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notesSlides/notesSlide1.xml" ContentType="application/vnd.openxmlformats-officedocument.presentationml.notesSlide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  <p:sldMasterId id="2147483708" r:id="rId3"/>
    <p:sldMasterId id="2147483720" r:id="rId4"/>
    <p:sldMasterId id="2147483744" r:id="rId5"/>
    <p:sldMasterId id="2147483756" r:id="rId6"/>
  </p:sldMasterIdLst>
  <p:notesMasterIdLst>
    <p:notesMasterId r:id="rId30"/>
  </p:notesMasterIdLst>
  <p:sldIdLst>
    <p:sldId id="257" r:id="rId7"/>
    <p:sldId id="258" r:id="rId8"/>
    <p:sldId id="259" r:id="rId9"/>
    <p:sldId id="267" r:id="rId10"/>
    <p:sldId id="260" r:id="rId11"/>
    <p:sldId id="261" r:id="rId12"/>
    <p:sldId id="275" r:id="rId13"/>
    <p:sldId id="262" r:id="rId14"/>
    <p:sldId id="276" r:id="rId15"/>
    <p:sldId id="265" r:id="rId16"/>
    <p:sldId id="266" r:id="rId17"/>
    <p:sldId id="269" r:id="rId18"/>
    <p:sldId id="268" r:id="rId19"/>
    <p:sldId id="270" r:id="rId20"/>
    <p:sldId id="271" r:id="rId21"/>
    <p:sldId id="272" r:id="rId22"/>
    <p:sldId id="273" r:id="rId23"/>
    <p:sldId id="277" r:id="rId24"/>
    <p:sldId id="278" r:id="rId25"/>
    <p:sldId id="279" r:id="rId26"/>
    <p:sldId id="274" r:id="rId27"/>
    <p:sldId id="263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9711132-A202-5749-BE9F-47B01EECE275}">
          <p14:sldIdLst>
            <p14:sldId id="257"/>
          </p14:sldIdLst>
        </p14:section>
        <p14:section name="Outline" id="{0608AB2A-4E1E-1E4B-B778-76978D0A7404}">
          <p14:sldIdLst>
            <p14:sldId id="258"/>
          </p14:sldIdLst>
        </p14:section>
        <p14:section name="Edge Signals and Attributes" id="{990ECB03-2518-9442-B02E-A304B54F0687}">
          <p14:sldIdLst>
            <p14:sldId id="259"/>
            <p14:sldId id="267"/>
            <p14:sldId id="260"/>
            <p14:sldId id="261"/>
            <p14:sldId id="275"/>
            <p14:sldId id="262"/>
            <p14:sldId id="276"/>
            <p14:sldId id="265"/>
            <p14:sldId id="266"/>
            <p14:sldId id="269"/>
            <p14:sldId id="268"/>
            <p14:sldId id="270"/>
          </p14:sldIdLst>
        </p14:section>
        <p14:section name="Graph Estimation" id="{3B9FD15E-E767-7846-B127-9EFBB425501F}">
          <p14:sldIdLst>
            <p14:sldId id="271"/>
            <p14:sldId id="272"/>
            <p14:sldId id="273"/>
            <p14:sldId id="277"/>
            <p14:sldId id="278"/>
            <p14:sldId id="279"/>
            <p14:sldId id="274"/>
          </p14:sldIdLst>
        </p14:section>
        <p14:section name="References" id="{1F967AA6-DF2A-F945-8CB4-796E048C5731}">
          <p14:sldIdLst>
            <p14:sldId id="263"/>
          </p14:sldIdLst>
        </p14:section>
        <p14:section name="Questions" id="{4CA02048-FF96-CB45-8BD8-56AD8657E8F8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3E4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 snapToObjects="1" showGuides="1">
      <p:cViewPr varScale="1">
        <p:scale>
          <a:sx n="135" d="100"/>
          <a:sy n="135" d="100"/>
        </p:scale>
        <p:origin x="19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1005 80 6004,'7'-12'1259,"-7"3"-90,-4-11-629,-27 4 719,-41 1-629,2 7-91,-24 10-179,27 7-180,-10 7 0,5 2-90,-8 4 0,16-3-90,23-6 90,-11 7-90,10 1 90,-1-1-90,-6 7 0,29-16 90,-21 11-90,23-13 90,-14 8-90,25-13 0,-4 2 0,8-4 0,-1 2 0,3-3 0,-4 4 0,2-3 0,-1 3 90,3-3-90,1 0 0,0-2 0,0 0 0,1 1 0,1 0 0,1 1 0,0 0 0,3 2 0,-1-1 0,9 3 0,-5-3 0,23 6 0,-16-5 90,22 4-90,-19-5 0,39 2 0,-28-2 0,45 0 0,-46-3 0,30 1 0,-36-1 0,28-1 0,-30 0 0,26-2 0,-28 1 0,24-2 0,-24 3 0,27-3 0,-27 2 0,25-3 0,-27 3 0,21-4 0,-21 3 0,19-5 0,-21 4 0,16-5 0,-18 5 0,19-5 0,-18 4 0,24-8 0,-22 8 0,16-10 0,-22 10 0,7-10 0,-12 9 0,4-9 0,-6 8 90,-1-8-90,-2 9 0,-4-8 0,0 9 0,-14-8 0,6 8 0,-31-8 0,23 6-450,-28-9 90,34 9-1619,-8-13 1080,18 11-2160,3-8 3059,4 11 0,2 0 0,-3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102 798 6453,'-4'7'180,"0"-1"-90,3-3 0,0-1 1349,0 0-1349,-1-8 0,0 2-90,0-8 90,1 5-90,-2-1 90,2-2 0,-2-8 0,-3-21 0,3 10 90,-3-31-180,5 34 180,0-32-180,1 31 180,3-42-180,-3 41 90,1-40 0,-2 43 89,-5-33-89,3 33 180,-6-33-180,4 34 270,-4-27-270,6 31 360,-4-18-360,5 25 89,-2-9-179,2 16-449,-3-2 179,3 7-1169,-1 4 899,2 0-1619,2 4 1440,2-4 719,3-1 0,0-4 0,2-2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8:02.44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0 488 5914,'3'-1'90,"0"0"0,-1 1-90,1-1 89,-1 1-89,1-1 90,0 0-90,0 0 90,1-1 0,7-3 0,-5 2 0,15-7 0,-14 6 0,12-7-90,-12 7 90,13-8-90,-10 6 90,17-10 0,-13 7 0,20-11-90,-18 11 90,20-13-90,-21 13 90,17-12-90,-19 11 90,14-9-90,-15 10 90,9-9-90,-12 9 90,10-11 0,-13 11 0,10-12-90,-11 13 89,7-13 1,-7 11 0,9-14-90,-7 15 180,9-13-90,-9 12 0,9-11 0,-9 12 90,9-14-180,-11 14 90,5-9-90,-8 14-90,2-4 0,-3 6-450,3-2 360,-3 3-809,-1 2 539,-1 2 450,-5 6 0,1-3 0,-3 1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9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29 6273,'-2'0'1440,"1"0"-1261,4 0-89,3 1 90,3 0-90,1-1-90,2 0 90,2 0-90,9-2-90,-3 1-539,31-6-990,-5 2 1619,2-2 0,-12 2 0,-24 2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9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83 6273,'27'14'1080,"6"-7"-1080,-8-3 90,5-9-90,-19 0 0,3-3 90,-2 0-90,-4 1 0,1-3 90,-3 3 0,-2 1 179,0-9-179,-3 6 90,-4-7-180,-1 11 180,-10-1-180,6 5 90,-14 5-90,12 1 270,-16 12-180,15-6 450,-12 19-360,15-16 359,-4 18-359,9-19 0,2 8 0,2-10 90,5 5-180,0-3 90,4 3-1,5-2-89,-3-3-90,17 8-90,-13-11-719,24 2 449,-22-10-1079,26-11 899,-24 1-1079,25-17 1080,-25 14 539,11-8 0,-15 10 0,0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30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251 302 6273,'-5'-2'450,"0"1"-360,0 0 90,0-1-90,-1 1 0,-1 0 90,-1-1-90,0 1 0,-1-1 0,1 1 179,-11-2-179,7 2 270,-22 1-90,5 10-270,1-1 180,-3 16-180,21-13 180,-6 22-90,12-18 0,2 20 0,7-16 0,5 9-90,0-14 90,15 7-90,-11-15 0,22 4 0,-20-12 0,9-2-90,-12-2 90,0-1-90,-1-2 90,0-1-90,3-5 90,-3 3-180,13-25 180,-14 18-90,10-23 90,-14 22-90,2-23 0,-6 19-180,-2-36 180,-3 31-180,-5-37 180,3 36 180,-6-30-90,5 40 270,-6-11-180,6 25 270,-5 11-270,5 1 450,-1 26-360,3-13 809,-1 38-719,2-29 629,2 44-629,3-40 180,15 49-360,-7-50 0,21 33-90,-17-46-180,19 14-90,-19-23-90,9 2-90,-11-10-89,-1-2-181,1-3-89,-1-1-1080,3-5 1079,-4 3 810,8-7 0,-6 5 0,3-4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30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6363,'0'11'900,"0"0"-630,0 1-90,0 2-1,0 1-89,0 1 90,1 1 90,5 19-360,-3-17-180,7 18 1,-7-28-811,2 2 540,-4-11 540,-1-2 0,2-5 0,0-2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31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0 6993,'-7'36'-360,"5"-6"0,13-19 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31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218 75 6453,'1'-10'810,"-1"0"-630,-1 1 0,-1 0 89,-2 1-89,0 0 0,-1 1 0,-1 2-90,-2 1 0,-1 1 0,-1 1 90,-11 6-90,8 1 360,-24 29 179,11 28-449,-1-5 45,12-8 0,4 7-180,3 15 0,4 2-540,2-10 0,0 0 315,-1 8 1,3-5-1980,17 6 1619,-11-57 0,5 9 540,-10-24 0,1-3 0,0-2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31.6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0 121 6993,'83'-13'5667,"-9"1"-5577,-39 4 0,2 0-180,1-1-720,15-2 91,-13 1-2340,25-6 1890,-38 8 1169,13-6 0,-29 9 0,1-1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32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235 193 6183,'3'-7'360,"0"-1"-270,0 0 0,1-1 0,0 0 90,1 0 0,2-5 450,0-11-451,-2 8 271,-5-14-360,-4 20 270,-8-9-270,4 13 180,-14-5-180,10 9 0,-19 1-90,15 5 359,-21 15-89,20-3 810,-22 50-721,24-31-44,0 15 0,2 1-225,5-7 45,1 9 0,0 0-135,2-6 0,-2 53 0,7-59-720,5 44 360,-2-58-629,8 15 359,-5-36-1259,8-10 1260,-7-2 629,2-20 0,-8 11 0,1-10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33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6813,'76'30'4947,"17"-8"-4677,-19-14-1476,4-7 1296,-35-1-90,-3-2-90,-2 1-180,-5 0-594,9-1 325,-15 0-1980,13-5 1620,-25 4 979,2-3 0,-15 5 0,-1 1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37.8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43 6183,'-2'0'540,"-1"0"-450,2-1 0,0 0 90,0-1-90,2 0 0,0-1 90,0 1-90,2-1 0,-1 0 90,1 0-91,0 1 91,1-1-90,-2 0 90,0 0 90,1-1-180,-2 2 360,2-3 269,-2 4-629,-3 4 90,-1 0 180,-4 6-180,3-4 360,-8 17-361,6-9 181,-11 28-270,11-21 180,-8 34-180,9-27 90,-3 36-180,6-35 90,3 31-90,1-35-90,10 24 90,-5-33-360,10 10 90,-9-22-1259,18-10 989,-13 0-899,16-19 1079,-20 13-719,6-20 809,-10 19 270,2-22 0,-6 19 0,1-8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8:03.23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0 395 6004,'4'-2'359,"0"-1"-269,1-1 0,2 0 180,9-6-180,-6 3-90,8-4 90,-8 5-90,1-1 90,-1 1 0,9-6 0,-7 4 90,15-10-180,-15 9 180,18-16-180,-16 14 0,19-18 90,-21 18-90,15-14 0,-16 15 0,14-16 0,-15 15 0,12-15 0,-14 16 0,8-15 0,-10 14 0,6-14 0,-8 17 0,3-9 0,-6 12 0,1-2 0,0 4-270,0 0 180,0 3-540,0 2 360,0 1 270,1 1 0,-1-2 0,1 1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38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4 464 6094,'-3'4'359,"2"-1"-269,2-1 0,2-1 0,1 0 0,2-1 0,2-1 0,1-1 90,7-1 90,14-7-180,-8 3 90,19-10-90,-25 10-1,20-13-89,-19 10 90,30-24 0,-26 18 90,46-40-180,-43 34 90,21-19-90,-30 25 180,7-12-90,-3-2-90,0-6 0,-11 9 0,-6 8 0,-3 7 0,-1 0 0,-1 0 0,-5-4 0,4 7 0,-8-2 0,7 10-90,-5 10 90,7 0 90,0 22-90,3-12 0,6 37 90,-2-26 0,9 40-90,-7-38 180,5 40-180,-6-42 180,6 41-180,-5-46 90,5 26-90,-8-38 90,4 8-90,-5-16 90,2 1-90,-3-6 90,4-6-90,-4 1-90,7-15 90,-4 9-180,11-21 90,-7 16-180,23-29 180,-8 21 0,16-14 90,-15 20 0,6 2 0,-13 11 0,3 2 0,-12 7 90,-3 20 0,-4-9 0,-2 29-90,1-24 0,-1 22 0,3-22 90,4 21-90,-2-22 0,19 21 0,-12-28 0,27 5 0,-21-17-90,27-12 90,-23 3-90,32-21 90,-28 14-180,36-34 180,-38 28 0,27-38 0,-38 39 0,6-20 0,-17 27 0,-8-10 0,0 14 0,-15-4 0,10 12 90,-17 9-90,17 1 180,-14 18-90,18-10 180,-1 29-270,11-25 180,10 26-180,-3-30 90,17 16-90,-13-21-90,21 8 0,-17-15-270,23-3 90,-22-5-719,24-13 719,-23 7-720,19-18 720,-23 14 270,13-21 0,-18 19 0,4-8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39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7 5914,'4'-7'1529,"-4"13"-1169,-4 8-181,0 7 181,3 13-270,2-16 0,4 8 0,0-13-90,0-1 90,2 1 0,1-1 0,1 0 0,5 4-90,-3-5 180,17 5-90,-12-10 0,28-4-90,-26-5 0,24-11 0,-28 5 0,8-15 0,-15 13 0,1-12 0,-7 13 0,-1-5 0,0-6-90,0 7 90,3-3-90,2 14 90,6 11 0,14 21 0,-6-7 360,20 34-181,-23-31 91,8 15 90,-13-17 0,-2 0 90,-1 1-91,-2-1 271,-7 8-360,-2-8 360,-23 22-540,8-24 89,-36 21-89,26-28-180,-43 3 0,44-17-539,-26-18 89,41 2-1529,4-41 1080,12 25-1979,22-56 2968,-6 46 0,17-23 0,-7 31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41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 6273,'1'-2'450,"0"1"-270,0 0-90,0 1 0,1 0 90,-1 1-90,1-1 0,0 2 90,0 1-90,0 0 449,6 16-89,3 24-270,-1-5 90,8 38-180,-10-43 270,12 41-181,-12-43 181,10 34-270,-11-39 0,7 25 0,-9-35-90,5 12 0,-7-22 0,0 3 90,-3-7 0,0-4-90,0-1 90,0-12-90,1 5-90,3-23 0,1 15-180,19-37 270,-11 32-90,26-28 0,-23 36 90,33-10 0,-30 21 0,22 2 0,-27 8 90,11 17 0,-14-9-90,4 12 90,-9-9 0,-2 1 0,0 0-90,0 1 90,3 15 0,-2-14-90,10 22 0,-8-27-270,15 12 180,-11-20-540,17 0 361,-13-9-721,23-9 630,-19 2-539,24-16 629,-23 10-360,22-19 540,-25 19-179,18-17 269,-22 20 0,11-13 0,-16 16 269,8-13-179,-11 14 180,3-10-180,-7 11 180,-3-7-180,-1 8 180,-8-8-180,4 8 180,-11-7-270,9 8 180,-14-4-91,4 9-89,0-1 90,3 4-90,8 1 180,-5 13 0,3 2 0,-3 14-90,9-8 180,6 20-180,2-22-90,4 14 90,-1-21-90,2 0 90,0-2-90,1-2 90,6 2-90,-3-5 90,21-2-90,-18-7 0,21-10 0,-25 2 0,13-16 0,-16 12 0,10-19 0,-13 15 0,3-19-90,-7 20 90,-2-16 0,-1 20-90,-2-3 90,0 11 0,2 10 0,0 0 0,7 22 0,-2-14 0,12 23 0,-7-22 90,16 19-90,-12-22 0,19 10 0,-16-16 0,21-3-90,-23-5 90,14-9 0,-19 3-90,9-13 90,-10 8 0,10-25 0,-12 20-90,5-26 90,-8 26 0,1-18 0,-4 22 0,0-8 0,0 16 180,0 1-180,0 9 90,3 12 0,1-3 0,6 20-90,-3-17 90,11 21 0,-9-20-1,15 18-89,-12-22 90,12 13 0,-14-17 90,8 5-180,-12-11 270,4 2-180,-7-6 90,4-9-90,-4 3-90,6-15 0,-5 9 0,5-19 0,-4 15-180,3-26 90,-4 23-180,5-25 180,-5 26 0,5-17 0,-5 23 90,8-10 0,-6 16 0,7-6 0,-8 10 0,5 1 0,-6 1 0,4 4 0,-4-1 0,3 2 0,-3-1 0,1 0 0,-1 0 90,2 1-90,2 3 90,0-1 90,10 8-180,-7-6 180,15 11-180,-10-12 90,19 4-90,-15-10 0,24-4 0,-25-2-180,24-10 90,-25 5-180,20-14 180,-23 11-90,12-15 91,-18 14-1,5-11 90,-11 14 0,-4-8 0,-2 11 90,-12-4-90,7 8 89,-17 5 1,14 3 450,-14 14-270,15-5 539,-9 25-539,14-17 270,5 31-450,5-29 0,19 24 0,8-23-90,0-1-90,3-11-180,-13-10-2968,45-24 2248,-34 9 1,34-18 90,-45 15 899,-1 0 0,0-1 0,1 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57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198 123 6633,'2'-2'360,"1"1"-180,0 0-90,0-1 0,0-1 90,0 1-90,-1-1 269,3-2-269,-3 1 270,2-5-270,-4 6 180,1-6-180,-1 6 180,-1-4-90,1 4 90,0-4-91,0 4 91,-1-5-270,0 3 180,-1-5-180,0 5 180,-5-7-90,3 7 0,-9-3-90,7 6 0,-10 2 0,7 1 0,-13 5 0,12-2-90,-16 7 90,15-5 0,-15 10 0,11-4 0,-10 14 0,12-9 90,-1 20-90,10-18 90,5 30-90,3-30 90,10 18 0,-5-26 0,14 8 0,-10-12 0,16 3 0,-15-8 0,22-9-90,-21 0 0,22-16 0,-24 12 0,16-19 0,-17 15 0,10-20 0,-15 20 0,4-18 0,-8 19 0,-6-19 0,1 21 0,-8-11 0,6 18 0,-2 2 89,3 5 1,2 10 0,1-2 360,8 27-360,-3-16 180,12 31-270,-9-33 180,15 20-90,-11-25 0,20 9-90,-16-17-180,24-4 0,-22-5-1799,23-16 1170,-27 9-2070,4-16 2070,-16 16 809,-3-4 0,-2 8 0,1-1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59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75 6094,'2'7'539,"0"0"-449,-1 0 90,1 0-90,1-1 90,0 2-90,1 0 90,0-1 90,3 4 269,1 6-359,-2-5 270,0 9-270,-6-14 360,-2 9-361,-2-10 361,-8 7-270,8-8 0,-3 2-90,10-3 449,0 0-449,-1-2 180,1 0-270,-2-2 0,0-2-90,-1 0 90,0-3-90,0 2 0,-1-3 0,0 3 0,0-11 0,1 5 0,4-19 0,0 14 0,10-23 0,-6 19-90,18-20 90,-14 22 0,15-12 0,-16 19 0,14 0 0,-15 9 0,8 8 0,-12 1 0,9 20 0,-9-14 0,8 24 0,-10-25 0,5 17 0,-6-20 0,4 10 0,-6-15 0,1 3 0,-2-6 0,2-2 0,-1-3 0,4-8 0,-1 3 0,8-17 0,-4 9 0,15-23-90,-11 20 90,15-22 0,-15 25 0,9-14-90,-14 20 90,6 2 0,-9 9 90,6 17-90,-7-5 90,5 25-90,-4-19 90,6 23-90,-6-25 0,9 16-90,-7-22-540,10 7 270,-9-14-1259,12-5 900,-11-5-1440,8-11 1439,-11 8 720,2-5 0,-4 6 0,1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59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233 15 6453,'0'2'450,"0"-1"-360,0 0 540,0-1-450,-2 0-91,1-1 91,-2-1-90,1 1 90,-1 0-90,-1-1 0,0 0 90,-3 0 90,-7-2-180,3 2 90,-13 0-180,13 3 180,-17 4-180,14-2 90,-18 9 0,18-4 359,-16 19-359,21-14 450,-7 26-360,13-22 270,3 23-361,2-23 91,8 16-90,-4-21 0,16 5-90,-10-14 0,7-1-90,12-14 0,-8 0 0,9-6-359,-1-11 359,-17 14-180,14-21 270,-21 23-90,3-7 90,-7 11 0,-2 1 0,0 1 0,-1 1 180,-1 1-90,0 4 270,-3 6-270,3 1 449,1 18-449,3-11 270,10 21-270,-6-20 0,15 18-90,-11-20 0,13 12 0,-14-17-720,15 4 360,-15-10-1349,14-10 990,-15 0-1,4-6 1,-8 5-1,-2 0 90,-1 1 630,1 0 0,0-1 0,1 1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00.1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149 0 6453,'2'0'630,"0"0"-90,-2 0-360,-3 0-91,1 0 91,-3 1-90,0 0 0,-1 0 0,-1 1 360,-11 5-360,6-3 360,-14 8-360,15-7 359,-11 13-269,14-9 180,-8 14 0,10-3-180,1 1 90,5 8-91,2-10-89,4 4 0,0-7 0,2-1-90,1-1 90,1-2-90,7 3-90,-3-6-629,27-1 359,-22-7-809,29-11 809,-32 2-810,29-21 901,-27 14-271,21-20 270,-24 18-539,16-21 809,-17 19 0,7-11 0,-13 14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00.9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0 6094,'-1'53'1079,"-1"-1"0,-1 30-899,8-49-90,-2-10 90,0 0 0,2 8-90,-2-8 90,3 18-90,-4-22-90,5 16 90,-5-23-90,4 9 0,-4-15 0,3 3 0,-3-7 0,0 0 0,-1-4 0,-1 0 0,1-4 0,-1 0 90,2-10-90,-2 3 0,1-3 0,1 7 0,0 1 0,1 1 0,0-2 0,1 0-90,4-4 90,-2 1-90,9-12 90,-6 10-90,13-16 90,-12 17 0,17-15 0,-17 17 0,13-8 0,-16 15 0,10 0 0,-11 6 90,9 9-90,-8-2 180,9 21-90,-8-13 89,10 27 1,-10-23 180,15 35-270,-12-35 90,16 25-90,-15-33 0,18 6-90,-16-15 0,19-4 0,-17-5-180,18-13 0,-20 7-180,15-19 180,-19 15-359,6-26 449,-12 24-90,-2-24 180,-3 27-90,-5-11 90,3 17-90,-6 2 90,5 7 90,-4 12-90,5-3 90,0 19 0,4-15 0,9 23-90,-3-23 0,14 13-90,-12-21-270,10 1 180,-11-8-1259,13-10 989,-11 3 450,7-11 0,-11 8 0,0-3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01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 6273,'-3'44'-60,"1"-9"0,9-22 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01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95 6094,'-3'5'449,"0"1"-269,0-1-90,1 1 90,1-1-90,0 1 90,0 1 180,2 6-270,0-3 0,0 5 89,-1-6-89,0 1 0,0-1 0,0 1 0,0-1 90,1 3-90,0-4 0,0 1 180,3-2 0,1-8-180,1 1-90,0-7 0,-2 0 90,10-16-90,-5 9 0,11-20 0,-10 19 0,17-28 0,-15 23 0,17-25 0,-19 32 0,8-9 0,-12 16 0,4 1 0,-6 6 180,3 10-91,-3-4 541,6 25-450,-6-17 270,8 28-360,-6-26 0,9 19-90,-6-21-450,14 10 180,-12-17-809,19-1 629,-16-8-989,18-11 899,-19 4 540,10-15 0,-13 12 0,2-8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8:23.680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0 302 6363,'0'-1'180,"0"-1"-90,0 2-90,0-2 90,0 1-90,1 0 90,0 0-90,0-1 0,1 0 180,1-4 90,1-3-180,0 1 270,0-5-270,-3 9 269,0-8-269,-1 7 180,1-8-270,1 6 180,5-9-90,13 0 0,-5 1-90,9 0 0,1 3 90,-8 4-90,22-9 0,-22 9 90,26-12-90,-27 12 90,18-8 0,-22 10 90,9-4-180,-11 5 180,7-3-180,-12 5 179,4-2-179,-8 4 90,1 0-90,-2 0 0,2-1 0,1 1-90,1-2 90,-1 1-269,0 0-1,-2 1-1439,-4-4 1079,0 3 0,-4-1 630,2 4 0,-1 0 0,1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02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76 6094,'3'4'449,"1"0"-359,0 0 0,2-1 0,-1-1 0,2-1 0,0 0 0,1-1 180,10-1-90,6-5-180,-3 1 90,7-9-90,-20 8 90,8-8 0,-12 8-1,0-6-89,-5 7 90,-9-6-90,3 6 90,-16-2-90,12 5 180,-18 2-90,15 4 0,-7 2 540,2 7 449,5 8-719,-1-1 719,10 18-809,7-21 270,16 26-540,-6-27 90,24 14-90,-18-23 0,11 1 0,-11-8-180,0-2-90,0-2-180,1-2-539,9-7 359,-7 2-1888,22-15 1708,-22 12 810,19-10 0,-23 14 0,7-2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02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0 6273,'-4'5'540,"1"0"-360,0 1-90,0 1 90,-1 1-90,1 1 90,-1 0-90,1 1 179,0 6 271,1 14-450,1-9 180,6 15-270,-2-24 90,10 12-90,-6-15-270,14 6 90,-10-12-809,20-6 629,-17-2 360,15-14 0,-18 8 0,4-7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03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6363,'1'20'450,"-1"-5"-630,7-4-180,-3-6 1,0 1 359,0 0 0,2 0 0,1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03.6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0 144 6094,'0'7'719,"1"-1"-539,0-1 0,0 0-90,1-1 90,0-1 0,-1-1 0,1 0 179,-1-2-269,1 0 90,-3-4-180,1 1 90,0-10-90,1 5 0,5-19 0,-1 12 0,18-27 90,16 8-3122,-1 12 3392,0 13 449,-20 39 810,1 28-1529,-7-20 0,11 20 0,-9-40-180,8 0-90,-6-7 3302,2-6-3841,-1-6-1800,16-10 1800,-11 2-1,9-7 720,-14 4 0,-3 2 0,4-4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04.8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9 6723,'0'-3'630,"0"1"-360,0 1-180,-1 0 89,-2 0-89,0 0 0,-1 3 0,-1-1 90,-5 5 0,-11 9-90,5-3 90,-13 16-90,18-15 90,-8 19-180,13-17 270,4 25-270,5-23 180,13 23-180,-7-26 90,19 12-90,-14-17 0,9 3 0,-10-9 89,0-1-89,1-2 0,-2-2-89,7-2 89,-5 0 0,9-5-180,-3-4 180,1-3-90,-5-1 90,-3 0 0,-5 3-90,-1 0 90,2-4 0,-2 8 90,-1 1 0,4 11 0,-5 4 179,10 12-179,-8-7 360,12 16-270,-11-15 270,16 12-360,-12-16 269,19 2-359,-16-10 180,28-12-180,-25 4 0,21-17 0,-29 14 0,6-16 0,-14 15 90,-6-14-90,-1 14-90,-15-15 90,9 16-90,-21-9 90,17 14-179,-29 8 89,26 4-720,-21 16 450,29-11-1169,-3 12 899,12-14-1438,7 5 2068,1-11 0,4 1 0,0-5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06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13 146 6094,'0'41'2428,"0"-8"-2338,0-28-90,0-2 90,0 0-90,-1-1 180,-2 4-180,1-3 180,-1 3-90,2-3 180,0-1 269,1-2-449,0-3 0,0 1 0,1 0 0,-1 0 90,1 0 90,-2-3-270,0 0 0,0-3 90,1 2-90,0-1-90,2-5 90,0 2-90,2-4 0,5-4 0,-2 4-270,12-12 270,-8 13-90,15-11 90,-14 16 0,17-4 90,-18 9 0,16 3 0,-17 3 0,12 8 0,-13-5 0,12 10 0,-13-7 180,7 13-180,-9-11 270,1 16-180,-5-16 180,-2 15-270,-1-15 180,-2 7-180,2-12 180,0 2-180,1-6 0,3-3 90,-1-1-90,3-9-90,-2 3 0,7-13 0,-5 9-180,11-19 180,-6 16-180,14-21 180,-12 20 0,17-15 90,-16 18 0,18-12 0,-18 17 90,13-4 0,-17 11 0,4 3 90,-5 2-90,-2 3 90,-1 2 0,-2 1 90,2 9-180,-2-5 90,5 20-91,-4-17-268,6 19-1,-6-24-1080,10 12 811,-9-18-1260,11-3 989,-10-7 720,7-7 0,-6 3 0,2-3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07.5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77 6183,'-3'6'720,"0"1"-540,0 1 90,-1 2-90,2 0 0,-1 1-1,1 1 271,-2 11-270,1-7 90,0 11 90,2-8 90,1-2-271,0-4 541,0-6-540,0-7 180,2-2-270,0-2-90,4-7 0,-1 3 90,10-14-90,-6 8-90,12-19 0,-11 17-270,11-28 270,-12 28-180,5-19 180,-10 27 0,2-5 0,-5 10 0,4 5 90,-3 1 0,4 13 0,-3-7 0,6 15 0,-5-12 0,4 19 0,-5-19 0,3 14 0,-4-19 0,2 5 0,-3-9 0,3 0 0,-3-2-90,2-3 0,-2 0-179,2-3 89,-2 1-90,4-5 180,-2 4-90,5-6 180,-5 7-90,6-4 90,-7 5 0,6-3 0,-5 3 0,4-4 0,-3 4 0,4-6 0,-3 5 0,9-7 0,-7 6 0,10-9 0,-9 8 0,9-8 90,-10 8-90,5-4 90,-8 7-90,2-2 0,-4 4 0,1 2 90,-2 0 0,0 3-90,-1-2 180,1 8-90,0-4 180,1 15-181,-1-10 271,8 23-270,-5-19 90,12 19-90,-8-22-90,12 12-90,-11-17-360,14 6 270,-12-10-719,17-5 629,-15-2-719,18-12 719,-18 7-630,17-19 720,-20 15-89,13-19 179,-16 21 180,7-13-90,-9 14 269,10-12-179,-10 14 180,7-7-180,-9 11 270,4-3-270,-4 4 270,2-2-270,-3 4 269,-1 0-269,-3 3-90,0 0 90,-2 1 90,-1 5-90,2-2 180,-3 11-180,6-9 270,3 13-270,1-10 270,9 15-181,-5-14 181,12 11-180,-11-13 270,15 4-360,-14-10 270,25-6-270,-20-1 0,21-12-90,-22 6 0,10-12 0,-15 11 0,3-13 0,-10 12 0,-6-14-90,-2 14 0,-10-11-90,-7 8 180,4 3-90,-20 4-270,-1 17 270,7-2-360,-3 13 180,28-12-1259,4 12 990,5-11-721,9 8 1260,-3-12 0,3 3 0,-2-3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08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43 6183,'-1'7'450,"-1"0"-270,0 1-90,1 0 0,0 1 90,0 0 90,1 5 269,0 11-359,0-7 180,-2 14-270,1-20 180,-3 13-180,2-15 90,-3 7-90,4-11 180,-1 2-180,1-6 269,0-3-269,1-2 0,-1-5-90,1 2 90,3-11-90,-1 6 0,11-26-90,-6 20 90,17-29-90,-12 27 90,22-23-90,-21 27 90,16-12 0,-20 22 0,5 0 0,-8 6 180,3 14-90,-5-5 450,4 24-270,-6-16 449,3 27-539,-3-22 270,7 25-360,-3-28 90,10 18-180,-7-25 90,16 10-90,-12-16-180,21-1 0,-18-7-1889,28-15 1350,-25 7-1800,19-17 1709,-25 15 810,4-4 0,-8 8 0,1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08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 6723,'33'-4'0,"-5"-1"0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06.56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343 51 6543,'0'2'720,"0"-1"-540,1-1 0,0-1 0,1 1-1,-2-2 181,3 0 450,0-3-630,-1 1 719,0-2-539,-3 4 629,-2 0-719,0 2 270,-8-1-450,4-1 90,-11-1-90,8 2 0,-15 0-90,14 2 90,-18 7-90,15-3 90,-20 15-90,18-9 0,-24 21 0,23-15 0,-19 23 90,20-21-90,-15 34 0,20-30 0,-7 37 0,14-35 89,3 26-89,3-24 90,14 31-90,-4-27 90,29 36 0,-17-40-45,16 4 0,5-4 45,-3-8-45,12-3 0,2-3-45,-9-9 45,8-6 0,0-2 45,-7-4-45,6-6 0,-2-3-45,-10-1 90,40-28-90,-53 24 270,30-39-270,-41 36 90,13-41 0,-25 40 0,-5-38-90,-6 34 0,-21-41 0,7 39 0,-37-35 0,27 40-180,-14-2 0,-2 3 0,6 8-540,-55-10 271,59 23-1980,-37 5 1440,43 4-2250,-26 17 3239,36-6 0,-7 14 0,17-9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8:24.550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11 250 5914,'-2'2'180,"0"0"359,-1 0-359,2-1 0,-1 1 90,2-2-90,2-1 0,0-1-90,1 0 89,0-1 91,4-5-180,-2 2 90,8-7-90,-6 6 0,12-9 0,-10 8 0,22-15 0,-17 13 0,26-13-90,-23 14 90,22-10 0,-21 11-90,21-7 90,-22 9-90,18-5 0,-21 7 0,21-7 0,-22 7 0,18-9 0,-19 8 0,3-3 0,-7 4 0,0 0 0,-2 0 0,0 0-180,0 1 90,-2 1-630,0 0 360,-3 1-1079,-4 4 900,-1-1 539,-2 4 0,2-1 0,1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08.03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457 33 6543,'-1'-4'990,"1"1"-810,-1 0 89,0 0 1,-1 1 0,1 0 0,-1 1 0,0-1 719,1 0-629,0 0 719,0 0-809,1 1 360,-5-1-360,-8 1-270,1-1 90,-13 3-90,13 0 0,-20 7 90,17-3-90,-30 16 0,19-7 90,-16 12-90,19-8 0,-10 15 0,15-14 0,-20 27 0,22-24 0,-16 31 0,19-28 90,-12 33-90,16-32 90,-1 48-90,10-44 0,7 32 89,7-29 1,18 15-90,-7-15 180,30 15-180,-28-29 180,38 18-90,-36-24 0,41 10 0,-39-16 0,17 0-90,-22-8 90,-1-1 0,1-3 0,0-2-90,1-1 90,-1-3 0,11-7-90,-1-4 0,6-7 0,-13 5 90,1-12-90,-14-3 0,-27-49 0,-5 26 0,-10 13 0,-4 4-90,-12 1 90,0 3-90,10 15 90,8 8-180,-10-4-90,-3 1-180,-18-6 91,17 12-1440,-18 1 989,32 13-3328,-36 17 4138,37-5 0,-17 14 0,27-13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09.18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383 15 6543,'0'-2'1260,"-1"0"-991,0 0-89,1 1 90,-1-1-90,1 1 90,0 0 90,0 0 989,-4-1-989,1 2 539,-8-1-719,3 2 360,-16 6-450,12-3 0,-20 10 0,19-8-90,-19 12 0,17-8 90,-23 18-90,21-13 90,-11 10-90,12-8 89,0 0-89,0 1 90,1 2 0,1 0-90,1 3 90,1 0-90,1 1 90,2 0-90,1 1 90,2 0-90,2 0 90,1 0-90,6 12 90,2-9 180,23 42-270,-11-37 270,28 32-180,-21-41 180,33 18-180,-25-24 179,51 9-179,-29-23-1696,3-9 0,0-3 1606,5-6 0,19-14 0,-47 10 90,22-20 0,-14 5 0,18-26-90,-35 25 180,-10-27-180,-18 32 0,-28-44-90,8 37-135,-16-13 0,-4 0 45,6 9-180,-10-5 1,0 3-1,13 17-989,-40-16 629,45 30 2493,-23 1-2852,28 12 1079,-24 29 0,26-11 0,-13 21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21.00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802 89 7083,'2'-3'899,"-2"1"-629,-1 0 90,0-1-90,-1 0 90,-1 0-90,0-1 1259,-6-4-1170,3 3 361,-14-8-540,9 8 90,-24-6-180,15 6 0,-35-4-90,26 5 90,-45-3-90,39 5 90,-61 8-90,56 2 0,-9 6 0,2 4 0,11 3 0,-42 38 0,46-26 45,-1 9 0,3 2-45,8-2 0,4 8 0,4 0 0,9-5 179,19 54-179,3-58 90,11 3 0,5-2-90,3-8 90,20 2 0,3-3 0,-5-10-45,14-4 0,0-4 45,-15-12 0,30-4 180,-2-23 0,0-19-180,1 1-45,-38 4 0,-7-1 45,-10 3-90,-5-15 0,-6-1 0,-13 10-45,-12-9 0,-6 2 45,-13 14-270,-14-4 0,-4 1 90,-1 6-225,-8 0 1,0 1-136,10 8-1529,-39-14 1170,55 28-2070,-17 8 2969,34 9 0,-1 10 0,13-2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22.03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627 39 6543,'-25'-17'2789,"3"9"-2250,-36-5-359,27 12 0,-11 5 0,20 0 0,-2 2 360,-27 12-450,17-5 269,-50 27-179,45-19 90,-42 37-180,50-29 45,1 12 0,4 2-135,13-5 180,-1 43-90,21-46 90,38 50-180,-16-47 90,6 1 0,4-2 0,16-4-1,20 2 1,-27-21 0,2-3 0,3-7 0,0-3 0,34-1 0,6-21 0,-52 5 0,3-9 0,-1-3-90,-6-1 45,3-10 0,-5-1-45,-15 7 0,4-46 0,-22 44-90,-22-44 0,0 45-45,-13-5 0,-3 2-45,-4 4-1741,-11 0 1,-1 3 1650,5 7-1166,-6 6 1,1 3 715,17 9-1978,-25 11 1798,51 3 900,2 9 0,13-5 0,4-1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22.97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384 102 6543,'-3'-25'5487,"-2"5"-5307,-1 20-90,-3-1-90,0 1 90,-2 1 0,-18 3 90,-19 9-180,7-1 90,-36 25 0,49-19 0,-26 22-90,34-21 90,-11 35 0,21-27-1,8 45 1,14-43 90,34 41-90,-17-40 0,9 3 0,2-1 0,-1-6 0,9-2 0,0-3 0,-3-8 45,16-10 0,1-5-45,-10-8-90,40-16 45,-50-2 0,-4-3 45,15-18-45,-9 2 0,-4-1 45,-10 0-90,-8-6 89,-27 6 1,-3 18-180,-38-36-89,14 38-226,-21-4 0,-4 2-45,6 10-495,-10 2 1,2 3 135,19 11-2249,-31 9 2068,50 1 990,-2 12 0,22-8 0,4 4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24.12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8 533 6183,'0'-4'540,"-1"1"-450,-1 0 90,1 1 0,-1-1 90,1-1-180,1 1 180,1-6-181,0 5 181,6-10-180,-2 7 180,10-9-90,-8 10 360,16-4-360,-13 6 629,18-4-449,-16 5 539,21-6-719,-17 4 360,43-9-450,-29 8 0,43-8 0,-34 8 0,17-2 0,3-1-90,1 1 0,18-3 0,0 0 0,-14 3 45,9-2 0,0 0-45,-11 3 0,3-1 0,2 1 0,2-1 0,-13 2 0,-1-1 0,4-1 0,31-12 90,-50 10-90,45-16 0,-49 15 0,43-15 0,-47 16 0,39-10 0,-42 14 0,32-5 90,-36 7 0,34-3-90,-36 3 90,32-3-90,-33 4 0,30-7 0,-28 4 89,32-10-89,-30 9 0,28-11 0,-32 12 0,23-6 0,-31 9 0,8-3 0,-17 6-629,-4 0 89,-3 0-1888,-15 4 1348,4-3 1080,-26 4 0,18-5 0,-13 2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25.28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1750 6633,'3'-8'900,"1"0"-810,1 0 90,0 0-91,2-2 91,1 0 0,1-2 270,13-12-270,-7 7 270,16-16 449,0 2-179,3-4-450,-1 0 449,8-16-539,-8 8 0,18-22-180,-16 20 45,-3 2 0,0-1-45,-2 3 0,6-10 0,0 0 0,-10 13-595,13-20 595,-19 29 0,-2 0 0,-1-1 0,-1 2 0,5-12 0,-5 10 0,16-35 0,-18 37 0,14-27 0,-19 38 0,12-20 0,-11 20 90,14-24-90,-14 24-90,18-28 90,-14 24 0,20-28 0,-19 27 90,17-23-90,-19 27 595,11-19-505,-14 21 90,9-18-180,-12 20 0,10-16 0,-10 19 0,11-16 0,-9 15 0,16-17 0,-12 16 0,14-15 0,-15 17 0,9-11 0,-14 14 0,4-4 0,-8 9-540,4-1 180,-4 3-1709,7-1 1080,-5 1-1889,11 1 2878,-8-1 0,6 2 0,-5-3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26.87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568 105 6633,'2'-2'720,"-1"-1"-540,0 2 90,0-2-91,-1 1-89,0-1 90,1 0 0,-1-1 180,3-2 719,-2-7-629,1 5 629,-4-7-719,-1 11 180,-11-4-450,3 5 90,-29 1-90,19 2 0,-33 6-90,32-2 90,-28 8-90,27-4 0,-28 16 0,27-11 0,-30 26 0,29-19 0,-31 33 90,32-28-90,-23 37 0,30-34 90,-12 36-90,21-36 0,3 33 0,8-35 90,25 38-90,-11-39 89,37 33 1,-27-39 0,41 24-90,-36-26 180,48 17-90,-44-22 0,15-2 0,1-3 0,-9-5-90,47-5 0,-56-4 90,42-18-90,-43 11 0,37-22 0,-48 20 90,19-23-90,-26 21 90,14-28-90,-19 24 90,8-36-90,-14 33 0,-4-34 0,-5 36 0,-12-34 0,6 30 0,-21-38 0,15 35-90,-27-35 90,22 39-270,-29-25 180,28 33-360,-30-14 91,30 22-1440,-30-6-990,10 15 1800,1 1 989,-8 12 0,25-1 0,-6 4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29.47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758 17 6363,'2'1'450,"1"-1"-360,-2 1-90,1-1 90,-1 0 0,1 0-90,0-1 90,0 0 0,0 0 180,3-1-180,-3 0 359,2 1-359,-3 0 360,0 1-360,-1 0 180,0-2-270,0 1 180,1-1-90,0 1 0,0-1 0,-1 2 719,0-1-719,-1 3 0,1-1-90,-1 3 90,1-2-90,0 0 0,0 0 0,0 0 0,0 0 0,0-1 180,0-1 450,0 0-630,-1 0 0,-1 2 0,1-2 0,-2 1 0,2 0 0,-2 1 0,1-1 179,-2 1-179,2-2 90,0 0 0,1 0 0,1 0-90,0 1 0,-1 0 0,0-1 0,0 2 360,1-2-360,0 0 90,-1 0 0,0 0-90,-1 0 0,2 1 0,-2 0 0,-1 1 0,1 0 90,-2 1-90,2-2 0,-1 1 0,2-2 90,0 0-90,1 0 0,-1 1 0,-2 0 0,2 1 0,-2-2 0,1 1 0,0 0 0,2-1 90,-1 0-90,0 1 0,-1 0 0,-1 2 0,0-1 0,-3 4 0,1-2 90,-6 5-90,4-4 0,-4 5 0,7-6 0,-6 7 0,6-6 0,-7 13 0,6-9 90,-10 20-90,6-14 0,-14 26 0,11-21 90,-17 31-90,16-28 90,-22 46-90,21-39 0,-15 34 0,18-36 0,-19 39 0,15-35 0,-22 41 0,21-47 0,-16 30 0,17-33 0,-19 43 0,22-41 0,-9 23 0,16-32 0,-7 21 0,6-16 0,-10 25 0,9-29 0,-10 19 0,8-21 0,-11 19 0,12-20 0,-10 18 0,11-19 0,-6 15 0,8-17 0,-7 14 0,8-15 0,-4 7 0,5-12 0,-1 4 0,1-5 0,-2 6 0,2-6 0,-2 4 0,3-5 0,-2 6 0,2-6 0,-3 6 0,4-6 0,-2 4 0,3-5-90,-1 1 90,0-2-450,0 0 90,0-1-1709,0 0 1350,0-1-810,-2 0 809,-1 1 720,-5 3 0,3 2 0,-2 2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30.37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456 160 6273,'2'-5'900,"1"1"-720,-2 2 180,1-3-181,0 1 1,0-1 0,0 1 90,0-3-90,0 2 450,2-7-450,-2 7 1079,-2-4-989,-2 7 359,-10-1-359,-2 2-90,-8 1-180,6 1 90,-6 1 0,3 0 0,-16 2 0,12 0 0,-22 10-90,25-6 180,-28 20-180,27-14 0,-31 33 90,32-26-90,-24 32 0,30-31 90,-12 28-90,17-28 0,-3 12 0,8-8 90,6 20-90,0-13 90,13 27-1,-5-36 1,24 27-90,-14-28 180,43 31-180,-35-32 90,47 23 0,-45-31 0,39 11-90,-38-17 90,38 1 0,-39-10 0,48-12-90,-48 4 0,37-20 0,-45 15 0,23-20 0,-28 17 90,19-24-90,-23 20 0,15-26 0,-17 24 0,9-29 0,-12 29 0,3-35 0,-8 36 0,-2-30 0,-3 34 0,-8-20 0,5 22 0,-13-21 0,9 21 0,-20-22 0,14 20 0,-30-25-90,21 24-90,-54-34 90,43 32-90,-10-2 0,0 1 0,10 10-1259,-37-6 720,45 14-2160,-20 4 1800,33 3 1079,-5 7 0,15 0 0,0 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8:31.06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807 95 5914,'4'-2'90,"0"0"-90,-1 1 0,-1 0 0,-1 1 0,1 0 0,-1 0 0,1 0 179,-1 1-179,0 0 270,1-1-180,0 0 180,3-1-180,-2 0 90,5-2-180,-5 1 180,3 0-90,-5 2 719,1-2-719,-5 1 0,1-1 0,-1 2 0,2-1 0,0 0 0,-3 0-90,1 0 90,-11 0 0,5 1 180,-32 2-90,19 0 179,-31 1-89,27-1 810,-42-1-810,37 0 179,-40-3-359,47-1 90,-21-3-180,28 4 90,-11-5-90,18 6 0,-2-3 0,7 3 0,1-1 0,1 1 0,0 0 0,-1-1 0,1 1 90,-6-2-90,3 2 0,-13 0 0,8 2 90,-19 0-90,15 0 90,-22 1-90,20-1 0,-19 0 0,22-1 0,-17-1 0,19 0 0,-14-2 0,17 2 0,-9-3 0,12 2 0,0 0 0,3 1 0,-2 0 0,1 1 0,-4-2 0,4 1 0,-5-2 0,4 2 0,-2-1-90,6 2-1619,-1-1 989,4-3-809,2 0 630,0-2 899,7 1 0,-4 2 0,5-1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32.78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433 120 6453,'-1'-2'540,"1"-1"-360,-1 1-90,1 0 90,0 0 0,0 0 179,0 0 271,-2-2-540,1 2 360,-3-4-360,2 3 539,-3-3-359,2 3 540,-5-3-540,5 3 269,-7-2-359,5 2 90,-9-2-180,5 4 90,-14 0-180,10 1 180,-19 2-180,16 1 0,-38 17 0,33-8 0,-29 17 0,33-16 90,-17 20-90,18-13 0,-19 27 0,21-24 90,-11 31-90,18-29 180,-1 41-180,9-39 90,8 29-90,0-34 179,29 27-89,-16-26 0,40 27-90,-35-34 90,40 15 0,-36-21 0,40 6-90,-39-13 90,38-2-90,-40-4 90,46-18-90,-45 9 0,39-23 0,-47 19 0,24-23 0,-30 22 0,13-24 0,-21 23 0,6-25 0,-11 23 90,-1-27-90,-4 25 0,-10-31 0,4 29 0,-26-42 0,15 39 0,-34-40 0,29 43-90,-35-29 0,30 34-90,-41-14 0,36 25-1349,-62 9 810,55 6-1080,-45 16 809,53-9 990,-28 18 0,34-15 0,-11 9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33.75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1 262 6453,'5'-3'720,"2"1"-450,2 0-90,4 0 0,2-1 89,3 0-89,2 1 90,2 0 180,13-1 629,38-4-809,-20 2 225,4-1 0,-1-1-226,-8 0 1,10 0 0,1-2-180,-5 1 45,8-2 0,1 1-135,-8 0 90,13-1 0,1 0 0,-17 3-90,1 0 0,-3 0 0,-16 2 90,27-3 0,-33 4 0,26-4 0,-33 8-1,31 3 1,-29-4 0,37-2-90,-35-4 90,26-5-90,-18 4 0,14-4 0,-17 3 0,9-2-90,-28 8-359,5-2-541,-15 3-1708,-10-3 1618,-1 2 1080,-17-3 0,14 3 0,-6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34.88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117 189 5914,'-33'-14'1079,"-5"-10"-1079,23 13 90,-3-7 0,15 10-90,1 1 90,-1-3-90,2 3 0,-1 1 90,1-9-90,1 5 270,0-11-180,1 13 359,0-8-359,0 11 270,-1-3-180,0 7 270,3 4-270,-1 0 269,7 14-269,-3-6 360,11 27-360,-7-16 270,12 26-91,-2-7 91,15 30-360,-7-20 90,1 2 0,0-2-180,-3-8 90,6 10 0,-1-1 0,-8-14-499,11 22 499,-19-30 0,0 1-90,2 11 90,-5-11-90,3 7 90,-7-15 0,3 13-90,-5-15 90,2 19-90,-6-25 498,8 22-498,-5-22 90,9 18-90,-8-22 0,2 5 0,-4-8 0,-1-1 90,0-1-90,0 0 0,2 2 0,-2-1 180,5 8-180,-4-5 180,6 13-90,-4-12 180,9 19-270,-8-18 90,8 15-90,-10-19 90,4 7-180,-7-10-360,1 3 0,-3-6-1259,-4-2-1799,-14-5 1260,-7-1 2248,-7-2 0,1 1 0,7-1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50:04.15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2408 70 5824,'1'-3'90,"1"0"-90,0 0 90,-1 0-90,1 0 0,1 0 90,0-2-90,0 1 89,2-5-89,-2 3 0,3-6 0,-4 8 0,1-3 0,-2 5 0,0 0 0,-1 2 0,-4 2 0,2 0 0,-4 3 0,3-3 0,0 2 0,2-3 0,1 0 0,-1 0 0,-1 1 0,-1 0 90,-9 9-90,5-5 90,-21 18-90,16-14 0,-12 13 90,14-13-90,-10 12 0,9-10 0,-17 20 0,14-16 0,-29 30 0,23-25 0,-36 34 0,32-32 0,-34 31 0,31-30 0,-34 31 90,35-32-90,-23 21 0,18-16 0,-19 19 0,6-2 0,-11 10 0,19-16 90,-22 21-90,14-16 0,-20 19 0,10-12 0,-11 8 0,19-19 0,-26 20 0,41-35 0,-38 29 0,41-30-90,-39 32 90,36-31-90,-43 35 90,39-32 0,-13 8 0,-1 1 0,8-6 0,-9 5 0,1-1 0,12-10 0,-43 29 0,49-31-90,-38 28 90,41-27-90,-36 31 90,37-29 0,-34 31 0,33-31 0,-30 28 0,34-32 0,-28 25 0,33-32-179,-21 19 89,27-23 90,-17 16 0,15-14 0,-8 7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39.02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17 440 6363,'-4'2'720,"0"-1"-450,1 0-90,1 0 0,0-1-1,1 0 181,0 1 450,5-3-630,-1 1 719,10-3-629,-5 2 809,18-3-809,-10 4 360,34-3-540,-19 1 180,62-11-180,-40 5 0,37-9 0,6-1 0,-6 0-1221,-13 4 0,12-4 1,-11 3 1130,-28 5 0,1 0 0,22-4 0,10-3 0,-11 3-175,25-6 175,-33 7 0,8-2 0,-10 2 0,15-4 0,-3 0 0,-4 0 0,-20 4 0,34-10 0,-61 17 0,8-4-90,-27 8-1170,-7-2 631,-2 3 2495,-6-3-3665,2 1 1864,0-6 0,3 2 1,3-4-1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39.47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22 14 6723,'-6'-2'2339,"0"-1"-1889,3 1-91,-1-2 91,3 2 0,0 2-90,1-1 269,2 1-449,1 0 180,9 2-270,-3 0 180,21 8-90,11 0-90,13 4-90,16-1 90,-20-3-90,18 1 90,1 3-90,-13-2 0,21 5 0,-51-9 89,12 2-89,-25-4 0,-2 1 90,-3 0 0,-4 1-90,-3 3 90,-5 1 0,-3 2 0,-35 36 0,15-19-90,-13 14 0,-2 2 0,4-5-135,-2 5 0,2 1-224,8-9-1440,-6 28 899,34-49-2338,33-9 2248,-4-18 990,23-14 0,-19 0 0,1-3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40.44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559 20 6363,'-69'-10'1889,"-1"0"0,-35 22 0,14 11-1799,47 5-683,-10 5 0,5 0 683,30-11 407,1 2-407,3 0 0,-2 27 0,9-18 0,10 46-90,7-43 90,28 43-1,-13-46 1,47 37-90,-33-44 45,12-1 0,2-3 45,-2-8-90,9-7 0,2-3 90,-7-9-90,7-6 0,0-4 0,-10-4 90,7-10 0,-2-4-90,-16 4 90,0-7 0,-3 0 0,-19 8 90,0-46-180,-20 43 0,-17-34 0,0 38-180,-37-28 0,23 26-360,-45-27 181,44 35-2250,-41-9 1710,47 25-1890,-31 15 2789,39 5 0,-9 13 0,15-7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41.48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231 31 6453,'1'-5'540,"1"0"-450,-1 1 90,0 0 0,0 0 90,-1 1-91,0 1 1081,-3 0-990,1 1 809,-7 3-719,4 0 359,-14 7-629,7-3 180,-18 15-270,14-8 180,-19 21-180,20-18 90,-18 25 0,10 5-90,3-5 90,5 7 0,18-2 0,1-16 90,18 39-180,-6-39 180,35 31-180,-23-38 90,16 0 0,3-4-90,-5-8 0,51 1 89,-53-15-89,56-19 90,-52 8-90,6-6 0,-2-2 0,-16 3 0,15-12 90,-21 5 0,-1-16-90,-9 11 90,-17-26 0,-11 34-90,-34-31-90,17 28-45,-15-6 0,-3 0 45,7 6-180,-6-1 1,2 0-181,17 12-1169,-16-12 899,31 19-1618,-3 4 1528,13 8 810,2 14 0,3-4 0,2 5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42.52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462 20 6633,'0'-3'630,"-1"1"-360,0 1-90,0 0 89,-2-1 1,1 1-90,-2-1 90,-1 0 0,0 0 809,-19 0-809,10 1 630,-31 5-631,23 1 361,-44 18-540,35-10 90,-44 27-180,48-20 90,-30 32-90,36-25 180,-17 41-180,27-35 90,3 45-90,12-42 90,25 45 0,-9-46 0,42 37-90,-29-43 90,38 17-1,-15-27-89,38-5 90,-28-11-90,-1-15 0,-3-6 90,-13-2-45,4-8 0,-4-2-45,-20 4 180,13-36-180,-33 33 0,-18-41 0,-6 38-360,-49-43 181,27 42-766,-14-5 1,-1 3 224,10 10-2068,-45-12 1798,62 36 990,-14 12 0,26 4 0,-2 9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43.25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361 84 6363,'-5'-8'900,"-1"1"-720,-1-2 0,0 1 0,-1 0-1,-2-1 1,0 2 180,-13-6-270,8 7 90,-24-3-180,21 9 360,-27 10-180,24-2 629,-23 23-449,25-13 629,-19 32-719,23-24 360,-10 54-540,20-43 90,5 56-90,7-55 0,25 43-90,-11-47 180,38 32-180,-29-42 90,51 12-90,-41-27 89,16-12 1,3-4-90,-10-6 0,8-10 0,-2-4 90,-17 1-90,32-40 0,-47 36 90,8-40-90,-27 38 0,-23-41 0,-2 40-90,-14-5 0,-4 2 0,-4 4-1308,-28-15 1218,31 26-180,1 4-258,2 2 79,2 5-1,4 1-2698,-20 4 2338,26 4 91,-13 4 809,32 3 0,3 1 0,2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8:32.01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7 329 6094,'1'-4'359,"1"1"-269,-2 0 0,0 1 0,0 0 0,0 0 0,0-1 270,0-1-270,0 2 270,-2-4-181,1 3 181,-2-5-180,1 5 90,0-6-180,2 4 270,3-11-270,-1 9 270,7-15-271,-4 12 451,10-15-360,-6 13 540,15-19-540,-13 17 359,17-22-449,-16 20 90,13-17-180,-14 19-180,3-5 0,-8 12-809,-3 1 449,-1 5-1439,-2 3 1170,0 0 809,-4 10 0,0-6 0,-2 6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44.13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365 23 6363,'-3'-3'630,"0"0"-540,0 1 90,-1-1 0,1 2 0,-1-1 0,-1 0-91,0 0 91,0 0 0,1 1 0,-4 0 270,-12 2-180,1 1 180,-17 6-361,14-1 181,-11 9-90,9 2-90,-1 1 90,-7 12-180,13-10 90,-5 9 0,3 4-90,6-7 90,-2 10 0,9-10 180,5 13-90,4-10-1,5 9 181,18 7-270,-4-18 90,28 22-180,-19-31 180,44 10-90,-33-19 0,16-5 0,0-3 0,-11-5-45,6-6 0,-2-3 45,-18-2 0,27-24-90,-39 18 90,11-39-90,-26 32 0,-3-33-90,-10 34-360,-27-33 90,11 28-989,-44-39 719,36 42-1978,-48-28 1888,52 40 720,-26-8 0,38 22 0,-4 2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44.78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34 52 6004,'-5'-3'179,"1"0"-89,0-2-90,0 1 90,1 0 0,0-1 0,0 1 90,1-1 90,-1-1 540,1 0-631,1 1 631,6 3-450,-2 5 809,8 14-719,-5-4 539,8 25-809,-7-18 90,9 26-180,-7-26-90,15 28 0,-12-25 90,30 41-90,-23-36-90,26 39 0,-28-42-809,17 25 449,-21-31-1619,9 15 1259,-15-22 810,-2 11 0,-7-14 0,-3 6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45.58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1 325 6363,'5'-6'720,"2"-1"-450,2-1-90,2-1 0,1 0 89,2-3-89,3 1 0,1-2 180,15-9 360,33-18-630,-19 10 269,39-19-269,-59 33 0,22-11-90,-33 19-270,11-6 91,-20 9-1890,4-8 1349,-9 8 1,0-4 719,-2 5 0,0 1 0,0-1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46.30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 0 6363,'-3'2'270,"1"0"-90,0-1-90,2 0 0,-1 0 450,1 0-360,1-2-90,0 1-1,2-1 1,-1 1 0,0 0 90,0 0 180,2 5 270,5 10-450,-1-2 269,12 21-359,-8-17 180,16 23-270,-14-21-90,23 26 0,-23-28-539,14 16 359,-21-25-1079,0 7 719,-7-10 630,-9 8 0,2-7 0,-5 4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47.15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50 135 6094,'-5'3'449,"0"0"-359,1 0 90,-3 1 0,1-1 0,-1 1-90,3-1 270,-1 1-270,2-3 89,1 2-89,1-2 180,1-1-90,1 0-90,0 2 90,2 0-90,0 1 90,2-1 90,1-1-90,1-2 89,1-1 91,1-1 540,15-2-540,-8 2 269,27-7-449,-21 5 90,36-11-180,-29 7 90,45-13-180,-41 11 90,43-14-90,-45 15 0,15-7 0,-27 10 0,-3 0-90,-4 3 0,-2-1-270,0 1 90,-4 3-1889,2-4 1440,-6 4-1620,-2-2 1620,-3 2 719,-3 2 0,2 0 0,0 1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47.98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 66 6094,'-2'-9'449,"1"2"-359,0-1 0,1 1 0,0 1 0,0 0 0,1 1 90,0 2 90,1-2-90,0 3 539,2-1 91,0 3-630,-1 0 539,2 2-449,-3-1 450,2-1-540,-2-2 449,6-2-539,-3 2 270,12 3-270,-10 1 0,11 11 0,-12-6 0,11 17 0,-8-11 0,12 22-90,-9-17 90,25 35 0,-19-29-90,22 29 0,-23-31 0,24 34 90,-22-29-90,23 37 89,-27-42-89,17 25 90,-19-28-90,16 18 90,-17-22 0,16 15-90,-17-18 0,16 15 0,-17-18 0,11 11 0,-16-15 0,4 4 0,-7-7 0,0 1 0,-1-3 0,-1 0 0,-1 0-90,-1 0 90,0 0-180,-1-1-89,0 0-271,-2 0 0,0-1-179,-1-1-91,-1 0-179,-1-1-91,-2 1 1,0 0 89,0 1 990,0 0 0,1 0 0,0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57.62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 6633,'11'8'720,"2"0"-630,2 2 90,5 0-90,3 1 0,3-1 89,5 1 1,3 2-90,4 0 90,4 1 90,49 18-90,-30-9 0,13 6 0,0 2 0,-6-1 179,7 5 1,6 5-1516,-12-2 0,-2 0 1245,-8-6 1,1 1 135,21 16 0,-7-4-135,-22-11 0,3 2 0,-1 1 0,-12-7-45,1 2 0,-1 0-45,-10-7 90,37 30-90,-45-36 0,25 17 0,-36-27 0,9 6 0,-15-10 0,1 1-90,-7-3 2043,0-2-2493,-1-3-179,-2-2-1,1-2 720,-11-9 0,5 6 0,-8-8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58.23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38 1 6993,'2'4'1169,"2"1"-809,3 1-180,1-1 0,3 1 0,0 0 90,3 1 179,8 5-179,-3-1 540,27 16-540,-18-9 179,29 20-89,-15-5-180,-2 2 0,1 1-90,9 9 0,-6 1 0,-2 0 0,-12-10-45,2 3 0,-1 1-45,-6-7 90,24 36-90,-30-42 0,15 23 0,-22-32 90,8 15-90,-14-23 0,4 7 0,-9-14 90,1 1-90,-3-3 90,-4 1-1,1-2-89,-15 0 0,6 0 0,-27 3 90,15-1-90,-69 8 0,44-4 45,-21 1 0,-2 0-45,9-2-45,-7 0 0,0-1-45,15-2-1259,-39-4 630,69-3-2430,7-15 2070,29 7 1079,29-15 0,-9 16 0,13-4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50:07.57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0 5824,'6'59'270,"0"-12"-181,0 21-89,-2-16 90,0 4 0,-1 2 0,0 2 0,3 33 0,-2-20 0,3 8 0,0 1-90,1 6 0,0-13 0,3 12 0,-1-11-206,-4-26 1,2 0 205,4 27 0,2 12 0,-1-13-90,3 14 60,-3-26 0,2 8 0,-1-9 30,4 18 0,3 2 0,1-3 0,-4-18 0,1-3 0,0-3 0,-4-15 11,14 36-191,-17-41 180,-1 19 0,-10-28 0,-5 1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16.20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1084 95 6453,'6'-6'1260,"1"0"-991,0-1 1,1-1 90,0 0 0,-1 1 0,-1-1 1349,6-4-1350,-5 5 541,9-6-720,-10 9 270,1-1-270,-5 3 269,-2 1-359,-2 3 180,-9 9-180,2 0 360,-21 30-360,9-14 45,-11 13 0,-2 4-46,-6 4 31,-3 1 0,-9 10 0,5-7-120,11-14 0,0 0-641,-15 15 1,-7 8-1,6-9 686,15-16 0,0-1-15,-10 11 0,-7 5 0,6-6 15,10-10 0,2 0 0,-36 32 0,4-2 45,21-20-225,5-4 0,4-4-45,17-15-540,-12 12 361,27-28-1170,1-3 809,6-5 393,2-11-662,-2 7-1619,-1-5 2608,-2 9 0,0 0 0,2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3:25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764 72 5914,'-2'-3'899,"0"-9"270,2 2 451,-6-4-631,3 6-90,-8 5-719,1-1-90,-2 0 0,-2-1 90,-15-1-180,8 3 270,-33 5-180,31 1 0,-28 4-90,29-2 270,-33 10-270,29-6 90,-28 11-90,33-10 0,-29 22 90,25-15-90,-34 25 90,16-3-90,5-7 45,4 9 0,4 1 44,13-13-89,-25 49 0,38-55 90,-1 36-90,6-33 90,5 33-90,-1-37 0,9 25 90,-6-28-90,13 24 0,-6-19 90,14 14-90,-11-17 90,4 1-90,-9-12 0,0-1 0,1 0 90,7 2-90,-4-3 90,30 8-90,-24-10 0,33 5 0,-34-9 0,28 1 0,-27-3 0,41-7 0,-36 1 0,30-8 0,-34 6 90,32-16-90,-31 12 0,31-18 0,-37 18 0,20-15 0,-23 14 0,18-17 0,-21 16 0,18-20 0,-20 20 0,11-13 0,-15 16 0,7-18 0,-9 15 90,5-21-90,-8 21 0,1-16 90,-4 17-90,0-15 0,0 15 0,-1-23 0,1 21 0,-1-18 0,0 20 0,-4-18 0,2 17 0,-9-22 0,7 23 90,-13-20-90,10 21 0,-10-14 0,9 16 0,-13-12 0,9 11 0,-21-14 0,17 14-450,-30-8-90,29 14-2068,-19 0 1439,29 6-2159,-2 5 3328,11-3 0,2 0 0,3-4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16.68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236 33 6723,'2'-6'1080,"1"0"-901,0 0 91,1 1-90,0 1 0,-1 1 90,-3 1 809,-2 6-719,-1 1 630,-7 19-721,4-8 271,-12 26-450,7-20 0,-16 33-90,13-28 90,-22 41-90,18-36 90,-27 54-90,28-54 90,-15 33 0,25-48-90,-1 3 90,8-14-90,2-3 0,4-2 90,3-2 90,15-5-180,-1 0 449,40-7-269,-24 7 270,58 0-270,-52 7 0,14 6 0,1 0-180,-13 1-90,8 3 0,-1 0-180,-17-3-1259,44 5 629,-47-11-2248,43-8 2069,-45 0 1079,32-12 0,-34 7 0,10-5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50:09.38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0 6183,'10'7'360,"2"1"-360,1 1 90,3 3-90,3 1 90,3 1 0,2 4 0,2 2 180,23 17 45,4 3 0,5 2-271,-18-13 1,3 3-741,15 12 1,8 6 0,-8-5 785,19 17-30,-21-15 0,8 8 0,-8-7-60,-18-14 0,-1 2 30,22 20 0,8 10 0,-10-9-30,11 16 0,-20-22 0,7 8 0,-10-10 0,1 4-894,0-2 0,-2-3 714,-11-12-1365,7 2 0,-1-3 1545,-14-16 0,22 13 0,-35-32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17.64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23 95 6633,'-13'-29'2699,"4"5"-2340,10 17 1,1 1 0,-1 0 0,0 1 629,1-1-719,0 3 360,6-3-450,-4 5 90,9-1-91,-5 3 451,16 8-450,-9 0 899,38 35-899,-27-18 315,11 14 0,0 2-225,-4-1 134,1 4 1,1 2-225,0 5-1157,13 20 1,2 3 1516,0-1-31,-11-16 1,7 9 0,-6-9-786,10 12 456,-11-16 0,-1-1 180,1 0-90,-1-2-338,-2-4 248,-2-4-125,12 10-235,-3-5-1439,10 7 809,-22-23-1978,-3-3 1709,-22-23 913,-5-7-913,-6-8-675,-15-22-135,0 10 1889,-18-14 0,15 20 0,-3-1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18.22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1 238 6633,'0'-2'1529,"2"0"-1079,1 2-90,2 2 0,1 0-1,2 2 91,1 1-90,1 0 90,1 0-1,3 1 181,11 4-360,-3-1 360,48 24-450,-33-16-1,11 7 1,1 0-90,-10-4 135,7 2 0,-1 1-45,-7-2 270,46 24-270,-50-25 269,35 20-269,-42-24 270,24 11-360,-33-19 540,12 1-541,-19-9 451,9-17-360,-12 3 0,8-39-180,-11 21 0,1-21 0,-2-4 0,-1 6 0,0-13 0,0 1 0,1 17-90,5-40-180,-5 57-989,1-14 629,-4 31-1798,0 2 1438,-1 10-3507,-8 17 3417,4-6 1080,-6 10 0,6-10 0,0-1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19.03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25 96 6273,'-4'-4'900,"1"0"-720,-1 1 90,1-1-90,-1 1 89,1 0 1,1 2 0,0-1 270,4 1-180,0-3 719,13-9-719,-5 5 539,26-13-269,14 8-540,-8 2 180,41 14-270,-52 5 90,36 25-90,-46-14 0,12 31 0,-25-26 0,-8 34 0,-8-32-90,-23 31 0,3-27-90,-24 13 90,20-23 0,-9-3 0,24-13 0,-7-1 90,8-3 0,4 0 90,3 0 90,13 6-180,0 0 180,8 12 0,-2 2 0,8 19-90,-5-11 89,11 24-89,-12-30 0,14 27-90,-14-30-270,11 16-89,-14-23-2070,10 4 1620,-13-14-1980,-3-3 1980,-6-3 809,-5 1 0,5 2 0,1 1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19.45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98 0 6363,'0'3'1260,"0"1"-991,0 0-89,0 1 0,1 0 90,1 4-180,1-1 270,4 7-270,-3-9 0,3 4 0,-2-6 0,-1-2 90,0-1-90,0 0 179,0-4 1,-1 1 720,-2-9-721,-3 5 451,-9-7-630,2 9 270,-18 1-270,11 4-90,-22 7-270,22-3-1349,-8 2 629,21-6-2158,23-8 3148,0-1 0,18-8 0,-11 2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50:10.29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1 771 6183,'62'-36'300,"0"0"0,-15 9 0,-2 2-120,37-16-1111,-29 17 1111,3-1-1,5-2 1,3-1-90,-15 6 0,2 0 0,27-12 0,6-2 0,1 0-90,3-1 0,-25 11 0,9-4 0,-10 5 0,22-8-45,5-2 0,-2 1-45,-17 8-270,4-1 1,-3 1 89,-23 10-810,37-10 1080,-67 21 0,4 0 0,-15 4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50:11.78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93 6363,'24'-2'450,"4"1"-450,5-1 90,7 0-90,7 0 90,5-1-1597,6-1 1507,5 0 90,34-3-90,-19 1 0,0 0 0,7-2-45,-2 0 0,-2 0 0,-11 1 0,2 1-180,24-2 1,-12 2 44,-34 4 180,38 1 0,-73 2 0,5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50:12.55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1 243 6273,'24'4'540,"-1"-1"-450,-3-3-90,2-1 180,5-2-90,4 0 90,21-7 0,-8 3-1,10-6 1,2 0 0,9-3-90,15-6 0,2 0 0,-7 1-90,11-2 0,0 1 0,-14 4-315,9 1 1,-3 1 44,-23 6-1079,42-2 1349,-78 13 0,1 4 0,-22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12.25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8 240 6633,'-2'-2'1529,"0"-1"-1259,0 1 90,1-2-90,0 1 0,1-2 0,1-1 89,1 0 181,5-9-270,1 3 449,26-28-179,10 3-450,1-1 90,21-1-90,-38 28 180,37-4-180,-36 13 90,44 16-180,-44-3 180,32 30-180,-42-19 0,16 37 89,-25-29-89,3 19 0,-11-19 0,-4 0 0,-2 3 0,-4 0 0,-9 18 0,0-11-45,-10 8 1,-4 1-46,0-4 45,-4 1 0,0-4 45,5-13-90,-34 20 0,36-30 90,-29 11 0,42-26-90,-6-3 90,17-4 0,7-7 0,2 4 0,12-7 0,-8 8 0,15-2 0,-15 5 90,12 3 0,-14 1-90,7 4 90,-8-3 0,7 6-90,-8-5 90,6 6-90,-6-6 179,5 7-179,-6-4 180,6 19-90,-7-9 270,6 47-180,-6-30 180,2 57-360,-4-51 90,1 47-180,1-51-810,6 33 181,-4-46-2160,10 11 1800,-8-27 1079,6-3 0,-8-7 0,1-4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3:27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499 20 6183,'0'-2'450,"0"0"-270,-1 1 0,0 0 0,-1 0 0,1-1 0,-1 1 359,-1 0-89,0 0-270,0 0 180,-1 0 539,-1 0-629,0 0 90,-3 0 899,-6 0-1079,5 0 90,-17 0-180,14 2 90,-23 3-90,19-2-90,-16 5 90,19-3 0,-23 11-90,18-6 90,-27 16 0,27-12 0,-28 24-90,27-20 89,-20 20-89,24-20 90,-16 29 0,19-24-90,-8 25 90,16-29 90,7 36-90,1-28 0,10 31 0,-5-36 90,15 23-180,-10-21 180,22 25-90,-18-28 0,18 15-90,-18-19 180,30 19-180,-25-18 90,43 20-90,-41-27 0,39 10 90,-38-16-90,35 1 0,-35-5 0,33-3 0,-34 0 0,36-8 0,-37 4 0,24-9 0,-29 8 0,24-15 0,-24 12 0,25-18 0,-29 18 0,16-15 0,-18 14 89,14-16-89,-16 17 0,14-20 0,-17 19 0,9-12 0,-11 16 0,4-11 0,-6 10 0,3-11 0,-5 12 0,0-11 0,-2 10 0,0-13 0,0 12 0,0-17 0,-1 16 0,-2-12 0,1 14 0,-7-16 0,4 13 0,-8-17 0,7 17 0,-9-15 0,8 15 0,-11-17 0,9 17 0,-15-15 0,11 15 0,-9-5 0,1 5 0,4 2 0,-34-12 0,-4 5-89,0-2-1,-3 4-180,28 10-810,-14 3 271,17 1-3419,-27 15 3059,30-4 1169,-33 13 0,29-12 0,-10 3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9:12.85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53 0 6543,'-4'7'990,"1"1"-720,2-1-91,0 2 1,2-1-90,0 0 90,2 0-90,1 0 180,5 0 90,9 0-270,-6-2 90,12-8 0,-11-9-91,-1-3 1,-3-1 0,-11 4 0,-2 3 0,-12 1-90,6 6 180,-15 5-90,13 1 360,-14 14-270,16-11 269,-6 11 1,14-5-360,4-1 0,3-3 90,13-6-180,-6-5 180,20-11-180,-19 5 90,10-12-90,-19 12 0,-6-8 0,-3 10-180,-19-4 0,7 7-899,-22 2 449,23 1-2068,-11 1 1798,22-2 900,5 0 0,9-2 0,6 1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50:20.42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2325 380 6183,'3'-3'270,"-1"0"-270,0 1 90,1-2-90,0 1 0,0-1 90,3-5 0,-2 4 0,5-9 0,-6 8 90,3-8-180,-4 6 270,1-11-270,-2 8 90,0-18 0,-1 14-90,-3-23 0,-1 20 0,-15-24 0,7 24 0,-40-26 0,25 29-90,-49-17 90,41 24 0,-48-6 0,45 12 0,-46 5 0,50 3 0,-37 29 0,48-14 90,-13 29-90,30-25 0,14 36 0,0-33 0,22 29 0,-16-41 0,21 6 0,-22-18 0,15-5 90,-18-3-90,5-14 0,-12 8 0,-5-15 0,-5 13 0,-16-14 0,9 15-180,-39-20 180,28 19-180,-49-17 180,42 18-90,-48-10 90,42 13-90,-51-3 90,48 11 0,-48 11 0,52-2 0,-47 26 0,55-18 0,-24 25 0,42-26 0,1 13 0,11-19 0,10 4 0,-4-11 0,11-5 0,-10-2 0,7-8 0,-11 6 0,-1-7 0,-5 8-180,-26-4 180,13 7-90,-20 1 90,17 6-90,-14 6 90,5-1 0,-55 29 0,39-17 45,-9 8 0,1 2 45,14-4 90,-35 33-180,48-36 90,-9 26-90,26-32 0,14 22 90,1-27-90,23 11 0,-16-20 0,20 1 0,-19-6 90,11-2-90,-18 0 90,4-1-90,-12 3 90,-8 0-90,-1 1-90,-23 7 90,12 0-90,-45 24 90,33-15-90,-44 32 90,47-28 90,-30 28-90,37-28 0,-14 22 0,25-27 0,-2 15 0,12-20 0,11 10 0,-2-14 0,20 9 0,-17-10 0,14 3 0,-18-7 0,4 2 0,-9-2 0,-8 3 0,0-1-90,-22 12 0,9-6 0,-35 23 90,25-14-90,-49 41 90,45-31 0,-7 9 0,3 0 0,9-7 0,-23 38 0,33-40 0,-9 31 0,20-36 90,7 20-90,4-29 180,22 10-180,-10-19 180,27 1-180,-24-7 0,22-4 0,-27 1 0,11-3 0,-20 4 0,0 1 0,-11 4 0,-8 4 0,-1 2-180,-26 27 180,18-15-90,-26 33 90,18-14 0,-12 27 0,14-20 0,-4 28 0,24-45 0,-1 29 0,11-37 90,21 16-90,-9-28 90,31 0-90,-24-12 0,25-9 0,-27 6 0,15-7-90,-24 9 0,4 2 90,-12 3-90,-8 9 0,0-1 0,-17 21 0,11-12 0,-24 52 90,21-36 0,-19 58 0,23-55 0,-6 48 90,14-50-90,8 34 0,3-45 90,20 15-90,-10-30 90,37-10-90,-30-8 0,33-20 0,-39 15-90,13-13 90,-24 17-90,-2-1 0,-9 9 0,-13 12 90,6-2 0,-15 24 0,14-14 0,-12 41 0,17-31 90,-3 35-90,13-21 0,10 25 0,-1-21 90,21 27-90,-16-46 90,27 21-90,-25-36 90,26-3 0,-27-15 0,19-14-90,-23 7 0,11-16 0,-18 14 0,0-12 0,-8 17 0,-5-5-90,-2 13 90,-4 6-90,5 3 90,4 20 0,3-10 90,11 34 0,2-11-90,13 20 90,-5-19 90,23 17-180,-18-31 90,52 28 0,-44-40 0,51 6-90,-54-22 90,39-16-90,-43 4 89,28-24 1,-34 18-90,13-21 0,-25 24 0,-1-14 0,-9 19-90,-8-2 90,4 12 90,-4 16-90,8-4 90,12 33-90,-1-23 180,29 36-180,-17-30 90,43 33 0,-32-34-90,49 24 0,-27-30 90,25 3-90,-14-19 0,6-15 0,-25 0 0,13-18 0,-41 14 0,12-19 0,-26 12 0,-4-10 0,-9 10 0,-14-6 0,10 15 0,-14-8 0,19 15 0,5 8 0,10 4 0,26 25 0,-14-13 0,40 33 0,-31-27 90,43 29-90,-39-32 0,42 19 0,-43-28 0,35 5 0,-41-15 0,24-10 0,-32 0 0,15-17 0,-24 11 0,1-22 0,-11 19-90,-16-29 90,6 27 0,-14-21 0,18 28 0,-1-6 0,8 13 0,15 0 0,-4 5 0,27 5 90,-18-1-90,45 2 0,-36-6 90,43-9-90,-44 0 0,33-21 0,-37 12 90,24-28-90,-31 23 0,13-31 0,-22 29-90,-1-39 90,-10 37 0,-16-34 0,6 40 0,-14-17 0,16 25 0,-4-6 0,11 13 0,9 1 0,2 4 90,19 0-90,-11-2 0,38-15 0,-29 6 0,41-27 0,-40 18 0,38-41 0,-42 35 0,20-29 0,-31 34 0,-1-19 0,-9 20 0,-10-19 0,1 24 0,-19-13 0,13 19 0,-17-9 0,18 13 0,-7-4 0,15 6 0,5-1 0,4 2 0,22-9 0,-13 5 0,27-20 0,-23 12 0,11-12 0,-13 9 0,1-3 0,0-1 0,-1-1 0,5-14 0,-6 10 0,9-29 0,-14 28 0,-4-37 0,-9 40 0,-19-27-90,8 35 90,-25-13 0,22 19 0,-18-6 0,26 13 0,-5 2 0,14 3 0,8 7 0,1-4 0,22 3 0,-14-7 0,26-8 0,-24 0 90,24-22-90,-24 12 0,19-32 0,-23 24 90,8-34-90,-16 32 0,-5-34 0,-6 35 0,-19-31 0,6 32-180,-40-39 90,31 39 0,-35-24 90,43 36 0,-7-2 0,18 10 0,1 2 0,3 1 0,2 1 0,5 0 0,1 1 0,12-4 0,-5 1 0,21-14 0,-16 5 90,22-26-90,-22 17 0,20-42 0,-24 35 0,7-36 0,-18 41-90,-8-23 90,-1 28 0,-20-18-90,12 22 90,-29-10 0,23 17-90,-27 0 180,28 8-90,-14 4 0,26-2 90,1 4-90,11-6 90,22-7 0,-11-1 0,27-20-90,-25 13 180,19-26-180,-21 21 0,7-26 0,-16 25 90,-7-21-90,-6 24 0,-21-18 0,11 22 0,-37-18 0,31 20 0,-30-6 0,37 13 0,-11 5 0,22 1 0,0 3 0,7-3 0,9-4 0,-4-2 0,8-13 90,-8 4 90,-2-29-180,-6 22 270,-17-28-181,4 30 91,-34-17-180,21 22 0,-46-9-180,38 17-629,-34-2 269,44 7-1529,-14 5 2069,32 1 0,1 6 0,10-2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32.5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6094,'4'0'179,"0"1"-89,-2-1 0,-1 0-90,1 0 90,-1 1 0,0-1-90,0 2 0,-1-1 180,0 1-180,1-2 90,0 1-90,2-1 90,2 0 0,-1 0 0,9 2-90,-5-1 90,10 3-90,-9-3 90,13 3 0,-12-3 90,16 2-90,-14-2 0,17 1-1,-14-2 1,18 3-90,-17-1 90,28 2-90,-25-2 0,26 1 0,-27-2 90,24-1 0,-23 0-90,21-1 90,-24 1-90,15 0 0,-19 0 0,10 2 0,-14 0 0,8 4 90,-8-3-90,8 5 0,-9-5 0,13 4 0,-11-4 0,20 3 0,-16-5 0,17 5 0,-20-3 0,12 4 0,-12-4 0,10 5 0,-11-5 0,13 5 0,-8-4 0,7 1 0,-6-2 0,11-2 0,-14-1 0,19 2 0,-20 0 0,16 3 0,-14-3 0,19 3 0,-16-3 0,25 1 0,-20-2 0,33 2 0,-32-3 0,29 2 0,-33-1 0,20 2 0,-22-1 0,16 2 0,-18-2 0,15 2 0,-16-3 0,16 1 0,-15-2 0,18 0 0,-18 0 0,29-3 0,-25 2 0,29-2 0,-29 2 0,23 0 0,-24 1 0,20 0 0,-21 0 0,19 0 0,-19-1 0,28 0 0,-25 0 90,27-3-90,-28 3-90,25-3 90,-24 2 90,25-2-90,-25 3 0,25-2 0,-25 2 0,25-1 0,-24 2 0,31 0 0,-26 0 0,37-1 0,-32 0 0,36 0 0,-37 1 0,40 0 0,-43 0 0,32 0 0,-38 0 90,22-2-90,-25 2 0,24-2 0,-23 1 0,26 0 0,-24 1 0,28 0 0,-26 0 0,38 0 0,-35 0 0,33 0 0,-37 0 90,27-1-90,-27 1 0,22-1 0,-25 1 0,20 0 0,-22 0 0,24-2 0,-22 1 0,35-3 0,-30 2 0,35-3 0,-35 4 0,29-1 0,-29 2 90,27-1-90,-29 1 0,27-2 0,-27 1 0,27-1 0,-26 1 0,34 0 0,-34 1 90,29 0-90,-32 0 90,25 0-90,-25-1 90,26 0 0,-25 1-90,27 1 90,-27 0-90,25 0 0,-27 0 90,19-1 0,-26 0-90,8 0 90,-15 0 179,1 0-179,-1 0 360,6 0-360,-4 0 180,13 0-270,-9 0 90,15 0-90,-14 0 0,13 2 0,-15 0-90,15 2 0,-14-3-180,9 3-2878,-3-2 2518,-6 2 1,1 0 629,-12-2 0,-1 0 0,-1-2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34.7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477 51 6363,'4'-3'270,"0"0"-180,-1 2 0,0-1 0,0 1 0,1 0 0,-1-1 450,3-1-360,-2 1 269,3-2-269,-5 2 450,0-1-450,-1 2 989,-3-2-899,0 2 449,-5-4-539,3 3 180,-6-4-270,5 5 90,-8-2-180,5 2 90,-16 2-90,10 1 90,-27 7-90,20-3 90,-47 18 0,38-12 0,-44 21-90,47-18 90,-29 22-90,35-19 90,-22 27-90,30-25 90,-13 31-90,20-27 90,-1 24 0,10-16-1,20 12 1,6 1-90,-4-3 45,16 3 0,2-6 45,-14-24-90,45 9 0,-38-17 90,47 0-90,-45-8 0,41-6 0,-45 1 0,40-13 0,-46 10 90,30-18-90,-41 15 0,20-21 0,-24 17 0,13-24 0,-17 21 0,6-26 90,-10 24-90,-2-28 0,-4 27 0,-10-27 0,3 28 0,-17-26 0,11 27 0,-22-20-90,20 25-180,-24-16 90,26 21-1169,-13-7 720,21 13-1800,-7 0 1529,7 6 900,-18 9 0,10-2 0,-11 6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36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479 52 6273,'2'-5'540,"0"1"-360,0 2 0,0-1 0,-1-1 0,1 1 90,-1 0 89,2-1-89,-1 2 450,2-3-450,-2 3 1079,-1-1-360,-14-1-899,4 1 180,-21-2-270,15 5 180,-27 5-180,19-1 90,-32 11-90,29-7 90,-33 15-90,34-12 90,-37 26-90,38-20 90,-29 31-90,36-27 90,-12 35-90,21-30 0,-3 17 90,10-18-90,2 0 0,3 0 180,11 24-180,-3-17 90,28 40-90,-17-42 179,39 35-179,-30-40 90,13 4 0,1-3 0,-6-8-90,10-2 0,-1-2 90,-10-9-90,46-7 0,-48-2 90,42-14-90,-48 8 0,31-20 0,-39 16 90,24-35-90,-33 25 0,8-42 0,-19 36 0,-6-42 0,-2 38 0,-12-45 0,5 44-90,-21-39 0,14 45-270,-27-23 91,24 35-2250,-40-9 1620,36 22-2070,-36 6 2159,39 6 810,-13 5 0,16-6 0,-2 1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37.3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512 130 6723,'-5'-4'810,"1"0"-630,1 1 89,0-1-89,0 0 0,-2-1 270,-1-2 180,-6-4-361,1 2 721,-13-6-630,9 10 539,-30-4-719,23 7 90,-35 0-270,34 3 90,-28 8-90,28-1 180,-31 16-180,30-10 90,-25 25-90,31-19 90,-15 44 0,24-34 0,-3 47-90,13-45 90,13 39-1,-4-37 91,33 45-180,-21-48 0,30 28 90,-27-40-90,33 15 0,-26-20 90,55 13-90,-51-21 90,56-1-90,-56-9 0,48-14 0,-46 6 0,45-22 0,-49 16 0,34-29 0,-42 24 90,18-36-90,-31 30 0,0-59 0,-14 49 0,-8-10 0,-3 0 0,-4 11 0,-33-43-90,23 49-90,-37-30 0,34 41-1259,-33-12 630,36 27-2160,-30 6 1980,34 6 989,-20 10 0,24-6 0,-4 2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49.05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1 683 6094,'6'-2'269,"0"0"-269,-1 1 90,0 0 90,3-1-90,-2 1-90,3 1 90,-5 0 270,6 0-180,0-1 359,17-4-359,-8 1 0,19-5 0,-17 5 90,34-9-180,-22 7 90,26-8 0,4 0-90,-11 3-750,1-1 1,-1 1 749,-12 4-571,37-6 571,-26 4-46,17-2 1,1 0 45,-10 2-90,16-3 0,0 0 0,-14 1 0,1 1 0,-1 0 90,1-2-45,19-2 0,1-1 45,-4 0 0,17-2 0,-2 2-90,-24 3-689,8 0 0,0-1 779,-10 1-90,10-2 0,1 0 0,-10 2-743,11-2 1,0 1 742,-10 1 0,9 0 0,0-1 476,-10 3-476,7-2 0,-1 0 0,-11 2 45,14-3 0,0 0-45,-17 3 0,8-1 0,-2 0 90,-21 3 90,47-7 0,-56 9 180,33-4-270,-44 6 270,22-4-360,-30 5 1424,25-4-1334,-25 4 3302,25-3-3302,-25 3-90,24-5 90,-22 5 0,27-4-90,-24 4 90,27-4-90,-28 4 90,21-1-90,-28 3 0,16 1 0,-21 0 0,10-1 0,-13 1-180,8-1 180,-8 1-810,7 0 271,-9 0-1620,0 2 1169,-7 0 990,-26 8 0,5-5 0,-20 6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50.51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16 1 6273,'-3'3'360,"0"-1"-270,1 0 0,1-1-90,-1 0 90,0 1 90,2-1 180,-1 0 449,0 0-809,4-1 90,-2 0-90,4 1 90,-3-1-90,0 0 360,6 2-270,-3-1 270,11 3-270,-8-2 449,17 5-359,-12-2 450,26 11-450,-18-7 359,39 17-449,-28-13 135,16 5 0,2 1-135,-5-2 0,12 3 0,0 0 0,-12-5-45,9 3 0,-1-1-45,-5-1 45,7 1 0,1 1-45,-7-3 90,18 3 0,2 1-90,-12-4 0,5 1 0,-1 0 0,-11-3 45,2 1 0,1 1-45,0-1 45,12 6 0,0 0-45,-15-4 45,6 4 0,-2-1 45,-17-6 0,40 16-90,-46-16 89,41 14-89,-40-16 90,43 16-90,-42-15 90,55 14-90,-52-16 90,43 13-90,-52-14 90,25 8-90,-32-9 90,17 7-90,-25-9 180,14 8-180,-18-9 90,13 6-90,-12-6 180,13 6-180,-13-6 90,13 5-180,-15-7-90,8 5 0,-12-5-539,2 0-1620,-1-3 270,-1-3 990,0-2 1079,2-6 0,0 2 0,3-5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5:53.24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1162 1 6273,'-5'3'540,"0"1"-450,-1 0 0,2 1 0,-1 1 0,0 0 0,0 0 0,1 1 180,-5 8 89,-8 9-269,3-3 90,-18 19-90,16-22 90,-30 27-90,23-22 180,-35 33-180,31-28 180,-34 37-180,34-37 89,-7 9 1,-1 0-180,7-6 45,-7 5 0,1 1-45,7-8 90,-38 36-90,35-37 270,-41 35-180,41-35 450,-43 34-360,42-34 449,-37 34-539,40-35 270,-31 36-360,39-39 0,-19 23 90,30-33-90,-6 11 0,11-17 0,-3 4 0,5-8 0,-2 2 0,2-5 90,-3 5-90,2-3 90,-5 6-90,3-5 0,-4 6 0,6-7-90,-3 3 90,5-4-989,-1-1 539,3-4-90,1-1 0,1-3-179,2 0-720,0-4 719,-3 1 720,0-6 0,-2 5 0,0-3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6:09.99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0 145 6363,'4'3'360,"-1"-1"-270,0-1 90,0 0-90,0-1 90,1 0-90,0 0 90,1-1-90,-1 0 0,1 0 179,2 0 91,3-1-270,-3 2 90,2-2-90,-6 1 180,4 0-180,-3 0 180,4-2-180,-5 2 269,5-1-179,-5 2 450,4 3-540,-3-2 360,7 3-270,-6-2 89,11 2-179,-7-3 0,12 2-90,-11-2 90,14-1-90,-13 0 0,14 0 0,-15 0 0,18-1 0,-16 0 0,17-2 0,-17 2 0,17-3 0,-16 3 0,18-1 0,-14 1 0,4 0 0,-4 1 0,-6 0 0,15 0 0,-10 0 0,6 0 0,-1 0 0,-11-1 0,17-1 0,-17 1 0,17 0 0,-17 0 0,14 0 0,-14 1 0,12-1 0,-13 1 0,13-1 0,-12 0 0,18-4 0,-16 3 0,18-4 0,-18 3 0,17-2 0,-16 3 0,16-2 0,-16 2 0,12 0 0,-16 1 0,16 2 0,-15 0 0,17 0 0,-16-1-90,15-2 90,-15 0 0,16-2-90,-15 3 90,14-2-90,-14 2 90,13 1 0,-14-1-90,17 0 90,-16 0 0,16-1 0,-17 2 0,14-1 0,-12 0 0,17-1 0,-16 0 0,18-1 0,-17 2 0,17-2 0,-18 1 0,16 0 0,-18 1 0,15 2 0,-18 0 0,11 1 0,-15-1 0,11 1 0,-8-2 90,13 0-90,-12 0 0,14 0 0,-12 0 90,17-2-90,-16 1 90,18 0-90,-17 1 0,12 1 0,-17 0 90,9 1-90,-11 0 90,9 2-90,-7-3 90,12 1-90,-11-2 0,18 0 90,-15 0-90,20 3 0,-18-2 0,15 1 0,-17-1 0,9-1 0,-14 0 90,9 1-90,-10-1 90,7 1-90,-8-1 90,12 0-90,-8 0 0,14 0 0,-12 0 0,16 0 0,-17 0 0,14-1 0,-16 1 90,13 0-90,-12 0 0,9 0 0,-10 0 90,11 0-90,-10 0 0,15 0 90,-12 0-90,16 0 0,-15 0 0,16 1 0,-17-1 0,16 3 0,-18-2 0,17 0 90,-16 0-90,14-2 0,-13 1 0,13-1 0,-15 1 0,15-1 0,-14 1 90,12 0-90,-13 0 0,15 3 0,-13-3 0,17 3 0,-15-3 90,16 0-90,-15-1 0,15-1 0,-17 0 0,15-1 0,-16 2 0,19-1 0,-19 1 0,14 0 0,-19 1 0,9 0 0,-11 0 0,5 1 0,-5-1 0,7 0 0,-4-1 0,14-1 0,-11 0 0,33-2 0,-26 3 0,23-1 0,-28 2 0,9-1 0,-13 1 0,9-1 0,-11 1 0,7-2 0,-8 1 0,7-2 0,-7 1 0,15-2 0,-10 3 0,18-2 90,-15 3-90,20 0 0,-19 0 0,18 0 0,-22 0 0,12 0 0,-14 0 0,6-1 0,-9 1 0,6-2 0,-8 2 0,14-2 0,-9 1 0,21-2 0,-14 3 90,25-2-90,-21 2 0,20 0 0,-25 1 0,12-1 0,-18 1 0,7 0 0,-10 0 0,8-1 0,-8 0 0,12 0 0,-8-1 0,18-2 0,-14 1 0,26 0 0,-22 1 89,26 0-89,-26 1 0,20 0 0,-23 0 0,14 1 0,-18-1 0,10 1 0,-14 0 0,10-1 0,-9 0 0,16 0 0,-11 0 0,24 0 0,-19 0 0,32-1 0,-30 1 0,20-2 0,-29 2 0,8-1 0,-12 1 0,8 0 0,-6 0 0,9 2 0,-8-2 0,17 2 0,-12-2 0,29 1 0,-25-1 0,30 1 0,-31-1 0,24 0 0,-23 0 90,17 2-90,-21-1 90,14 2-90,-17-1 90,15 2-90,-14-3 180,24 4-180,-19-3 180,33 3-180,-27-4 180,41 2-180,-32-3 90,47 3-90,-42-2 90,51 1-90,-49-2 90,36 1-90,-31-1 0,14 3 0,-18-1 90,-7 0-90,-19-1 0,2-1 0,-11 0 0,9 0 90,-9-1-90,12-1 0,-8 1 0,14-3 0,-13 2 0,17-1 0,-17 2 0,15 0 0,-16-1 0,13 0 0,-11 0 0,19-2 0,-15 2 0,20-1 0,-20 1 0,20-3 0,-21 2 0,26-3 0,-24 3 0,24-1 0,-25 3 0,22 1 0,-20 0 0,25 1 0,-23-1 0,25-2 0,-26 1 0,19-3 0,-24 2-90,16-2 90,-19 1 0,10 0 0,-14 2 0,8 0 0,-9 1 0,10-1 0,-10 1 0,8 0 0,-8 0 0,7 0 0,-7 0 0,6 0 0,-8 0 0,3 1 0,-5-1-180,-1 0 0,-5 1 0,0 0-180,-4 0-989,-5 1 450,2-2-2430,-13 0 2250,11 0 1079,-8-5 0,14 1 0,-1-5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3:29.9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647 47 6273,'2'-3'540,"-1"0"-360,1 1 0,-2-1 0,2 1 0,-2-1 0,0 1-1,1-1 181,-1 0-180,1 1 450,-2-4-450,0 4 269,-1-3 361,-6 1-630,3 2 450,-15 0-451,10 2 91,-17 3-180,14-2 90,-17 4-180,16-3 90,-15 3-90,13-1 90,-40 13-90,29-8 90,-36 14-90,40-12 90,-36 22-90,31-16 90,-41 31-90,44-27 0,-27 29 90,34-27 0,-15 29-90,23-30 90,-4 31-90,11-29 0,6 40 0,2-37 90,9 29-90,-6-34 90,21 31-90,-14-29 90,27 31-90,-23-36 90,29 20-90,-25-24 89,43 20-89,-37-22 0,34 10 0,-37-17 0,35 2 0,-33-6 0,29-1 90,-35-3-90,36-12 0,-30 6 0,35-15 0,-41 13 0,23-15 0,-27 13 0,18-17 0,-22 16 0,17-19 0,-20 18 0,10-13 0,-14 16 0,7-18 0,-7 15 90,5-21-90,-8 21 0,0-23 0,-3 23 0,-1-20 0,-1 22 0,-2-9 0,1 11 0,-1-13 0,1 11 0,-6-25 0,3 22 0,-6-19 0,5 22 0,-10-22 0,7 18 0,-11-18 0,11 20 0,-19-24 0,13 20 0,-18-22-90,19 25 90,-21-21-90,19 20-359,-18-14-91,22 23-1529,-16 0 1080,12 10 989,-41 24 0,30-10 0,-25 17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7:10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1005 6094,'0'-1'179,"0"-1"-179,0 2 90,1 0 0,-1-1 0,0 0-90,0 0 90,0 0 0,0 0 0,0 0-90,1-1 90,0 1 0,0-1 0,1 1 0,-1 0-90,2-1 90,-2 0 0,2 1 90,0-4-90,-1 3 90,1-2-180,-2 3 539,-1 0-539,1 1 0,0 0 90,0 0-90,0 0 90,0 0-90,0 0 0,2 0 90,0 0-90,1 0 0,1 0 90,2 1-90,0-1 90,3-1-90,7 0 90,-3-1 0,21-1-90,-15 1 180,31-4-180,-27 3 180,42-6-90,-33 5 179,47-7-179,-40 5 135,16-3 0,2 0-135,-7 0 90,15-3 0,1 1 0,-14 1 45,10-2 0,0-1-46,-8 2 1,8-2 0,0 0-90,-9 2-1311,29-5 1310,-41 10-89,-1 0-148,-1 0 148,2 1 0,19-3 90,-14 1-90,16-1-456,-18 3 456,1-1 0,1-1 0,-1 0 0,21-3 90,-17 2-90,1-1 0,1 0 0,0-1 45,13-3 0,0 1-45,-15 2-1098,36-6 1098,-53 11 0,-1-1 991,-2 1-991,0 1 0,12-3 0,-11 2 0,35-8 0,-31 6 0,46-11 0,-43 9 0,54-13 90,-49 12-90,16-3 0,0 0 0,-9 3-769,37-7 769,-52 11 409,0 0-409,-2 1 1192,-2 1-1192,0 0 0,34-7 0,-28 5 0,26-6 0,-13-1 0,-17 4 0,39-12 0,-41 11 1101,43-13-1101,-44 14 0,19-6 0,-28 9 0,-2 0 0,0 2 0,-1-1 0,7-1 0,-6 2-90,23-5 90,-20 4 0,31-7 0,-30 7-90,30-6 90,-31 5 0,35-7-90,-35 8 90,17-5 0,-23 6 0,0 0 0,-1 1 0,-1-1 0,6 0-90,-5 0 90,15-2-90,-15 3 90,20-5-90,-19 5 0,17-5 90,-20 4-90,19-5 90,-20 6 0,9-4 0,-13 5 0,0 0 0,0 0 0,-1 0 0,3-2 0,-3 1 0,9-2 0,-7 3 0,12-2 0,-12 2 0,14-1 0,-13 1 0,16-2 0,-14 2-90,20-3 90,-19 2 90,17-4-90,-19 5 0,12-3 0,-15 4 0,7-2 0,-11 2-90,4-1 0,-6 2-359,4 1 269,-2-1-90,3 0 90,0-1-90,0 0 90,3-1-90,0 0-359,5-3 269,-5 1-1079,2-4 899,-9 4 540,-4-3 0,-3 4 0,-2-1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7:22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4228 6004,'3'1'179,"1"1"-89,0-1 0,1 0 0,1 1 0,1-1 0,0 0 0,1 1 270,14 4-270,-9-3 90,25 7-90,-24-6 90,20 3-90,-21-5 89,16 0-89,-17-1 90,16-1-90,-17 0 90,16 0-180,-16 0 90,18 0 0,-15 0 0,24 0-90,-18 0 90,28-1-90,-24 0 90,47-4-90,-39 2 0,45-5 0,-47 4 90,36-5 0,-37 5 90,41-7-90,-36 5 269,47-9-269,-42 7 270,56-10-270,-51 10 0,8-2 0,1-1-90,-6 2 90,7-1 0,0-1-90,-7 3-1651,4-2 0,1 0 1651,-8 0-285,10-4 1,0-1 284,-11 2 135,7-2 0,-2 0-45,-14 3 179,42-14-179,-44 14 0,42-16-90,-42 15-247,37-16 247,-40 16 179,45-24-179,-44 21 90,44-22 0,-46 25-90,37-18 0,-36 17 0,37-18 0,-38 18 0,34-20 0,-36 18 0,30-21 0,-23 14 90,19-17-90,-22 17 0,16-16 0,-26 22 0,24-21 0,-24 21 0,26-22 0,-26 23 0,29-24 0,-27 23 0,29-23 0,-28 22 0,37-27 0,-36 26 0,31-24 0,-36 27 0,22-19 0,-23 21 0,21-20 0,-22 20 0,22-20 0,-21 19 2943,20-22-2943,-21 21 0,18-23 0,-20 22 0,21-27 0,-22 26 0,17-25 0,-20 28 946,12-18-946,-13 19 0,12-18 90,-13 17 320,13-19-410,-12 19 90,13-27-90,-13 24 0,12-28 0,-12 29 0,13-26 0,-13 24 0,11-16 0,-6 6 0,1 1 0,-2 2 90,1-4-90,-7 15-90,9-18 90,-9 18 90,11-24-90,-12 24 0,9-23 0,-10 24 0,7-16 0,-7 16 0,5-17 0,-6 18 0,5-15 0,-6 16 0,7-20 0,-6 20 0,5-19 0,-6 20 0,2-15 0,-2 14 0,0-15 0,-1 16 0,1-18 0,-2 16 0,2-17 0,-2 17 0,3-18 0,-3 20 0,2-16 0,-2 18 0,3-13 0,-2 13 0,2-10 0,-2 10 0,4-14 0,-4 12 0,3-16 0,-4 16 0,2-19 0,-3 18 0,0-19 0,-1 19 0,2-17 0,-2 16 0,2-17 0,-2 17 0,-2-15 0,0 16 0,-1-13 0,2 14 0,1-18 0,0 16 0,0-19 0,1 20 0,-1-19 0,0 18 0,0-17 0,0 18 0,0-14 0,0 16 90,0-11-90,-1 13 0,-1-12 0,1 11 0,-2-18 0,2 16 0,-3-16 0,2 15 0,-4-14 0,2 13 0,-6-20 0,5 18 0,-7-21 0,6 21 0,-7-19 0,7 21 0,-7-17 0,8 18 0,-7-14 0,7 15 0,-7-11 0,6 13 0,-11-14 0,9 14 0,-11-14 0,11 14 0,-9-12 0,10 11 0,-9-15 0,9 14 0,-12-18 0,10 16 0,-15-19 0,13 18 0,-20-25 0,19 23 0,-17-19 0,19 23 0,-11-12 0,12 15 0,-9-10 0,11 12 0,-13-10 0,12 9 0,-10-6 0,11 8 0,-10-7 0,8 7 0,-12-8 0,12 9 0,-14-6 0,12 7 0,-17-5 0,17 6-90,-18-7 90,17 5 0,-12-4 0,10 3 0,-15-3 0,11 3 0,-17-3 0,21 5 0,-20-2 0,18 3 0,-21-1-90,21 2 90,-19-2 0,21 2 0,-18-3 0,18 2 0,-18-4 0,20 3 0,-14-2 0,17 4 0,-9-1 0,10 3 0,-9-2 0,9 2 0,-14 0 0,12 0 0,-11 0 0,15 0 0,-10-1 0,9 1 0,-10-1 0,9 1-90,-13 2 90,10-1 0,-14 3 0,15-2-90,-13 2 90,14-3-180,-7 4 0,11-3-1079,-3 3 719,7-5-1708,1-3 1438,1-1 810,2-9 0,-2 5 0,2-5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7:35.4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2263 469 5914,'-2'-7'269,"-1"1"-179,2 0-90,-1 0 90,0 1 0,0 0-90,-2 1 0,2 0 90,-4-4-90,3 3 90,-7-8 90,3-1-180,-2 2 90,0-4-90,4 10 180,-8-10-180,7 7 90,-10-14-90,9 14 90,-9-13-90,8 13 90,-8-9-90,8 10 90,-3-2-90,3 2 0,-4-2 0,-3-2 0,2 1 0,1 2 0,-4-2 90,5 2-90,-9-4 0,10 4 0,-16-9 0,14 10 0,-18-11 0,16 12 0,-23-7 0,19 7 90,-25-5-90,27 8 90,-17-5-90,19 4 0,-18-4 0,17 6 0,-18-5 0,13 5 0,-10-2 0,10 2 0,-17 2 0,18 0 0,-20 1 0,23 0 0,-21 0 0,20 0 0,-25 0 0,27 0 0,-18 0 0,19 0 90,-17 0-90,17 1 0,-23 2 0,23-1 0,-15 1 0,18-1 0,-15 4 0,13-3 0,-17 6 0,18-5 0,-16 5 0,15-4 0,-18 6 0,18-6 0,-23 9 89,22-9-89,-15 6 0,18-7 0,-12 4 0,13-4 0,-11 4 0,14-5 0,-15 6 0,12-4 90,-17 8-90,16-8 0,-23 10 90,19-8-90,-17 6 90,19-7 0,-18 5 0,16-5-90,-16 5 0,18-6 90,-18 7-90,17-7 0,-16 9 0,20-9 90,-17 12-90,16-9 0,-13 9 0,15-10 90,-15 12-90,13-11 90,-13 11-90,14-12 90,-12 9 0,13-10-90,-11 9 0,13-10 0,-6 4 0,7-3 0,-2 0 0,4-2 0,-2 2 0,3-1 0,-5 7 0,3-6 0,-6 12 0,6-11 0,-5 7 0,6-10 0,-5 7 0,5-6 0,-6 6 0,7-6 0,-7 7 0,6-7 0,-6 7 0,6-6 0,-8 9 0,5-8 0,-4 7 0,7-9 0,-3 4 0,4-6 0,-5 6 0,5-5 0,-6 6 0,4-4 0,-7 6 0,7-5 0,-7 7 0,8-8 0,-5 5 0,5-7 0,1 1 0,0 1 0,-2 1 0,3-1 0,-5 4 0,3-3 0,0 5 0,0-4 0,0 5 0,2-6 0,-3 5 0,4-6 0,-2 5 0,2-7 0,-1 5 0,1-6 0,-2 4 0,2-3 0,-2 3 0,3-3 0,-2 6 0,1-4 0,0 4 0,0-6 0,0 2 0,1-4 0,0 3 0,0-4 0,0 4 0,0-3 0,-1 5 0,1-5 0,-2 7 0,1-5 0,0 7 0,1-8 0,0 6 0,0-6 0,-2 3 0,2-4 0,-1 2 0,1-2 0,0 2 0,0-2 0,0 5 0,-1-5 0,1 6 0,0-5 0,0 6 0,0-5 0,0 4 0,0-5 0,0 3 0,0-3 0,0 1 0,0 0 0,0-2 0,0 8 0,1-6 0,0 6 0,0-5 0,0-1 0,-1 0 0,1-3 0,0 2 0,1-1 0,-1 3 0,0-3 0,0 6 0,0-5 0,0 4 0,1-5 0,-1 1 0,0-2 0,1 1 0,-2-2 0,0 1 0,0 0 0,1 1 0,0-1 0,0 3 0,-1-2 0,0 2 0,0-3 0,0 1 0,0-1 0,2 3 0,-2-1 0,3 6 0,-3-5 0,1 5 0,-1-4 0,0 7 0,0-8 0,0 3 0,1-6 0,0 2 0,-1-2 0,1 3 0,-1-2 0,-1 5 0,0-3 0,-1 6 0,1-6 0,1 5 0,0-7 0,0 3 0,0-4 0,0 1 0,0-2-90,0 0 90,0 2 0,0-2-90,-1 0-450,0 0 181,0 0-181,0 0-90,1-1 630,0-6 0,-1-1 0,0-3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7:41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1 6273,'3'0'0,"-1"0"0,0 0 90,1 0-90,-1 0 0,0 0 90,0 0 90,0 0-90,-1 0 360,1 0-360,-4 0 0,0 0-90,-1 1 90,2-1 0,0 0 449,0 0-539,1 2 0,0 0 0,-1 0 90,0 2-90,0-2 0,0 1 0,-1-1 0,1-1 0,0 0 0,1 1 0,0 1 0,-2 4 0,1-2 0,-3 9 0,2-8 0,-1 5 0,1-5 0,1 0 0,-1 1 0,1-1 90,-2 3-90,2-3 0,-2 4 0,1-4 0,-3 8 0,3-8 0,-1 5 0,1-6 0,1 0 0,-1 0 0,0-1 0,1 0 90,-1-1-90,1 3 0,0-3 0,1 2 0,-1-1 90,1 0-90,0 0 0,0 0 0,0 0 90,0-2-90,0 1 0,0 0 0,0 0 90,0 1-90,0-1 0,-1 4 0,1-3 0,0 4 0,0-5 0,0 1 0,0-2 90,0 0-90,-1-1 0,0 1 0,-1 1 0,1 0 0,-1 3 0,1-3 90,1 4-90,0-4-90,-1 2 90,1-4-360,-1-1 180,0-1-90,1-1-89,-3 0-1,0 0-90,-2 0-90,0 1 540,-1-1 0,-1 1 0,1 1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7:42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 71 6273,'1'0'270,"1"0"900,-2 0-1080,0-1 89,0-1 1,0 0-90,0 0-90,-1 1 90,0-1 90,-1 0-90,0 1-90,-1-1 90,1 0-90,-1 2 90,0-1-90,-1 1 90,-1-1-90,1 1 0,-1 0 90,1 0-90,-1 1 0,0 0 90,0 1-90,-1 2 90,1-1 0,-3 6-90,4-3 90,-2 10 0,5-7-90,-1 7 90,4-8 0,3 3-1,0-5-89,1 3 90,-1-6-90,0 1 90,1-2-90,1-1 90,4-1-90,-3-1 0,3-1 90,-3-2-90,-2 1 0,1-2 0,0 0 0,4-5 0,-5 2 0,2-3 0,-7 5 0,1-1 0,1 1 0,-1-1 0,1-1 0,-3 1 0,1-2 0,-2 3 0,1-1 0,-2 1 90,0-1-90,-2-1-90,0 1 180,-7-4-90,5 6 0,-12-1 0,9 6-90,-5 1 90,7 2 0,0 1 0,1 1 0,0 1 0,-1 2 0,2-1 0,-1 3 0,4-3 0,0-1 0,1 0 0,0 0 0,2 2 0,0-2 0,5 5 0,-2-5 90,12 5-90,-8-7 0,7 0 0,-8-3 90,0-2-90,0 0 0,0-1 0,2-1 0,-2 0 0,1-2 0,-2 2 90,-2-1-90,-1 1 0,1 0 0,-1-1 0,-1 1 0,0-1 0,-2 1 0,0 0 0,-1 1 90,-1-1-90,-1-1 0,-1 1 0,-5-3 0,3 3 0,-8-1 0,8 3 0,-11 3 0,11 1-90,-9 6 90,10-4 0,-2 2 0,5-2 0,1-1 0,0-1 0,1 1 0,2 0 0,1 1 0,1-1 0,2 1 0,-2-3 0,1 0 0,3-1 0,-2-1 90,7-2-90,-6-1 0,9-8 0,-10 6 0,3-6 0,-6 7 0,-2-1 0,1 1 0,-1-1 0,-1-1 0,-2 2 0,-4-3 0,1 3-90,-8-3 0,6 4-90,-13-2 180,11 5-90,-13 3 90,15 0 0,-4 2 0,7-2 0,0 1 0,2-1 0,0 1 0,1 2 0,0-2 0,3 4 90,0-5-90,5 3 0,-3-4 90,8-3-90,-8-1 0,9-7 0,-10 5 0,2-3 90,-4 4-90,0 0 0,0 1-90,-4-2 90,0 2 0,-6-1 0,4 2-180,-8 1 90,7 1 0,-4 1-89,6 0-1,0-1 0,0 1-180,2 0-630,1-1 271,1 0 719,4-1 0,1-2 0,4-1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7:49.1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0 142 6183,'1'-2'180,"-1"0"-180,1 0 90,0 1-90,0 0 90,0-1 0,1 1-90,-1-1 180,-1 0-180,0 1 90,1 0-90,-1 0 90,3 1-90,-2-1 180,6-1-180,-3 1 180,9-5-180,-5 3 180,16-8-180,-13 6 0,12-9 0,-15 9 0,10-6 0,-11 8 90,6-4-90,-8 5 0,4-2 0,-6 2 0,8-4 90,-6 3 0,13-6-1,-11 5 1,14-5-90,-14 6 90,9-3-90,-11 4 0,5-1 0,-7 2 90,0 0-90,-3 1-629,0 0 449,-1 1 0,0 0-90,-1 0-450,-1-1 720,0 0 0,1 0 0,0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7:50.1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0 6363,'-2'0'180,"-1"0"-180,2 1 0,-1 0 0,1 0 90,-1 0-90,0 1 0,1 1 90,-2 1-90,1-1 180,-4 6-90,4-3 270,-5 12-270,5-10 90,-1 13-90,3-11 0,1 9-90,2-11 89,4 8-89,-2-11 90,9 1-90,-7-5 0,12-5 90,-11-1-90,12-8 0,-13 7 0,7-10 0,-10 10 0,1-10 0,-4 9 0,-4-6 0,0 7 0,-10-6 0,5 7-90,-13-2 90,13 6 0,-10 5 0,11 0 0,-4 7 0,7-5 0,-1 9 0,5-8 0,3 7 0,0-8 0,10 4 0,-6-8 0,12-2 0,-12-2 0,10-8 0,-10 4 0,5-8 0,-8 7 0,2-6 0,-5 7 90,-1-4-90,-2 5-90,-6-2 90,2 5 0,-10 1 0,8 4 0,-9 6 0,10-3 0,-4 6 0,8-6 0,1 8 0,3-8 90,8 8-90,-3-10 0,11 0 90,-8-5-90,12-6 0,-12 2 0,8-8 0,-12 8 90,3-7-90,-6 8 90,-3-2-90,-1 4 0,-10 3 0,7 1 0,-10 7 0,11-4-360,-1 6 91,5-7-1261,3 2 1530,1-5 0,4-1 0,0-3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27.2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 6094,'3'0'359,"1"0"-269,-1 0 0,0 0 0,0 0 0,0 0 90,0 0-90,0 1 180,0 0-180,-1 1 180,1 0-180,-2 0 449,0 2-449,-1-3 180,0 4-90,0-2 360,-3 7-271,1-3 541,-8 15-540,4-10 539,-19 31-719,13-23-270,-22 32-89,21-32-1261,-9 16 811,16-25-1890,0-3 2609,5-11 0,1-8 0,2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7:44.5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135 7 5914,'3'0'90,"-1"0"-90,-1-1 0,-1 1 90,1-1-90,-1 1 0,2-1 89,-1 0-89,-1 1 180,0-2-90,-3 2 0,1 0 0,-1 0-90,0 0 90,1 0-90,-1 0 90,0 0-90,-2 1 90,2 0 0,-5 2 0,5-2 0,-6 1-90,5-2 90,-6 0-90,6 1 0,-6 0 0,5 0 0,-6 3 0,5-1 90,-10 7-90,10-5 0,-6 4 0,8-6 0,0 0 90,2 0-180,0 1 90,1-2-270,2 1 90,1-2-809,1-1 989,-1-1 0,-2 0 0,2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7:47.1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0 6273,'0'2'180,"0"0"-90,-1-1 0,-1 0-90,1 0 90,-1 1 0,1-2-90,-1 1 90,0 0 0,1-1 0,-1 1 180,-2-1-180,2 1 90,0 0-90,1 0-90,-1 0 90,1-1-90,-2 2 0,1 0 0,-4 4 0,3-2 89,-6 8-89,4-7 0,-2 5 0,4-6 90,0 0-90,0 1 0,0-1 0,0 0 0,0 2 90,0 2-90,0-1 0,-1 6 0,2-8 0,0 4 0,0-6 0,2 0 0,-1 0 0,1 2 0,-1-2 0,1 3 0,-1-4 0,0 1 0,1-1 0,-1 0 90,0 0-90,1 0 0,-1 2 0,1-1 0,0 4 0,0-4 0,0 3 0,0-4 0,0 1 0,0-2 0,0 0 0,0-1 0,-1 1 0,1 0 0,-1-1 0,1 0 0,0-1 0,1-1 0,1 0 0,-2 0 0,1 2 0,-1-1 0,-2 3 0,2-1 0,-2 1 0,2-1 0,-1 0 0,1 0 0,0 0 0,0-1 0,0 1 0,0 1 0,-1 0 90,1 3-90,0-4 0,0 4 90,0-4-90,0 1 90,0-2-90,1-1 0,-1 0 0,2-2 0,-2 1 0,0 1 0,-1 0 90,0 1-90,0 0 0,-2 0 0,1 1 0,-2-1 0,3 1 0,-3 1 0,2 0 0,-3 2 0,3-2 0,0 4 0,1-4 90,1 3-90,0-4 0,0 1 0,0-2 0,2-2 0,-1 1 0,1-2 0,-2 1 0,0-1 0,0 2 0,0-3 0,-1 2 0,-1-2 0,0 3 0,-3-1 0,2 2 0,-3 1 0,4 0 0,-4 5 0,4-3 0,-1 5 0,4-5 0,2 3 0,-1-4 0,5 2 0,-3-3 0,4 0 0,-4-1 0,5-5 0,-6 3 90,3-4-90,-5 4 0,0-2 0,-2 2 0,-3-2-90,1 2 90,-5-1 0,3 3 0,-8 2 0,8-1 0,-6 6 0,8-3 0,-1 5 0,4-6 0,1 3 0,2-2 0,3-2 0,-1-1 0,9-4 90,-8-1-90,10-6 0,-11 4 0,7-7 0,-8 7 0,4-8 0,-7 9 0,-2-6-90,-2 7 90,-7-4-90,4 5 0,-9-3 90,7 6 0,-8 1 0,11 1 0,-6 6 0,7-3 0,-3 9 0,5-8 0,3 12 0,1-11 90,4 5-90,-2-8 0,0 0 0,1-1 0,-1-1 0,3 0 0,-3-2 90,7-3-90,-5 0 0,6-6 0,-8 4 0,4-8 0,-6 6-90,1-7 90,-3 7 0,-3-7-90,0 9 0,-9-3 90,5 7-90,-10 4 90,10 1 0,-6 6 90,9-5-90,-2 6 0,5-7 0,2 5 0,1-7 0,8 1 90,-5-4-90,11-5 0,-10 2 0,9-7 0,-11 6 0,4-4 0,-7 5 0,0-3-90,-2 5 90,-4-3 0,2 4-90,-8 2 90,6 1 0,-10 9 0,9-5 90,-3 9-90,7-9 0,2 7 0,2-8 0,6 4 0,-3-7-270,8 2 90,-8-4-989,7-3 629,-8 1 540,2-3 0,-5 4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3:31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706 186 6183,'-2'-2'540,"0"-2"-360,0 1 0,-1-1 0,0 1 360,-2-4-361,0 3 181,-3-3-270,3 4 450,-9-1-360,5 3 270,-12 0-181,9 1 901,-28 4-990,19-2 359,-37 6-449,34-4 90,-23 6 0,16-2-90,-18 8 0,15-4 90,-24 18-90,35-16-90,-22 18 90,28-17 0,-31 38-90,28-28 90,-25 34-90,33-38 90,-8 22-90,12-20 0,-2 11 0,7-15 0,2 1 0,1-1 90,1 0-90,5 17 89,-2-12 1,13 29-90,-7-29 180,29 34-180,-20-34 90,27 22-90,-25-29 90,37 22-90,-28-21 0,34 16 0,-37-21 90,43 12-90,-37-14 0,35 9 90,-43-15 0,42 7-90,-39-9 0,33 3 90,-27-8-90,3-2 0,-1-2 90,-2-4-90,-12 3 0,29-17 0,-26 12 0,24-16 0,-32 16 0,22-19 0,-21 15 0,21-22 0,-26 23 0,13-19 0,-16 19 0,9-17 0,-13 19 0,7-20 0,-10 20 0,3-16 0,-5 17 90,-2-27-90,0 21 0,-2-23 0,2 25 0,-3-23 0,2 21 0,-3-20-90,2 24 90,-7-24 90,6 21-90,-5-13 0,4 20 0,-10-17 0,6 12 0,-13-22 0,12 22-90,-19-34 90,14 24 0,-18-31 0,18 31-90,-20-26 90,19 28-270,-25-22 90,25 34-2068,-31-5 1348,24 14-1169,-26 6 990,25 5 1079,-15 6 0,17-5 0,-4 2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07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0 6543,'0'2'630,"0"0"-540,0-2 719,0 1-719,1-2 90,0 1-90,1-1 180,1 2-180,0 0 630,2 9-451,-3-3 271,1 14-270,-4-7 809,-3 32-899,1-22 90,-6 40-270,4-39-270,-5 37 0,6-38-449,-3 19 269,5-31-1619,-2 8 1440,1-14-541,-3 2 541,3-10 629,-1-3 0,2-2 0,2-1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08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1 150 6094,'6'-1'719,"1"1"-629,3-2 0,2-1 0,3 0 0,2-1 0,2 0 0,0-1-90,12-4 90,-7 1 90,54-19-90,-47 15 0,34-11 179,-35 10-89,-10 5 0,9-5-180,-17 8 180,-1 0-180,-7 3 90,4 0-90,-5 1 90,2 3-90,-2 3 0,2 3 90,2 11 90,0 1-90,0 4 270,2 29-181,-5-24 1,3 36 0,-5-27 0,2 9-90,-2-12 0,3 15-90,-3-29 0,4 17 0,-4-28 90,1 6-90,-1-13 90,-2 2-90,1-6 90,1-5-90,-1 0-90,5-15 90,-2 9-180,9-20 180,-5 17-180,13-18 180,-10 18-90,27-20 90,-21 22-180,27-14 180,-27 19-180,15-3 180,-18 8-179,10 2 89,-13 3 0,6 7 90,-12-2 0,-1 17 0,-4-10 90,-3 32-90,2-25 90,1 24-1,2-28 1,16 22-90,-7-25 90,19 10-90,-15-22 90,30-12-180,-22 2 90,26-14-90,-31 10-89,19-23 179,-22 18-90,10-28 0,-22 28 0,-3-18 90,-5 18-180,-13-19 180,9 20 90,-20-7-90,20 23 180,-13 9-90,14 2 179,-5 31-179,10-19 0,1 26-90,5-29-180,15 22 90,-9-25-359,22 16 179,-17-26-989,30-7 809,-25-5-540,21-13 990,-25 7 0,4-4 0,-5 3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08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46 6273,'-38'-5'1170,"-1"2"-1080,24 4 0,-4 2 0,5 0 0,1 0-1,2 1 1,-2 2-90,5-2 180,3 6-180,6-5 90,13 9-90,-3-7 180,20 10-180,-14-8 180,21 14-90,-16-8 0,8 8 0,-14-9 90,-7 13-180,-8-13 90,-14 17 0,1-20-90,-16 8 0,8-10 0,0-1 0,3-4-90,7-4 90,0-1-90,2-2-180,-4-6 180,7 2-90,1-8 180,7 7-180,15-12 180,-7 11 0,26-7 0,-19 11 0,28-2 0,-24 4 0,34-4 0,-30 3 0,47-12 0,-42 8 0,34-13 0,-40 10 90,32-19-90,-33 15 0,20-18 0,-35 21 0,-1-8 90,-13 8 0,-12-4-90,3 7 180,-29 5-90,24 6 450,-26 16-360,29-6 629,-9 24-539,18-18 360,3 29-451,8-27 181,18 25-360,-7-27-180,30 13-90,-23-22-1079,36-2 630,-32-11-1800,27-14 1800,-33 6 719,9-8 0,-17 9 0,0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09.7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0 7353,'-3'0'450,"0"1"-361,-1 0 1,-1 1 0,-1 2 0,-2 0 0,0 1 0,-3 2 90,-4 5 0,-10 7-90,5-3 90,-11 13 0,16-5-90,1 0-90,7-2 180,12 4 0,12 0-91,-2 0-89,8-9 0,-3-12 90,-3-4-90,19-3-90,-18-1 1,22-10-91,-21 1 0,6-6 90,-11 5-90,-2-4 90,-6 8 90,1-2-90,-4 5 90,2 11 0,-1-3 0,4 12 90,-4-6 0,9 9 90,-1-5-90,8 4 0,-5-7 0,0-3-90,-4-3 90,1-1 0,0-1-90,0-2 89,1-1-89,0-1 0,1-1 0,-1-2 0,0-1 0,8-9 0,-10 5-89,7-12 89,-14 12-270,-6-20 180,-2 17-90,-12-17 90,4 20 0,-29-9 90,20 13 0,-25 0 0,27 8 0,-21 17-90,26-8-90,-11 16 0,24-15-1079,10 16 809,-3-14-450,11 10 900,-7-16 0,4 1 0,-2-4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0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1 214 6453,'2'0'540,"0"0"-180,-2 0-180,1 0 0,-1 1-1,1 1-89,-1 0 270,0 7-180,0-3 90,0 16-180,0-11 180,2 20-180,-1-16 180,5 20-91,0-15 1,4 7-90,-1-12 270,13 3-360,-11-12 180,20 0-180,-18-9-180,23-14 90,-22 7 0,12-10 0,-17 8 0,-1 0 0,-1-2-90,5-12 91,-7 9-1,4-13 0,-7 17 90,-1-8 0,-1 13-90,0 3 90,0 7 0,1 16 0,0-7 0,5 19 0,-2-16 0,14 24 0,-9-24 0,10 11 0,-9-18-90,2 0 90,0-3-90,15-3 0,-9-1-90,23-9 180,-24 2-180,19-15 180,-23 10 0,13-19 0,-17 15 0,8-26 0,-11 22 0,5-31 0,-8 28 0,0-35 90,-3 36 0,-3-23 0,1 32 90,-2-8-90,2 15 0,-2 2-90,2 5 90,-2 11-90,3-2 0,0 8 90,2 5 179,4 15 1,3 16-180,2 1-90,0-10-270,6 1-89,-1-19-181,9 7 180,-6-18-1349,21-8 1169,-18-9 540,24-7 0,-23-1 0,6-3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1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146 294 6094,'-51'29'809,"15"-7"-719,15-4 0,12-7 0,-3 6 0,6-5-90,-2 5 90,5-7 0,5 9-90,0-8 0,4 6 0,-1-10 0,1 0 90,0-1-90,2-1 0,1-2 0,13-1 90,-7-3-90,16-6 0,-16 0 0,22-18 90,-19 10-90,19-20 90,-22 18-1,15-30 1,-18 24-90,9-37 0,-17 36 0,-6-44 0,-2 39 0,-5-21 0,4 29 90,-1 2-90,-1 2 270,-3-4-180,2 10 90,-5 2-90,7 13 450,-6 30-360,9-12 359,-2 33-269,6-26 630,4 35-631,-1-29-89,2 18 0,0-26 0,0-3-90,1-1 0,2-3-180,8 9 0,-5-13-989,18 7 449,-16-19-2518,16-13 2338,-19 1 810,5-10 0,-12 9 0,1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2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6 6094,'-1'-3'629,"-1"0"-449,-1 3 0,0 3 0,0 3-90,0 4 270,-2 12-181,2-1 1,-2 9 0,3-4 0,-1 2-90,2 1 90,0 2-90,0 0 180,3 14-90,-1 0 0,3 12-180,-1-17 180,2 9-91,-3-28 1,2 8 0,-1-19 0,-1-2 90,1-3-90,-2-1 270,1-1-180,0-2 0,0-2 0,0-2-90,0-2 0,0-3-1,0-1-89,1-2 0,1-1 0,-1-2 0,0-1 0,-1-2-89,1-1 89,-1 1-90,0 0 90,1 2-90,4-4 0,-2 7 0,18-4 0,-11 13 90,27 11 0,-21 2 0,18 18 90,-18-12 90,13 24-90,-17-18 0,5 11-1,-13-16 1,-3 0 0,-2-1 0,-1-1 0,-3-1 0,-4 2-90,-1-5 0,-4 1 0,1-6-90,0-1-90,-2-3-89,0-1-631,-12-8 630,9 2-359,-13-12 359,17 6-450,-6-18 540,11 12 90,-1-9-90,8 13 90,2 0 0,2 2 90,2 2-89,2 0 178,11-1-89,-4 6 90,14 0 0,-12 6 270,21 8-270,-17-4 0,13 5 0,-16-6 0,1 0 0,1-1-90,-1-1 270,19-1-270,-14-4 90,24-3 0,-26-1-180,33-24 90,-33 15-180,21-22 180,-36 23-180,-2-17 90,-10 11 0,-7-7 180,-2 14 90,-13 8 0,11 7 0,-10 6 90,13 3 89,1 2 1,0 4 0,1 3 0,1 1 269,2 14-449,5-9 90,11 26-180,1-27-540,31 20-449,-4-31-450,20-1 539,-18-15-1888,8-15 2698,-28 6 0,6-7 0,-17 7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3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8 161 6183,'-1'8'450,"-1"-1"-270,0 2 0,1 1-90,0 1 90,0 2-90,2 2 90,0 1 0,1 1-1,1 1-89,0 0 90,0 1-90,0 0 90,1 1-90,-1-1 90,2 7-90,-1-6 0,0 3-90,0-10 90,-1-1 0,0-2 0,-1-2 180,1-1-90,-1-1-91,0-2 91,-2-3 180,0 0-180,0-4-90,0 0 0,0-3 0,0-1-90,0-1 90,0-3-180,-1-1 90,-1-1 0,1-3-90,-2-1 0,-1-12 0,-1 4 0,-1-10 0,2 7 0,-1-2 0,0-1 0,1 0 0,2-13 90,2 12 0,3-6-90,2 16 90,3 2 0,2 4 0,1 3 90,9 1-90,-3 7 90,7 2 0,-6 6 0,1 5 0,0 2 90,-1 4-90,-1 2 180,4 10-90,-7-4-90,1 7 90,-8-8-90,-3-2-1,-3-1 1,-1-1 90,-14 12-180,3-12-180,-17 13-89,11-19-631,-21 3 540,18-12-89,-10 0-1,16-7 90,2-2-90,1-2 90,2-2-89,2-1-451,4-7 361,2 4 539,4-5 0,3 6 0,2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4.2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164 176 6094,'-27'-1'539,"4"2"-449,10 2 90,-5 6-90,4-2 0,-4 7 90,7-2 180,-6 14-270,8-8 0,-2 10-1,9-12 1,1-1 0,2 0-90,1 0 270,18 19-180,-9-19-90,14 11 90,3-25-90,-11-4 0,15-4 0,-17-1 0,1-2 0,0-1 0,-1-1-90,-1-2 0,6-14 90,-8 9 0,2-9-90,-10 13 90,-2 2 0,-4-4 0,0 5 0,-4-2 0,1 8 0,-2 2 0,1 2 0,0 2 90,-7 10-90,5-2 90,-4 7-90,9-4 0,0 2 0,3 0 0,2 1 0,5 6 0,-1-5-90,6 3 90,-1-6-90,2-2 0,0 0 0,2-2-90,9-1 91,-5-4 89,8-2-90,-8-2 0,-1-2 90,-1-1-90,-1-1 90,3-5 0,-6 1 0,2-3 0,-8 3 0,-1-1 0,-3 1 0,-2-1 90,0-4-90,-2 4 90,1-4 0,-1 7-1,1 0-89,0 5 90,1 1 0,1 4 0,1 1-90,0 3 90,-1 0-90,1 1 90,-1 0 0,1 2 0,2 2 0,-2-2-90,2 2 90,-2-4 0,0-1-90,0-2 90,-1 0 90,0-1 90,1-1-180,-1-3-90,0-2 90,0-2 0,-1-2-90,0-2-90,0-7 90,0 3-90,0-7 90,-1 4-90,1-1 0,-1-1 90,0-1-180,-1-11 180,1 7-90,-2-6 90,0 10-90,2 2 90,-1 1 0,1 3-90,1 1 90,1 4 0,1 2 0,2 6 0,0 3 0,2 1 0,0 1-90,6 6 90,-2-4 0,6 4 0,-4-3 0,1-1 0,1 0 0,1 0 0,7 1-90,2-1 90,0-2 0,-3-3 0,-6-3 0,-2-2 0,6-4 0,-2-3 0,0-1 0,-5-1 0,-6 2 90,-2 0-90,0-1 0,0-4 0,-3 4 0,-1-5 90,-2 5-90,-1-1 0,-1 1 0,0 1 90,-2-3-90,1 4 0,-3-1 90,3 4-90,-1 3 0,0 1 0,0 2 90,-3 5-90,1 0 180,-4 24-180,7-13 180,0 31-180,6-27 0,1 13 90,0-15-90,1-1 0,0 1 0,0-2-90,5 6 90,-2-8-90,3 3 0,-1-9 0,1-1 0,0-4 0,2-1-270,6-5 180,-3-1-90,5-6-89,-7 0 89,0-2-90,-2-1-90,-2-1 450,1-7 0,-4 5 0,-1-5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4.5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6183,'23'4'720,"5"-1"-720,-11-4 0,6 0 0,-6 0 0,0-1 0,1 2 0,-2-1 90,1 1-90,-2 0 90,-1 1 0,-2-1 90,4 4 0,-3 1 0,0 1-90,-4 3 89,-4-1-89,-1 1 180,1 9-180,-3-2-90,1 6 90,-2-5-90,0 1 0,0 0 0,2 0-180,0 4-359,4 2-91,-1-2 180,0-7 0,-3-9 450,-1-5 0,0-3 0,2-1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595 2605 6903,'-5'3'1259,"1"-1"-1079,4-7-90,-1 2 90,0-3 0,0 2 0,-1 1 180,-1-4-180,-1 2-1,-1-3 271,-3-4 180,-4-8-270,0-5-180,1-2 179,2-20-359,6 18 270,-1-64-180,3 49-45,-1-13 0,0-1-45,-3 10 0,-3-11 0,-1-1 0,-2 4-1696,-6-12 0,-2-2 1696,-1 5-647,-1 5 0,-5-9 1,3 8 646,-8-21-424,-1-3 1,0 2 423,11 20 0,1-8 0,2 0 0,3 8-250,-1-8 1,2 2 339,7 22 547,0-3 1,0 0-548,2 7 0,-7-55-90,5 55 90,-11-55-90,8 56 1500,-7-48-1500,9 53 0,-4-51 0,7 55 1178,-5-33-1178,7 48 1144,-3-13-1144,4 21 956,-1-6-956,2 11 614,0-4-614,0 6-169,0-2-4239,0 4 3599,7 9 89,-2-1 720,5 10 0,-5-4 0,1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3:33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380 245 6273,'3'-2'630,"0"-1"-450,0 1 90,0-1-90,-1 1 90,0-1 89,-3-3-89,-1 1 540,-7-11-540,3 8 629,-15-13-539,11 14 359,-17-10-539,15 11 90,-18-7-180,16 10 0,-29 2-90,24 3 90,-23 8-90,24-1 90,-19 15 0,12-1 0,-13 25-90,19-18 90,1 32-90,13-31 90,6 46 0,3-39-45,12 18 0,4 2-45,-1-13-456,22 41 456,-21-59 90,35 25-90,-22-24 0,48 24 90,-49-39-90,51 3 0,-49-14 0,25-3 0,-35-5 0,0-1 0,-1-3 0,0-1 0,1-2 0,0-2 0,1-3 90,10-12-90,-8 6 0,8-17 0,-1-2 0,-7 4 0,2-7 0,-3 1 0,-13 13 0,2-42 0,-11 41 0,-7-41 0,-5 50 635,-11-19-635,5 24 0,-26-17 0,14 18 90,-58-30-90,45 28 45,-9-5 0,0 1-45,12 6 0,-33-17-90,45 23-359,-17-8-1,29 15-2968,-10-1 2338,14 7 1080,-14 9 0,11-4 0,-7 6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4.6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6453,'6'36'0,"0"-5"0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5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10 6183,'-2'-3'720,"-1"1"-630,0 0 90,-1 1-90,-2 0 0,1 1 0,-2 1 0,-1 1 0,0 0 0,-2 3 89,-5 4-89,3-1 0,-4 5 90,5-2-90,1 1 0,0 1 0,1 0 0,0 5 0,3 2 0,4 5-90,4-6 90,11 9-90,-3-14 90,7 7-90,-4-12-90,46 6-90,-9-17 90,30-1 0,-26-30 90,-26 9-90,-5-5 90,-17 15 0,-1 0 0,-2 0 0,-2-1 0,0 2 0,-2 0 0,0 2 0,0 2 0,-1 0 90,-1 5-90,0 1 0,0 5 0,0 3 90,0 2-90,-1 5 0,1-3 90,2 19-90,2-14-90,8 19-180,1-18 90,2 2 0,0-9-179,-4-4 89,-1 0-180,-1-2 0,-1-1-89,0-1 539,0-1 0,1-2 0,0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5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 6543,'2'0'630,"0"0"-450,-1 0 90,0 0-180,-1 2 89,-1 0-89,0 3 0,-1 0 90,0 2-90,-1 1 0,0 2 0,1 0 0,0 2 0,0 1 0,0 2 0,0 2 90,-2 20-90,1-12 180,-7 48-180,6-16-180,-1 2-180,7-7 90,2-38-90,2 3 0,-2-13-90,0-2-89,-2-2-91,0 0-539,-1-7 1079,1 3 0,1-6 0,1 2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6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44 110 6183,'5'1'720,"1"0"-540,1-1 0,0-1-90,1-1 0,0 0 0,0-1 0,1-1 90,4-6-180,-4 3 179,7-9-89,-11 10 270,1-10-180,-14 4-90,3 0-90,-10 1 90,6 7-90,-3 0 0,2 2 90,-4 2-90,3 2 90,-4 0 0,5 3 90,1 1-90,0 1 90,1 2-1,2 1 91,1 3-90,2 0 180,1 2-90,2 1-90,2 1 90,1 0-1,2 1-89,1-1 90,6 7-270,-1-6 90,4 4-90,-3-9 0,2-2 0,2-2-90,1-2-450,8-4 181,-5-2-991,24-12 811,-20 2-1080,23-19 1079,-29 13 0,7-10 1,-15 11 539,0-1 0,1 0 0,0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6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15 6183,'-9'-3'630,"1"1"-540,-2-1 90,1 1-90,-1 0 90,0 0 0,0 2 0,-1 0-1,1 0 1,-1 2-90,3 1 90,0 1 90,1 3-90,5 2-90,3 1 0,5 1 0,3-2 0,1 1 180,10 6-180,-3-3 269,21 17-179,-18-15 540,21 27-270,-30-21-271,4 8 1,-19-13 0,-4-5 0,-3-2 0,-10 3-180,3-5 0,-7 1-180,6-4 0,1-2-90,1-1-89,1-3-721,2-8 451,6 1-1620,4-19 1529,6 12 720,6-10 0,2 12 0,3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7.6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0 6094,'2'1'539,"0"0"-359,0 1 0,-1 0 90,0 2-90,-2 2 0,-1 1 89,0 1-89,-2 2 0,-1 1 0,-1 2 270,-11 12-360,5-8 90,-7 9-90,9-13-90,0 0 90,0-1-90,1-2 0,-2 2-90,4-4-540,-2 0 270,7-7-1169,8-8 989,1-1 540,9-6 0,-2 2 0,2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8.4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55 6183,'2'-4'630,"0"1"-450,1 0 90,-2 0-90,0 1 90,-1-1-91,0 0 1,1 0 0,-1 1 0,0-1 0,-1 0-90,-1 0 90,-1 0 0,-9-2-180,3 2 90,-21-5-90,1 9 0,-1-2 0,-6 16 0,23-6 0,-7 9 90,11-5-90,0 2 90,1 1 180,-4 18-181,6-12 181,0 26-270,7-29 90,10 18-90,-3-27 0,7 4 0,-7-14-90,1-2 0,1-3 0,0-3-359,7-13 359,-6 7 0,5-11 0,-9 10 0,-2-1 0,1 0-90,-1-8 180,-1 6-90,3-15 90,-3 19 0,6-10 90,-6 19 180,11 4-180,-7 7 270,11 18-270,-12-8 89,19 36-179,-15-29-269,24 31 179,-19-37-90,9 6-90,-10-16-90,0-3 0,0-3-989,12-6 809,-10 0 540,8-6 0,-13 3 0,0-2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9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232 9 6183,'-9'-3'540,"-6"1"-450,3 0-90,-6 1 90,5 1 0,-1 2 0,-1 1 90,-12 9 0,10-1 90,-21 21-91,24-13 91,-12 29-180,19-25 90,1 28-180,8-31 0,14 18 0,-4-28-90,9 4 90,-7-16-90,0-1 0,2-3 0,-1-2-90,8-7 91,-6 2-1,16-17 90,-18 14 0,11-17 0,-18 20 90,3-10-90,-8 16 89,4 1 1,-3 9-90,4 3 0,-2 3 90,1 2-90,1 2 180,10 22-90,-7-10 90,15 42-90,-16-34 90,7 46-90,-13-44 180,-4 40-180,-5-45 180,-25 34-270,13-43 0,-17 11-90,16-24 90,1-2-90,-1-2-180,-6-7 180,6-2-720,-12-28 630,19 13-449,3-38 359,14 32 180,7-15-90,1 19 90,1 0-90,3 0 180,1 1-90,11-7 0,-6 8 90,28-17 0,-26 19 0,33-17 0,-35 22 90,34-17-90,-36 18 90,24-15-90,-31 16 0,6-6 90,-11 7-90,-2 0 90,0 1-90,-2-1 90,0-5 0,-3 4 0,-4-11 0,-2 11 90,-9-11-180,4 14 180,-17 2-180,13 7 90,-16 16-90,20-6 0,-5 10 90,10-7-90,2 0 0,2 2 0,2-1 90,5 8-90,0-7-180,16 14 90,-10-18-630,31 6 450,-25-16 0,16-3-89,-20-4 359,-1-3 0,1-1 0,0-1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19.8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0 235 6094,'14'90'2428,"-3"-13"-2338,-10-71 0,0 2-90,0-6 90,0-2 0,0-2 0,2-5-90,5-11-90,-1 1-90,15-32 90,-10 25 0,8-19 90,-10 24-90,-1 1 90,-1 3-90,4-5 0,-4 9 90,4 0-90,-8 12 0,5 20 90,-6-7 0,4 12 0,-3-12 0,0 0 0,1 1-90,1-1 0,3 4 90,-1-4-89,2 3 89,-2-8 0,0-2-90,1-1 90,0-2 0,1-2 0,1-1 0,0-2 0,7-5 0,-4 0 0,4-5 0,-5 0 0,9-13 0,-8 7 90,7-10-90,-12 11 0,-1 0 0,-1-2 0,-3 1 0,0-9 0,-2 6 89,-1-6-89,-2 8 0,-2 1 90,0 0 0,-1 2 0,-3-3 0,3 7 0,-2-2 0,3 8-90,0 2 0,-1 2 90,2 2-90,0 5 0,2 1 0,4 16 0,0-7 0,8 27 0,-7-20 0,14 37 0,-10-35-180,20 29 90,-15-38-90,9 8 0,-8-17 1,0-1-91,0-3-90,0-2-540,3-4 900,-3-1 0,3-3 0,-5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20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74 6094,'48'0'719,"-17"0"-719,5 0 0,-18 0 0,0-1 0,1 0 0,1-2-90,24-5 90,-19 3-90,29-9 0,-38 9-90,14-5 180,-22 6-180,4-3 180,-10 4 0,-3-3 0,-1 4 90,-5-1-90,3 2 90,-1 0 0,3 1 0,0 0 0,1 1-90,1 0 270,2 1-180,0 0 270,11 6-180,-5-4 449,19 14-449,-15-8 0,11 9 0,-13-9 0,0 2 90,0 0-90,-2 1 449,0 9-359,-3-5 630,-2 18-631,-4-15 361,-15 20-540,5-24 0,-25 13-90,18-20-540,-27 0 181,27-10-91,-10-4 0,21-3-90,3-2-89,4-2-1,2-1-629,2-6 539,0 4 720,6-9 0,-1 11 0,3-4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3:34.8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233 123 6004,'6'-3'449,"1"-1"-359,1 1 0,0-1 0,0 0 0,0 0 0,-1 0 0,0-1 0,1 0 0,-2 0 180,5-3 539,1-6-629,-3 4 270,0-5-180,-8 10 989,-5-5-899,2 5 269,-7-2-449,3 5 90,-14 1-270,8 1 180,-22 6-180,16-1 90,-35 16 0,29-9 0,-24 16-90,31-15 90,-22 30-90,23-21 90,-17 39-90,26-35 180,2 50-180,8-44 90,9 37-90,-1-41 90,33 37-90,-21-35 90,35 28-90,-32-39 90,47 17 0,-37-22-1,54 5-89,-56-19 0,44-13 0,-46 3 90,36-21-90,-41 15 0,29-23 0,-28 14 0,10-13 0,-17 15 90,4-14-90,-13 11 0,6-23 0,-12 20 0,-4-21 0,-4 27 0,-12-35 90,5 34-90,-14-23 0,10 29 0,-22-15 0,14 16 0,-48-16 0,37 22 0,-51-9 0,51 15-180,-41-3 1,48 6-811,-19 0 270,34 2-3237,-11 7 2877,10-1 1080,-9 7 0,6-1 0,-1 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30.4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89 6183,'-1'-3'450,"-1"0"-360,1 0 0,-1-1 0,0 0-90,1 0 90,-1 0 0,1-1 270,-4-7-180,-3-2-90,0 0 0,-6 2-90,7 8 89,-12 1-89,9 4 180,-18 5-180,14 0 180,-22 13-90,20-7 180,-26 33-180,26-22 90,-16 38-180,24-36 90,3 28-90,8-31 0,14 15 90,-6-25-90,30 1 0,-22-13 0,30-12-90,-32 2 0,19-18 90,-24 13-90,12-24 0,-16 20-90,4-26 180,-10 25 0,-1-10-90,-3 16 90,0 2 0,-1 1 0,1 3 0,-3 3 0,2 3 0,-5 10 0,4-1-90,-3 26 90,6-17-180,4 23 90,2-27-269,13 12 269,-9-18-360,16 3 360,-14-8-180,15-3 180,-16-1-90,10-5 180,-13 5 0,2-3 90,-7 5 0,1 1 0,-2 1 270,2 10-270,0-6 180,4 13-180,-4-11 179,1 9-179,-3-10 90,0 4-90,-1-7 90,2-2-90,0-3 0,6-13-90,-2 4 0,9-23 0,-7 17-90,11-36 90,-12 30 0,7-26 0,-10 35 0,-1-5 0,-2 18 0,0 10 90,0-1-90,4 21-90,-1-13-180,14 24 90,-9-25-539,18 15 449,-14-23-630,19 1 541,-16-8 359,7-3 0,-10-2 0,-1-1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30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185 231 6094,'-50'21'764,"1"0"1,-25 8-675,62-2 0,12-14-90,2-1 89,1 0-89,1-1 90,7 2 0,-2-4 0,14 3 0,-9-8 0,19-5-90,-17-4 0,19-15 0,-18 5 0,20-31-90,-24 24 0,14-36 90,-20 34-90,1-32 0,-8 32 90,-8-28 0,1 30 90,-5-10-90,4 17 0,-1 3 90,1 3 180,-14 7-180,10 5 180,-14 26-90,20-8 180,1 41-180,9-32 89,15 42-179,-6-41 90,23 32-270,-18-39-269,28 15 89,-24-28-720,24-2 630,-27-11-1439,24-15 1799,-29 7 0,9-8 0,-15 8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31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0 6813,'-3'0'810,"0"1"-630,0 2-1,0 3 1,0 2 0,0 2 0,1 2 90,0 10-90,6 23-180,-2-13-90,13 29 0,-7-39-540,24 21 360,-16-31-629,27 3 539,-23-16 360,23-13 0,-24 4 0,9-9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32.0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0 347 2767,'17'-3'359,"-3"-1"1177,15-6-1446,4-5 495,-4 2-585,5-4 0,10-11 90,-11 5 0,36-33-90,-39 28 308,8-12-218,-25 24 0,9-22 0,-12 20 988,7-16-988,-17 31 90,-2 9-90,0 2 0,-2 9 0,4-3 89,0 1-89,1 2 270,11 28-180,-3-18 0,17 39-180,-14-42 180,21 25-180,-18-30 0,28 15 0,-25-25 0,22 1 0,-23-13-180,18-13 90,-17 4-90,21-30 90,-26 23 0,13-27 90,-20 29 0,3-13 0,-7 20 0,3-3 0,-3 12 180,7 8-90,-2 2 270,17 27-270,-11-17 90,17 24-90,-15-25 180,27 19-180,-19-22 89,40 9-179,-35-22-90,41-11 1,-37-1-181,34-23 180,-40 15-270,21-28 270,-32 25-90,4-27 90,-18 28 90,-7-16 0,-1 25 180,-14 0-90,11 13 540,-13 22-361,17-8 541,-1 28-540,10-24 359,16 24-539,-5-27-539,37 13 89,-20-25-1709,52-12 1260,-42-4 809,44-24 0,-52 18 0,14-9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33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42 6453,'0'-4'630,"0"0"-540,0 0 90,1 0-90,0 0 0,-1-1 359,3-2-359,-3 3 0,1-1 90,-5 8-90,1-1 90,-9 16-180,5-6 270,-11 28-90,10-16 270,-8 44-271,11-33 271,-2 52-360,8-47 90,10 41-180,-1-50 0,26 25 0,-19-41-90,27 3 90,-27-20-180,21-13 90,-23 4-180,16-25 270,-22 20-179,6-25 89,-13 27 90,0-10 0,-2 17-90,-2 6 90,0 5 0,0 18 0,1-7 0,3 23-90,1-21-360,11 15 180,-4-23-1079,21-5 899,-17-9 450,19-23 0,-22 11 0,6-13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34.0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6453,'2'50'0,"1"-9"0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34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0 138 6183,'4'26'720,"-1"-7"-540,3 6 0,-2-9-90,1-1 90,0-2 269,4 6-359,-3-8 180,5 4-180,-7-11 0,4-7-90,-4-3 90,5-19-90,-5 9-90,8-28 90,-6 20 0,10-37 0,-6 32-90,17-37 180,6 43 270,10 20-90,-1 38-180,-13 18-90,-4 7-180,-9-31-180,5 0 90,-8-21-90,1-6-359,3-7 359,-4-1-180,5-4 540,2-7 0,-5 3 0,5-7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35.4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5 6094,'-13'-3'989,"1"2"-899,9 4 0,-2 1 0,2 2 90,0 6-90,0-1 90,2 11-91,1-6 91,1 16 0,2 0 90,1 19 0,7 32-270,-5-30 0,6 10 90,-9-51-90,0-6 0,-3-5 0,0-1 0,0-5 0,0 2 0,0-4 0,0 2 0,-1 0 0,-1-8 0,1 4 0,2-18-90,1 12 90,12-26 0,-5 24-90,23-22 90,-17 27 0,23-8 0,-21 15 0,9-1 0,-12 6 0,-3 1 0,0 2 0,-1 1 90,0 9-90,-5-3 90,-3 11 0,-4-9-90,-13 18 90,4-16-180,-18 18 90,15-22-270,-27 11 180,24-14 0,-17 3 0,23-9-90,-7-1 180,12-1-90,-1-1 90,8 1 90,12 4-90,-3-1 90,19 9-90,-15-4 0,14 8 0,-14-8 0,18 6 0,-16-7 90,34 0-90,-29-7-90,33-10 0,-34 2-90,22-15 90,-25 11-179,15-17 179,-21 16 0,12-21 90,-15 19 0,5-16 0,-11 18 0,1-17 0,-3 18 90,-3-14-90,1 21 180,-7-5-91,4 7 91,-9 2-90,7 2 180,-15 7-180,13-3 0,-11 7-90,13-6 90,-1 11 0,6-8-90,8 14 90,2-12 0,17 17 0,-10-15 0,23 18-90,-19-18 90,31 21 0,-30-20 0,19 12 0,-26-16 359,6 9-359,-14-10 360,-2 8-360,-8-11 90,-17 3-180,8-7-450,-23-5 270,20-1-1169,-25-20 989,29 12-449,-9-16 269,21 18 540,12-11 0,-1 12 0,10-6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37.3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307 221 2079,'3'-7'900,"-2"0"1254,2-1-1974,-2 0 90,0-1 1023,-2-10-1113,0 7 764,-3-18-674,1 16 2231,-8-25-2141,5 23 179,-8-15-269,7 21 180,-15 0-360,10 10 0,-25 19-90,21-1 90,-21 44-90,23-27 0,-10 59 90,17-47-90,5 17 0,2 2 0,3-13-45,4 9 0,2-1 45,0-21-180,9 30 90,-9-44-1169,11 21 899,-13-32-540,6 5 451,-13-23-811,-7-15 901,1 7-901,-29-27 990,16 21-185,-29-23 455,25 22 0,-9-6 0,10 6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37.8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7 172 6183,'-6'-1'2699,"88"-6"-2834,-34-1 0,5-1 45,31-5 0,0-2 90,8-6 0,-27 0 0,-56 17 0,3-4 0,-6 4 90,1-4 0,-10 9-90,0 0 0,-4 8 0,4-1 180,-2 18-180,5-11 90,3 17 0,3-17 270,25 22-270,-14-22-90,19 13 90,-18-22 0,36-7-90,-25 0 0,34-12 0,-43 4 0,17-22 0,-24 15-270,2-26 180,-19 27-270,-22-20 270,8 23-180,-33-13 180,25 19 90,-14 0-90,19 8 0,3 1-90,2 1-359,-2 9 359,11-5-180,2 11 90,11-11 270,19 13 0,-10-11 0,12 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3:36.2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528 32 6273,'3'0'810,"-1"0"-540,0 1 0,0-1-1,1-1 91,-1 0-90,0-1 90,-1-1 360,1 0 1258,-4-2-1708,0 0 90,-5-1-270,1 4 270,-17-2-270,9 4 90,-29 4-180,23 0 180,-40 12-180,35-7 89,-28 11-89,33-10 90,-30 20-90,28-14 90,-23 20-90,29-19 90,-23 35-90,21-23 180,-21 50-180,26-43 90,-7 56 0,15-48-45,2 10 0,2 0-45,3-4 90,7 13 0,2 0-90,1-14 45,4 1 0,1-3-45,2-16 90,42 26-90,-28-36 90,52 16-90,-49-31 0,63-8 0,-57-3 0,45-13 0,-56 7 0,39-22 0,-39 15 0,31-22 0,-41 20 0,25-34 0,-27 27 0,17-33 0,-25 35 0,7-42 90,-12 35-90,3-42 0,-10 48 90,-10-35-90,4 37 0,-12-22 0,7 28 0,-22-26 0,15 22 0,-34-35 0,29 34-90,-45-32 0,39 35 0,-31-16-90,37 26-180,-15-2-719,2 8-270,2 2 539,4 2-2068,7 5 1978,13-2 900,-6 5 0,10-3 0,-2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38.6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1 247 6183,'4'27'1350,"1"-4"-1170,-2-16-90,0 0 89,0-1 1,1 2-90,-1-3 270,2 0-270,-3-4 0,1-5 0,-2-2 0,-3-18-90,0 11-90,-2-26 90,1 21-90,-3-34 0,3 32 90,-3-21 0,4 30-90,3-5 90,0 10 0,10 1 0,-4 5 0,19 3 0,-12-2-90,10 2 90,-10-2 0,0 0 0,0 0-90,-1-2 90,14-3 0,-11 1 0,10-3 0,-16 1 0,12-9 0,-9 6 0,18-12 0,-19 13 90,11-5-90,-13 9 90,7-1-90,-11 4 90,5 2 0,-9 0 0,1 5 0,-5-3 0,-5 7-90,2-5 90,-13 11 0,10-9 0,-12 14 0,12-11 179,-8 15-179,9-13 180,-3 23-180,9-21 0,5 15-90,2-19 90,9 5 0,1-4-90,15 2 0,-8-7-450,29-5 360,-28-5-90,18-5 1,-22-1 89,0 0-90,1-2 90,-1-2-90,14-14 180,-12 9 0,10-10 0,-18 13 0,0 0 0,1-6 0,-4-1 90,-3-8-90,-7 11 270,-15-3-180,3 18 90,-14 2-180,12 7 359,-17 18-269,18-11 0,-8 24-90,19-21-180,13 24 0,-1-24-179,19 12 179,-13-21-900,38-4 810,-28-4-359,34-9 269,-37 4-539,23-15 719,-23 10 180,12-10 0,-18 9 0,-1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38.9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 66 5914,'-9'-54'3148,"26"43"-2608,-14 37 809,34 34-1079,-21-37-1,4 7 1,-15-19-90,-3 0 90,-5 5-180,-2-5-90,-6 5-90,-1-7-1349,-25 3 899,17-7-1888,-30-7 1618,35-6 810,-12-11 0,19 9 0,-2-5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40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58 6543,'0'-3'540,"1"0"-450,1 0 0,0 1 90,0-1-90,0 0 90,0 0 89,0-1-179,-1 1 450,-1-3-450,-1 3 270,-5-4-180,2 4 90,-15-4-180,8 5-90,-15-1 89,13 3-89,-22 10 90,18-4-90,-16 13 0,20-8 360,-6 32-180,14-22 90,1 29-90,11-31 360,22 19-451,-12-22 181,26 11-180,-23-22 180,32-9-180,-27-1 0,25-16-90,-33 8 90,14-27-90,-20 21-90,-1-27 0,-15 29-180,-11-14 0,3 18-989,-21-13 899,18 16-989,-15-6 989,24 14-539,2 5 629,8 0-450,14 7 451,-7-4 269,15 3 0,-11-5 0,4 2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40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0 166 6094,'30'51'2968,"-3"-10"-2878,-25-41 90,2-4-180,-4-3 0,0-4 0,-1 2 0,-1-2 0,-4-30 0,2 21 0,-5-28 0,7 34 270,-3-11-181,5 16 361,2-4-270,2 13 810,17 4-811,-8-1 91,28 5-270,-20-5-1079,34-6 629,-32-1-719,21-8 449,-30 6-809,3-6 1529,-9 2 0,-1 1 0,-3 1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47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 6363,'2'-2'450,"-1"0"-270,0 1-90,0 0 90,1 1 0,-1 0-90,0 0 359,0-1-359,-1 0 180,0 0 0,0 1-270,0 2 90,0 0-90,0 3 90,1 0-90,1 1 90,1 7 0,0-1 0,6 19-90,-4-11 90,3 11-90,-3-12 0,0 0 0,1-1 0,0-2 0,3 2-180,1-3 90,0-2 0,1-6 0,-2-5-90,1-2-629,11-12 539,-7 4-810,13-22 631,-18 14 449,2-10 0,-9 10 0,0 1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47.5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9 6543,'-24'-5'0,"4"1"0,31 5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48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0 223 6094,'2'11'539,"-1"0"-449,1 1 90,1 0-90,0 0 0,0 0 90,0 0 0,3 3-90,-3-4 269,5 7-269,-5-10 0,2 1 0,-3-6 0,-1-1 0,0-1 90,-1 0 0,0-3-180,1 0 90,-1-2 0,9-35-180,10-18 0,4-15 90,15 3 0,-20 40 0,6 11 0,-17 20 0,0 3 0,0 2 90,-1 2-90,1 3 0,-1 1 90,0 2-90,-1 2 0,2 8 90,-1-5-90,4 14 0,-4-15 0,14 18 0,-10-21-90,8 6 90,-7-18-90,-1-3 90,2-1-90,-1-4 0,8-6 0,-4 1 90,5-6-90,-7 3 90,-1-1-90,-1 0 90,-2-1 0,1-7-90,-4 4 90,0-6 0,-5 6 0,-1 1 0,-1-1 0,-2-1 90,-8-13-90,4 11 0,-6-9 90,6 18-90,0 0 90,0 4-90,2 0 90,-3 4 0,2 2-90,-1 3 0,4 3 90,-1 3-90,2 1 0,0 3 90,2 10 0,2-5-90,1 8 0,2-6 0,1 2 90,2-1-90,1 1 0,16 15-90,-9-15 90,13 12-90,-13-19 90,1-3-90,0 0-90,-1-4-90,9-1-180,2-7 181,-1-2-91,-4-6 90,-8 0-90,-1-2-449,1-7 809,-4 2 0,1-5 0,-6 6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48.4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36 6363,'-12'3'1440,"3"-1"-1351,13-1 1,2 0 0,1 1 0,3-1-90,1 0 0,8-1-90,-3 0-90,15-1 1,-13 0-1,7-2 0,-8-1-270,7-1 180,-6 0-359,10-3 629,-13 2 0,2-2 0,-7 2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49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1 180 6273,'81'0'1619,"-34"-7"-1619,31-19 0,-58 1 0,-17 15 0,-8-2 0,-2 8 90,-2-1-90,-2 1 0,-2 1 180,-8 3-90,4 1 90,-12 5-90,13 0 0,-3 4-90,8-2 180,-1 6-90,4 9-90,2-5 0,7 5 0,3-10 90,3-1-90,1 1 0,1 0 0,8 5 0,-3-5 0,7 3 0,-6-5 0,1-2-90,6 1 90,-4-3-90,4-1 0,-6-4 0,0-3 90,-1-1-90,0-2-90,4-5 90,-4 1 0,2-2 0,-8 1 0,-1 1 90,-2 0-90,-1-1 90,-1-6 0,-2 5 0,-2-4 0,0 7 0,-1 3 0,0-1 90,1 1 0,1 1-90,0 1 90,1 2 0,1 0 0,1 2 0,1 1 0,0 0 90,2 2-90,0 1 0,0 0 0,0-1 90,-1-1-90,0-1 0,0 1 269,1-2-179,-3 1 630,3-4-720,-5-2 180,4-11-270,-5 4 90,2-9-90,-3 7 0,1-3 0,0 0 0,1-1 0,0-9 0,0 7 0,0-5 90,0 8 0,1 3-1,0 0 1,1 3 90,2 0-90,-1 4 90,11 3-270,-7 4-449,18 6 269,-15-4-180,8 2 90,-9-4-180,0-2 1,0 0-1,0-1-539,6-4 449,-4 1 0,3-3 630,-6 1 0,0 0 0,-1-1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49.6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194 1 6004,'-3'0'539,"-1"0"-359,0 0-90,-1 0 0,-1 0 0,-1 0-90,0 0 90,-2 0 0,1 0-90,-2 1 90,-1 2 90,-15 10-90,11-4 180,-21 25-181,25-19-89,-7 12 90,13-14 0,1 1 0,1-1 90,1 11-90,3-9-90,2 7 90,2-13 0,2-1-90,0-2 90,1-1 0,7-3-90,-3-2 0,5-3 0,-5-2 0,0-2 0,0-1 0,-1-1 0,3-7 0,-4 4 0,3-10 0,-6 9 0,0-5 0,-4 7 0,-1-3 90,-1 0-90,-2 2 0,0 3 0,-1 5 0,1 1 90,-1 2-90,0 3 0,0 1 0,1 4 0,0 0 90,2 1-90,-1 2 0,3 1 0,11 23 0,-6-16-810,32 29 540,-24-37-179,19 7-1,-19-17-90,1-2 1,-1-3 539,1-1 0,-1-1 0,2-1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3:37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679 101 6363,'-5'-10'630,"-1"1"-450,1 0 0,-2 0 0,1 0 179,-6-3-179,-2 1-90,-2 1 0,1 2 0,3 5 0,0-1 270,-13 1-270,7 1 180,-26 1-180,22 1 270,-33 6-271,29-1 91,-37 15-90,33-8 90,-38 26-90,37-18 180,-34 30-180,38-27 360,-27 42-450,37-38 180,-7 43-90,24-42 89,15 36-89,-3-37 90,26 30-90,-17-35 0,32 23 0,-28-28-90,15 8 90,-18-14-90,1-1 0,0-3 90,0 0-90,21 0 90,-15-4-90,23 0 0,-29-4 90,22-4-90,-16-2 0,7-1 0,-11 0 90,-7 2-90,0 0 0,0-1 0,7-2 0,-5 2 0,18-8 0,-17 7 90,27-13-90,-28 12 0,18-10 0,-24 12 90,9-9-90,-13 9 0,5-6 0,-10 7 0,0-1 0,0 0 0,-1-1 0,0 0 0,-1-4 0,-1 2 90,-1-13-90,-1 10 0,-6-21 0,2 18 0,-6-10 0,3 10 0,-1 0 0,-2-1 0,1-1 0,-7-10 0,3 6 0,-5-7 0,5 11 0,0 0 0,-1 2 0,0 1 0,0 2 0,-3-2 0,2 4 0,-2-1 0,3 5 0,2 2 0,-3 0 0,2 1-360,-20 0 90,11 3-809,-26 2 269,23 1-2068,-31 7 1888,26-4 990,-16 3 0,22-5 0,2-1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0.4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188 45 6273,'-49'1'1260,"13"-1"-1260,14 0 90,10 1-90,0 2 90,2 1-90,0 2 90,-4 9-90,5-3 179,-3 24-89,10-20 0,5 19 0,2-22-90,4 3 0,1-7 90,1-2-90,1-2 0,2-1 90,10-5-90,-6-1 0,27-15 0,-25 6 0,20-17 0,-31 16 0,3-5 0,-9 10 0,-2 0 0,-1 1 0,0 0 0,-1 0 0,0 3 0,0 0 0,1 3 0,1 2 0,1 2 0,1 3 0,15 18 0,-6-8 0,20 23 0,-16-20 90,20 26-90,-18-21 90,9 15-90,-17-18 90,-2 1 0,-2-2 0,-2 1 180,-8 6-180,0-7 0,-5 4 0,0-10 0,0-2 0,0-1-90,-2-3-90,-14-1 0,8-5 0,-9-3-90,14-5 90,1-2-90,1-2 90,3-3-270,2-9 270,4 3-90,3-8 90,3 8-90,3-2 91,2-1-1,2 1 0,12-10 0,-5 6 90,8-6-90,-7 10 90,1 1-90,-1 0 90,0 2 0,12-13 0,-13 12 0,8-10 0,-16 16 0,-1 1 90,-3 2-90,0 0 90,-2-3-90,-2 2 90,-2-2-90,-2 3 90,-3 0 0,0 0-90,-1 0 179,-5-1-179,2 3 90,-5 0 0,3 5 0,0 1-90,0 3 90,-1 2 0,-4 9 0,6-2-90,-4 6 0,9-4 0,1 0 0,3 1 0,1 0 0,6 5-90,0-5 90,4 4-90,0-7 0,2-2-90,1-1 0,2-2-179,9-2 89,-4-3 0,6-2 0,-8-3 0,0-3 90,-1-1-89,1-2 269,7-7 0,-6 3 0,5-5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0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1 437 6004,'3'-13'3238,"3"38"-2159,-1-12-539,9 14-450,1-42 0,-1-5-90,-2 0 0,-6 7 0,1 0-90,-1-1 90,3-6 0,-3 5-90,3-3 90,-6 7 0,0 2-90,-2 2 90,1 2-90,5 6 90,-3 1 0,7 10 0,-5-2 0,8 16 0,-2-5 0,2 4 0,1-4-90,-3-11 90,5 1-90,-3-8 90,2-1-90,1-4 90,1-2-90,0-2 90,2-3 0,1-2-90,16-20 90,-14 10 0,12-14-90,-19 15 90,-1-2 0,-1 1 0,-2-1 0,1-9 0,-5 7-90,0-7 90,-5 9 0,-1 1 0,-2 0 0,-1 1-90,-3-6 90,2 9 0,-3-2 0,2 11 0,0 2-90,-1 4 90,0 3 0,-4 15 0,4-4 0,-3 11 0,6-7 0,1 2 0,2 1 90,0 0-90,5 9 0,-1-8-90,3 7 90,0-11-90,0-1-89,2-1-1,2-1-360,9 0 90,-5-6 0,6 0-89,-8-7-91,-3-2 0,0-2 630,0-1 0,0-3 0,2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1.1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90 6543,'61'-16'0,"0"1"0,28-5-629,-52 1 629,-24 12 0,-2 0 0,-2 2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2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168 20 6633,'2'-3'630,"0"-1"-450,-2 2 0,0-1 0,0 0 359,-4 1-359,0 0 0,-2 2 0,1 0 0,-1 1 0,-1 1 269,-10 2-179,6 0-90,-9 4 0,9-2 0,-1 2-90,-1 1 90,1 1 0,-4 6-90,7-2 0,-5 17-90,10-13 90,12 29-90,1-29 0,11 13 0,-6-22 0,1-1 0,2-2 0,0-2 0,10-4 0,-5-2 0,6-3 0,-8-1 0,-2-1-90,-1-1 90,-1 0-90,5-5 0,-6 3-270,8-15 270,-14 14-90,4-12 90,-11 17 0,0-2 90,-2 8-90,0 0 90,0 3 0,1 1-90,1 6 180,2-2-90,1 4 90,1-2 0,2 0 0,2-1 0,1 1 270,8 3-180,-2-4 359,24 2-449,-18-8 180,31-9-270,-30-3 90,23-19-90,-29 12-90,9-22 90,-20 21-450,-12-24 271,-3 26-361,-27-18 360,15 24 0,-11-6 0,13 12 90,1 1-90,-1 3 90,1 2-89,-4 5 179,7-1-360,-6 13 270,16-9-540,8 12 450,5-14-1079,25 9 899,-17-13 360,24 6 0,-26-9 0,7 1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3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0 229 6094,'3'8'539,"0"2"-449,1-1 90,-1 2-90,0-2 90,0 2-90,-1-1 90,1 1 0,-2-2 269,0 5 181,-2-1-450,-1-2 270,-2-4-360,2-7 90,-1-10-91,1 2-89,2-19 0,1 11-179,7-36 179,-2 28-90,3-20 90,-3 26-90,-1 2 90,1 1 0,-1 3 0,2 0-90,-2 5 90,2 1 0,-2 6 0,0 2 0,0 1 90,0 3-90,2 2 0,-1 2 0,0 1 90,1 1-90,-1 2 90,0-1-90,0 1 90,1 0-1,1 4-89,-2-5 90,10 11 0,-8-16-90,13 2 0,-12-11 0,6-6 0,-6 0 0,2-3 0,-2-1 0,2-2 0,4-9-90,-3 5 90,13-23 0,-13 19 0,14-32 0,-19 34 0,5-14 0,-10 25 90,-1 2-90,-1 2 90,0 2 0,2 4-90,-1 2 90,1 5-90,0 0 0,1 1 0,1 1 0,0 0-180,6 5 0,-3-3-539,15 6 359,-9-12-1259,25-1 1079,-22-7 1,11-3 539,-15 0 0,0-2 0,0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4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1 333 6273,'7'39'2069,"0"-8"-1979,-6-30 90,0 0-90,0-2 0,1-2 0,-1-1-90,1-1 0,1-2 90,0-2-90,1 0 0,0-2 0,1-9 0,-1 5 0,1-7-90,-3 7 90,1-1 0,-2-1 0,-1 1 0,0-5-90,0 7 90,-2-6 0,1 13 0,2 6 0,4 11 0,0 5 0,1 0 0,0-2 90,-1 0 0,6 7-90,-3-5 90,12 14-90,-9-16 90,15 8-90,-14-16 0,10-1 0,-12-7 0,4-2 90,3-10-90,-6 4 0,8-18 0,-12 15-90,5-26 90,-9 23-90,1-13 90,-3 17 0,-1 2 0,0 2-90,0 0 90,0 1 0,0 3 0,0 6 0,0 3 0,4 22 0,0-11-90,3 14 90,0-15-90,0-1 0,1 0 0,0-2-180,8 2 90,-4-5 0,7 1 1,-7-5-1,2-2 0,-1-2 0,0-2-180,4-4 180,-5 0 90,3-5 0,-5 2 0,-2-2 0,0 1 0,3-11 90,-6 7 0,2-7 0,-5 10 0,-2 0 90,1-1-90,-1 1 90,0-5 0,0 5 90,0-9-90,0 12 270,0-3-270,0 11 90,0 3-90,0 2 0,0 2 90,0 1-91,0 3 91,1 6 0,0-2 0,7 15-90,-2-14 0,11 16 0,-7-20 0,19 8-90,-16-17 0,20-6 0,-20-4 0,7-5 0,-11 3 0,-1-1 0,-1-1 0,-2 1-90,2-6 90,-3 4 0,1-13 0,-4 12 0,-3-15 0,1 18 90,-3-8-90,3 15 90,-1 4-90,2 4 0,2 5 0,2-2 0,0 2 90,1 1-90,1 0 0,4 6 0,-1-4-180,11 12 180,-8-14-360,16 6 270,-14-13-539,21-11 449,-20-1-180,16-19 270,-21 14 90,3-10-90,-8 11 90,-1-1 0,0 1 0,-1 0 0,-1-7 90,-1 6 90,-1-8-90,-1 12 180,-1-2-180,1 10 359,-2 15-359,2-5 0,1 15 0,2-12-90,4 15-90,-1-13-629,9 15 449,-7-19-180,7 5 0,-8-12-89,0 0 539,1-3 0,0-1 0,1-1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6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21 168 5914,'-7'12'1259,"4"-4"-719,-5 7-361,6-9 1,1-1-90,1-4 90,0 0-90,1 0 90,0-1-90,0 0 180,2 0-180,-2 0 180,3-2-90,-2 2 269,2-7-269,-3 4 450,1-10-360,0 7 359,0-13-179,4-6-360,-2 4-90,3-4 90,3 7-90,-4 6 0,5-5 0,-3 9 0,-1 1 0,1 0 0,7-1 0,-5 3 0,9 2 0,-10 4 180,8 14-180,-10-4 0,3 8 90,-7-7 0,1 0-90,0 2 0,0 0 90,4 4-90,-2-3 0,8 10 0,-6-13 90,11 8-90,-11-15-90,15 0 0,-13-7-450,22-16 270,-19 8 0,11-12 1,-15 11-91,0 0 0,-2-1 0,-1 0-269,1-5 359,-3 4-360,0-12 540,-3 13-450,1-10 450,-1 15-269,0-1 269,-1 6 0,-1 2 180,1 0 0,-1-1 0,1 0 539,0 0-539,1 0 0,-1 1 90,1-1 0,-1 1-180,1 0 180,1 1-90,-1 0 90,1 0 0,0 1-1,-1 1 91,0 1 270,0 7-180,-1-2 359,0 18-629,0-11-90,3 26-180,-1-26-179,4 12-1,-2-20-90,0-2-90,3-2-89,0-2-631,3-6 541,-2-1 719,9-13 0,-8 5 0,6-8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6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0 6543,'-13'43'-158,"2"-11"1,24-16 0,-4-8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6.6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9 6363,'1'-3'810,"1"1"-540,-1 0-90,-1 1 179,0 1-179,-1 1 0,-1 1 90,-5 5-180,1 0 630,-19 21-451,12-13 721,-20 30-720,21-26 449,-9 25-539,17-26 90,3 18-270,6-21 0,15 11-90,-7-18-1079,34-1-3329,29-51 4498,-18 18 0,13-28 0,-52 34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7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100 238 6094,'3'-3'989,"-1"-1"-809,-2 3-90,-1 0 90,0-1-90,0 1 90,-1 1-91,0 0 91,-3 2-180,0 1 180,-9 7-90,7-3 90,-14 15-90,12-10 0,-9 18 0,12-16 0,-4 23-90,8-22 90,2 18 0,22-19-90,11-19 0,7-9 0,-5-23 0,-20 12 0,-6 4 0,-5-3 0,-2 11 0,0-10 90,-2 18-90,0 4 0,0 5 0,2 13 0,-1-6 0,5 19 0,-1-16 0,10 15 0,-5-17 0,21 6 0,-14-14-90,26-5 90,-23-4 0,20-13-90,-22 7 90,15-18 0,-20 14 0,13-22 0,-16 20 0,12-33 0,-14 28 0,7-36 0,-12 36 90,2-27-90,-4 31 180,-3-13-180,1 23 270,-4 3-270,3 8 269,-1 17-179,3-7 180,3 33-180,-1-25-90,2 19 90,-1-22-90,0 0 0,0 1 0,3 5-90,-2-6-450,15 14 271,-8-20-541,22 3 450,-17-17-719,22-14 629,-21 5 450,19-20 0,-20 16 0,6-8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3:39.6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660 32 6183,'-6'-4'450,"0"-1"-270,1 2-90,0-1 0,0 1 90,0 1-90,1-1 0,-1 1 180,-1 0-180,-1 0 0,-1 1-90,-1 0 89,2 2 1,-1 0 0,-1 0 0,-1 1 0,-1 0-90,-2 1 90,0 1 0,-2 0-90,-1 1 90,-1 1 90,-17 6-90,12-4 0,-13 4-90,17-5 90,0 1-90,0 0 90,0-1 0,-7 6-90,6-3 90,-6 5-90,8-3 90,0 0-90,1 1 90,-1 1 0,-6 10 0,6-6-90,-5 8 89,8-7 1,0 1-90,2 0 90,0 1 90,-7 23-180,9-15 90,-6 16 0,10-21 0,2 0 0,2 0 0,2-1 180,4 10-180,0-9 0,4 7 0,1-11 0,1 0 0,1-1 0,1-2 89,8 7-89,-5-8 0,7 5 0,-7-10 0,1 0-90,0-1 90,0-1 0,9 2-90,-7-3 90,7 1-90,-7-4 90,-1-1-90,1 0 0,0-2 90,0-1-90,1 0 0,0-2 0,0 0 0,-1-1 90,2-2-90,0-1 0,0 0 0,0-1 0,9-4 0,0 0 0,0-1 0,-5 1 90,-8 2-90,-3 0 0,11-7 0,-9 5 0,8-6 0,-10 6 90,0-1-90,0-1 0,0 1 0,3-6 0,0-1 0,0 0 0,-3 2 0,-6 5 90,0 1-90,1-4 0,-3 3 90,1-2-90,-2 4 0,-2 0 90,0 0-90,-1-1 90,1-9-90,-1 6 0,0-7 0,0 9 0,-1-1 0,0 1 0,-1-1 0,0-5 0,-1 5 0,0-4 0,0 5 0,0 0 0,0 1 0,-1 0 0,-4-5 0,2 4 0,-3-5 0,2 6 0,0-1 0,-1 1 0,0 0 0,-4-6 0,3 4 0,-16-20 0,12 17 0,-21-21 0,20 22-90,-9-5 90,10 10-180,-1 0-180,-1 2-180,0 1-1079,-11 0 630,3 3-1,-12 1-89,4 4 90,-5 3 989,-5 1 0,-3 1 0,-2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7.7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92 6363,'23'0'1350,"-6"0"-1350,5-3 0,-6 0 0,1-1 0,1 0 90,0-1-90,1-2 89,0 1 1,-1-1 90,16-8-90,-14 6 90,18-9-90,-25 12 90,8 1-90,-14 6 180,6 10-180,-8-2 180,3 18-270,-5-12 90,3 23-180,-1-13-360,7 11 90,-3-18 0,3-3 0,-5-12-179,-3-3-1,1-2 0,-2-2 540,0-3 0,2-2 0,0-1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8.1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6 6183,'2'-2'450,"0"1"-360,-2 2 0,0 1 0,-2 1 0,-1 3 0,-1 1 0,-1 1 450,-6 20-1,3 9-359,-2-1 180,10 10-270,4-31 270,11 12-270,-5-19 90,18-2-180,-15-9 90,22-13-90,-19 4 0,18-27 0,-22 22-90,4-25 90,-16 28-360,-8-16 180,1 17-450,-17-12 360,12 16-719,-17-4-270,10 16 1259,0 0 0,6 5 0,11-2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8.6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1 181 6183,'0'10'720,"0"0"-450,1-1 0,1-1-90,-1 0 89,1-2-89,-1 0 90,1-2 180,0-1 629,4-6-809,-1 0 540,7-12-630,-7 5 89,11-21-179,-5 7-90,5-14 0,-1 3 90,-2 3-90,-4 9 0,-3 6 0,-4 10 0,-1 2 0,1 3 90,0 3 0,1 11 0,-2-3 0,5 21-90,-3-14 0,8 24 0,-4-22-360,13 20 91,-8-23-1440,24 9 1259,-18-19-1169,24-6 1079,-27-4 540,13-16 0,-18 9 0,4-9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8.9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10 7263,'-10'6'3688,"-4"0"-2969,4-1-89,-1 0-90,5-2-181,0-1 181,2 1-450,0-2-540,3 0 1,5-2-271,2 0-90,5-2-89,-2-2-180,1-1-1170,3-2 1259,-1 2 990,4-1 0,-3 4 0,1 1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8:59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9 9961,'0'-2'3059,"-2"0"-2520,0 1-269,-1-1-90,-1 1-180,1 1-90,0 0-270,0 0-2158,-3 1 1348,1 0 1170,-6 0 0,7-1 0,-1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6:13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422 175 6543,'0'-6'810,"0"1"-540,0-1-90,0 1-1,-1-1 91,-1 1-90,1 0 90,0 1 360,1-2 899,-4-4-1079,3 2 269,-6-5-539,4 7 0,-7-3-90,4 6 0,-24 1-90,14 4 90,-25 6-90,20-1 0,-28 16 0,21-7 0,-44 40 0,43-27 0,-31 47 0,44-44 90,-5 42-90,19-40 0,19 57 90,-3-53-45,10 6 0,3-1-45,-1-13 180,44 26-91,-34-37 91,50 6-90,-45-22 0,51-15-90,-51-2 45,10-17 0,0-5-45,-12 1 0,1-5 0,-4-1 0,-14 6 90,11-37-90,-22 35 90,-13-56-90,-10 56 45,-14-7 0,-5 3-45,-4 12-90,-11 0 0,-2 2 0,3 6-539,-48-15 89,59 24-2968,-18-14 2428,43 18 1080,9-8 0,13 12 0,8-2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6:56.0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292 113 6633,'2'-4'720,"0"1"-540,-1 0 0,0-1-1,0-1 1,0 0 0,-1-1 720,-2-8-630,1 6 899,-1-8-809,2 12 719,-1-2-899,0 5 270,-4-5-360,2 3 180,-13-4-180,9 5-1,-13-2 1,12 3-90,-5 1 0,5 1 0,-1 1 90,-1 2-90,0 1 0,-6 7 0,2-2 0,-17 19 90,14-11-90,-20 27 0,22-24 90,-16 37-90,22-34 90,-5 35-90,14-36 90,2 13-90,3-14 90,1-1-90,2 2 90,2 0-90,9 11 90,-1-8 0,27 26 0,-19-28 180,42 23-180,-36-33 180,57 2-181,-51-17 91,50-18-90,-56 4-325,16-12 235,-26 8 0,0-1 0,-3-3 0,-1 0 90,3-13-90,-7 9 0,8-32 0,-15 28 90,-2-38-90,-9 39 0,-36-46 0,16 45-45,-15-4 0,-3 2-45,4 10-552,-26-8 462,28 20 0,1 2 221,0 3-311,3 2-540,-8 2 271,14 3-2160,-12 2 1620,24-1-2249,-1 7 3328,14-3 0,3 5 0,3-2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6:57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352 146 6094,'-3'-1'449,"1"0"-269,0 0 0,0-1-90,0 0 180,2-2-90,-1 1 0,2-2-90,-1 1 89,1 0-89,-1 0 0,1 0 180,-1 0-90,1 1 270,0-1-270,0 2 539,-3 0-449,0 1 630,-7-1-630,2 1 269,-18 0-449,12 2 0,-10 1-90,11 2 90,0-1-90,-1 2 0,0 1 90,-7 5-90,3-2 90,-19 17-90,17-11 90,-24 25-90,25-20 90,-15 26-90,21-25 0,-3 35 90,13-31-90,2 18 0,5-23 90,2 1-90,1 1 0,2 1 90,7 11-90,-3-10 90,22 23-90,-16-25 90,31 18 0,-26-27 0,33 4-1,-30-14 1,45-20-90,-41 3 0,22-14 0,-31 10 0,-1-2 0,-1-1 90,0-2-90,4-10 0,-6 7 90,12-24-90,-19 26 90,8-27-90,-17 29 0,-4-26 0,-3 27 0,-22-41 0,12 34 0,-15-20 0,13 27 0,-1 0 0,-1 2-90,-2 1 0,-9-4 90,7 7-359,-25-7 89,23 13-1439,-29 0 899,28 11-2248,-33 16 2068,32-4 990,-16 10 0,20-10 0,0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6:59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268 21 6363,'1'1'540,"1"1"-450,-1-2 90,2 0 0,-1 0 0,2-1 0,-1 0-1,2 0 1,-1-1 630,6-2-540,-5 2 809,3-4-629,-7 5 719,-2-1-899,0 2 360,-6 0-540,3-1 180,-13 3-270,8-1 89,-6 2-89,7-1 90,0 1 0,-8 4-90,5-2 90,-14 10-90,13-7 90,-17 15-90,15-9 180,-19 23-90,18-17 180,-21 43-270,23-34 180,-12 32-90,18-36 0,-2 22-90,7-23 180,6 34-180,1-35 90,14 32 0,-7-35 89,23 24 1,-17-26 0,33 16-90,-26-22 90,41 5-90,-34-14 0,44-3 0,-30-9-90,29-11 0,-35 4 90,17-20-90,-36 18 0,19-29 0,-27 24 0,9-32 0,-16 30 90,-3-34-90,-6 32-180,-27-49 90,11 43-90,-11-8 0,-2 2 0,4 10-539,-37-28 449,38 37-989,-29-12 629,34 25-1709,-19 0 1350,24 10-2069,-19 19 3058,20-7 0,-10 14 0,13-11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03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1130 6273,'-1'2'450,"1"0"-360,-1 0 90,1-1 180,0 2 90,2-2-271,-1 0 91,1-3-90,-2 0 180,-1-1-180,0 1 360,-2-1-271,2 2 631,-3-1-630,3 3 359,0 1-539,2-1 180,5-1-270,-2-2 90,11-6 0,-6 2 0,18-17-90,-11 8 90,27-25-90,-21 19 90,33-30-90,-29 28 90,44-39-90,-41 36 0,39-35 0,-42 39 0,29-27 0,-30 29 90,33-25 0,-31 26-90,37-26 0,-36 24 0,35-25 0,-35 26 0,37-27 0,-36 27 0,39-30 0,-43 31 0,30-22 0,-36 27 0,20-16 0,-22 17 0,21-17 0,-21 15 0,23-21 0,-23 21 90,22-21-90,-24 23 0,21-19 0,-24 22 0,12-11 0,-18 16 0,6-5 0,-9 7 0,6-3 0,-5 3 0,5-3 90,-5 2-90,7-4 0,-6 4 0,3-5 0,-5 6 0,1 0-90,-4 3-270,-3 4 0,0-1-1259,-3 3 810,3-2-2070,-6 5 1980,4-4 899,-4 5 0,4-3 0,-1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3:55.05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38 8 5914,'-3'-2'90,"1"0"-90,1 1 0,-1 0 0,1 0 90,0 0-90,0 1 89,0 0-89,-1 0 180,-3 1-90,2 0 90,-4 2-180,4-1 270,-1 0-180,3-2 0,0 0-90,1 1 0,1 0 90,0 0-90,3 4 0,-1-2 90,6 6 0,-3-3 0,9 8 0,-7-6 90,17 12-180,-12-12 90,21 12-90,-18-14 89,22 8-89,-21-8 0,26 10 90,26 11-90,-26-10 0,22 9 90,-45-17 0,-4-1 0,16 8 0,-15-8 0,21 10-90,-23-9 0,19 10 0,-21-11 0,15 11 0,-16-12 0,12 8 0,-14-9 0,11 8 0,-11-8 0,12 8 0,-12-7 90,15 9-90,-15-8 0,14 9 0,-16-10 0,14 8 0,-13-9 0,13 8 0,-13-9 0,10 8 0,-11-8 90,9 6-90,-8-5 90,10 7 0,-11-8-90,7 6 0,-9-7 0,8 5 0,-9-6 0,7 5 0,-7-5 0,7 4 0,-7-3 0,7 3 90,-7-4-90,8 5 90,-9-5 0,6 5 0,-6-5 90,3 4-180,-4-3 180,2 3-180,-3-4 90,4 3-90,-3-3 0,5 4 0,-4-3 0,4 3 89,-5-5-89,5 4 0,-6-4 180,5 3-90,-5-2 360,5 3-360,-5-3 180,5 5-180,-4-4-90,5 4 0,-5-5 0,4 4 0,-4-5 0,2 3 0,-3-4 0,1 1 0,-3-2 0,-2 0-90,0 1-1349,-3-7 719,1 2-1709,-13-14 2429,7 6 0,-8-8 0,8 7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04.4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 6363,'4'2'2879,"3"-4"-2699,-4 1 359,6-3-179,-4 4-90,3 1 90,-1 0-90,1 1 449,9 0-629,-4 1 270,25 2-360,-20-2 180,38 0-90,-29-2 0,45 0-90,-36 0 90,53 1-90,-48 0 45,9 1 0,0 0 45,-3 1-45,6 0 0,1 0-45,-6-1 44,13-1 1,1 0-45,-13-1 0,8-1 0,-1 1 0,-17-1 90,45 1 0,-51 1-90,39 5 90,-41-3-90,17 2 0,-22-1 0,1-1 0,0 0 90,-1 0-90,26 4 0,-18-4 90,41 5-90,-43-6 90,35 1-90,-39-3 0,26-1 0,-33 0 0,22 1 0,-27 0 90,21 1-90,-23-1 0,19 3 0,-22-4 0,11 4 0,-17-4-90,3 1 0,-5-1-539,-1 0 89,-3-1-1979,-7-5 1440,1 0 1079,-14-18 0,11 8 0,-6-11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05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6723,'0'2'360,"0"0"-270,0 0 90,0 0-90,1 2 0,0 0 90,0 1 89,2 5 361,5 11-450,-3-6 450,6 16-450,-8-18 629,5 20-539,-5-16 449,3 25-539,-2-21 180,3 34-270,-3-28 90,7 39-90,-6-35 0,10 53-90,-8-49 90,10 47-90,-10-51 180,10 38-180,-10-38 0,8 38 90,-9-38 0,9 45-90,-9-47 0,6 30 90,-8-38 0,5 27-90,-5-26 0,6 27 0,-5-32 0,6 19 0,-5-21 90,6 18-90,-6-19 89,5 22-89,-6-22 0,4 14 90,-6-18-90,5 14 0,-5-13 0,5 16 0,-5-17 0,2 7 0,-4-11 0,2 1 90,-2-4-180,-1-1 0,0-1-719,-5-2 269,2-1-2968,-13-16 2429,7 6 1079,-8-22 0,11 14 0,0-8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06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31 6543,'0'-2'540,"0"-1"-360,0 1-90,0 0 0,0 0 90,0 0-90,0 0 0,0-1 179,0-2-179,0 2 270,0-1 0,-3 5-270,3 1 180,-4 6-180,3-4 180,-2 7-181,2-6 91,0 1-180,1-4 0,0-1 0,0-1 90,0 0-90,0 1 0,1 4 0,0-1 180,5 14-90,-4-7 270,4 24-270,-3-15 270,6 34-270,-3-26 269,10 45-269,-9-37-3302,9 36 3302,-6-22-145,10 38 55,-9-34 90,11 36-90,-13-59 0,12 35 0,-12-40 0,11 28 0,-12-33 0,9 24 0,-10-27 3320,6 25-3320,-9-26 487,3 22-487,-5-25 0,2 16 0,-2-18 0,1 10 0,-1-15 0,-1 4 90,-1-8-90,1 3 0,0-4 0,0 4 0,0-3 0,1 8 0,-1-5-90,0 8 0,-1-9-720,-1 4 361,1-7-1530,-2-3 1079,1-3 900,-2-16 0,2 5 0,0-9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07.8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30 6004,'3'0'449,"0"0"-359,0 1 0,1 0 90,-1 0-90,0 0 90,1 1-90,0-1 180,3 1-180,-2-1 0,2 1 90,0-2-91,0 1 1,2-1 180,13-2-180,-6 1 270,36-4-270,-26 2 270,44 0-270,-39 3 359,51 2-359,-40-1 90,9 0 0,0 1-90,-2-1 45,8-1 0,1 0-45,-7 0 45,6-2 0,1 1-45,-9-1 0,5 0 0,-1 0-90,-7 1 134,9 1 1,0-1-135,-11 2 135,8-1 0,-1 0-45,-12 0 90,54-5-180,-51 1 90,56-5-90,-56 6 0,48-1 0,-54 4 0,39 4 0,-45-1 90,37 4-90,-42-5 0,22-1 0,-31-1 0,17-4 0,-19 2 0,16-2 90,-21 3-90,7 1 0,-10 0 0,6 0 0,-6 0 0,4 0 0,-5 1 90,4 0-90,-6-1 0,5 0 0,-6 0 0,4 2 0,-4-2 90,1 3-90,-2-1 0,-2-1 0,0 0-270,-2-1-90,2 1-629,-3 0-450,-3-2-1440,-10 1 2879,4-1 0,-7 1 0,10-2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20.6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6 6183,'0'-2'180,"0"0"-90,0 1 360,0 0-360,0 4 0,0-1 0,0 2 450,0 11-450,-1-4 179,-1 16-179,0-12 270,-4 22-270,2-16 0,-5 27 0,4-26-180,-1 20 0,5-26-630,0 10 361,0-19 359,0 5 0,0-10 0,-1 2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21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 6094,'8'-4'449,"-1"1"-359,1-1 0,0 2 90,0 1-90,0 1 0,0 0 90,0 2 180,4 2-270,-3-2 89,5 7-89,-8-5-90,1 5 90,-5-4-90,-4 12 0,-13 11 0,5-5 0,-12 10 0,14-21 0,-10 13 0,10-14 0,-8 9-90,12-15 90,-2 2 0,5-5 0,-1 1 0,2-2 90,0 4-90,1-3 90,0 4 0,2-3 180,3 1 0,2-1-180,2 0 0,-1-2 0,4 1 0,-3-1-90,10 2 0,-7-2-90,3 1-90,-4 0 0,-2-2-180,0 1-1169,3-3 899,-5-1 630,4-2 0,-5 1 0,1-1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23.1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 18 5914,'-5'0'359,"0"0"-179,1 0-90,-1 0 90,0 0-90,0 0 90,1 1 0,-3 1-90,2 0 90,-4 1-90,4 0 90,-5 0-180,6-2 0,-5 1 0,6-2 269,-7 2-89,5-1-180,-2 1 270,7-3-270,1 0 90,1-1-90,0-1 0,1 1 0,1-1 0,4-2 0,2-1 0,7-1 0,0 0 90,6 5-90,-7 2 0,9 5 90,-14-1-90,11 6 90,-14-4-90,6 6 0,-10-6 0,1 10 0,-6-8-90,-10 14 90,4-12-90,-8 5 90,8-8-180,-5 4 90,5-5-90,-2 4 180,10-8 0,4 2 0,1-3 0,16 2 0,-12-2 0,13 4 0,-15-3 180,9 7-180,-11-4 90,3 4-90,-9-5 180,-10 10-90,3-5 0,-17 14-90,12-12-90,-21 11 0,21-15-270,-13 2 90,18-10-1618,-1-11 1888,8 5 0,3-6 0,2 7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24.2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32 6004,'0'-3'269,"0"1"-179,0 1 0,0 0 0,1-1 0,0 0 90,0 0-90,1-1 360,1-2 179,2 0-539,-2 1 0,2 2 0,-5 3 0,2 3 0,-3 0-90,1 2 0,-1-1 90,-2 0-90,2 0 90,-2 1 0,-1 9-90,1-4 180,-3 15-180,3-12 180,-4 26-90,3-21 90,0 20-180,1-23 90,0 13 0,2-13-90,-2 3 0,4-12 90,1-4-90,0-3 0,2-1 89,-2-1-89,2 0 0,-1 0 0,1 0 90,8-1-90,-4 2 180,10-3-90,-8 4 540,23-2-450,-19 2 0,20-1-180,-23 1-90,10 0-90,-11 0 0,5 0-90,-10 0-90,1-1-89,-1 0-1,-1-2-1169,0-3 1079,-3 1 540,-2-2 0,-2 3 0,-2-1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24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0 6363,'-2'5'1260,"2"9"-991,0-5-89,0 8 0,1-6-90,1 1 90,-1 12-180,0-8 0,1 13-90,-2-17-629,0 6-181,-2-11 900,1 1 0,-1-7 0,0-2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11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78 6004,'-1'-5'269,"-1"0"-179,1 1 90,1 0-90,0 0 90,0-1 0,2 1 90,2-3-90,-1 1 180,4-5-271,-4 6 91,1-5-90,-3 7 90,0 0-90,-1 2 360,0 0-450,0 4 180,0-1-90,0 3 270,0 7-181,0-3 361,0 20-270,0-11 450,2 34-541,-1-22 361,3 58-450,-3-40 45,0 30 0,-1 5-45,0-5-60,0-12 0,-1 12 0,0-10-30,-2 23 60,1-23 0,-1 10 0,1-9-270,-1 26 240,1-29 0,0 8 0,1-9-30,1 19 0,0-20 0,1 11 0,0-11 89,0 17-941,1 2 0,-1-1 852,-1-16 0,0 17 0,-1 0 0,0-5 0,-1 12 0,0-2 0,0-29 0,0 3 0,0-3 0,0-13-404,0 44 404,1-57 77,4 34-77,-2-43 0,4 27 0,-4-33 1638,1 20-1638,-2-25 492,1 12-492,-1-17 112,2 5-112,-2-9 0,1 6 0,-1-5 0,3 12 0,-2-8 0,3 8 0,-2-9 0,2 13 0,-2-11 0,3 14 0,-3-16 0,3 6 0,-4-10 0,1 2-90,-1-4 90,-1 1 0,1-2 0,-1 1 0,1-1 0,1 1 0,0-1 0,1 2 0,-1-2 0,0 2 0,-1-2 0,0 1 0,-1-2-90,0 0 90,0 1 0,1-1 0,0 0 0,0 0 0,1-1 0,1 1 0,1 0 0,9 0 0,-5 0 0,14 0 0,-10 0 0,38 4 0,-26-2 90,27 4-90,-27-2 90,51 5-90,-28-4 45,19 1 0,4-1-45,-6-3-1696,18 0 0,4 0 1696,-3 0 0,-20-1 0,10 1 0,-9 0 0,26 1 0,-19 0 0,12 1 0,-12 0 0,18 2-634,1 0 1,-4 0 723,-20-4-45,13-2 0,2-2-45,-5-1 0,16-4 0,-2-2 0,-20-1 45,21-4 0,1-1-45,-15 2 45,4 1 0,-2 1 45,-13 5-1,13 2 1,2 0 0,-6 0-468,2 2 0,-3-1 468,-20 2-90,8-2 0,-1-1 0,-6 1-45,6-2 0,-2 0 135,-20 2-90,41-2 0,-48 3 2265,40-3-2175,-42 2 0,49-9-90,-47 6-31,32-5 31,-41 8 0,29-1 0,-30 4 1582,26 1-1672,-33 0 1431,13-2-1341,-18 0 33,6-1-212,-13 0-1666,0-9 1126,-5 4-1170,-3-14 899,1 8 990,-1-23 0,3 15 0,3-13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3:56.54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46 1245 5914,'-3'2'90,"-1"-1"0,1 0-90,0 1 89,0-1-89,-1 0 90,1 0 180,-2 2-180,2-2 180,-3 1-180,4-2 90,0 0-180,1 0 180,1-2-90,-1 2 0,-1-4-90,2 2 90,1-8-90,1 5 0,2-5 90,3 1-90,8-8 90,-3 4 89,23-17-89,-19 17 90,30-23-90,-27 21 180,39-28-180,-33 25 0,30-22-90,-32 24 90,26-18-90,-22 17 90,42-29-90,-40 27 90,42-27-90,-43 27 180,34-22-90,-34 23 90,34-24-180,-35 24 179,33-20-89,-35 21 0,32-18-90,-33 20 90,37-24 0,-36 24-90,34-22 90,-36 23 0,27-16-90,-27 18 180,28-17-180,-29 17 90,28-15 0,-30 16 90,27-14-90,-30 16 180,18-9-180,-22 10 89,19-9-179,-15 8 90,24-14-90,-23 14 0,26-13 0,-23 13 0,29-12 0,-29 12 0,25-11 0,-28 13 0,22-11 0,-23 11 0,25-12 0,-24 11 0,25-9 0,-26 10 0,17-5 0,-20 6 0,13-3 0,-18 6 0,8-3 0,-10 4 90,4-2-90,-5 2 0,1-1 0,-3 1 0,1-1 0,-1 2 0,8-2 90,-6 1-90,11-1 0,-10 2 0,7 0 0,-9 1 0,2 0 0,-6 0 0,-1 0 0,-1 1-359,-4 5 89,2-2-2069,-4 9 1440,3-7 899,-2 7 0,3-9 0,-1 2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12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271 61 5824,'0'-4'270,"0"1"-181,0-1 1,0 2 90,0-1 0,0 0-90,0-1 180,1-1-180,1 2 180,-1-4-180,1 3 90,0-4-90,-2 5 89,0-1-179,-1 3 180,-2 0-180,2 1 90,-2 0 0,2 0 180,0-1-180,0 1-90,1-1 90,-1 2-90,-1 3 90,1 0 90,-4 13-180,4-7 90,-2 23-90,3-17 0,-2 33 0,1-21 90,-4 50 0,3-37 45,-2 21 0,0 3-45,0-9-1,1 5 1,-1-2 0,1-10 135,0 9 0,-1 1-135,0-3 45,-1 12 0,-1 0-45,1-17 45,0 8 0,-1 0-45,0-6 89,0 5 1,0 0-90,2-8 45,-1 4 0,0 0-45,1-9 0,-4 52 0,5-56 0,-2 48-90,3-51 90,-4 47-90,3-48 0,-8 60 0,7-58 0,-5 41 0,7-50 90,-1 40-90,2-38 0,-1 39 0,1-47 0,-2 34 0,2-35 0,-3 25 0,3-28 90,-5 28-90,3-25 0,-2 23 0,3-28 90,-2 23-90,3-22 90,-1 27-90,2-30 0,-1 20 0,0-21 90,1 22-90,-1-22 90,-1 25-90,1-25 0,-1 14 0,2-18 0,-1 16 0,0-13 0,-2 20 0,2-20 0,-2 16 0,2-16-180,-5 15 0,4-17-540,-6 7-359,6-11-1350,-6-7 1440,4-4 989,-2-15 0,4 2 0,1-9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14.3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129 185 5824,'-7'-4'180,"1"1"-90,0-1-1,-1 1 1,1 0 270,-6-2-180,5 1 270,-11-3-360,10 3 449,-11-8-449,11 6 180,-5-6-180,9 7 180,-1-3-270,4 5 180,-1-3-90,4 4 90,7-1-90,-1 0 90,20-3-90,-10 3 90,52-8-180,-34 7 89,49-7-89,-43 5 0,13 0 0,2-1 0,0 2 0,12-2 0,0 2 0,-16 3-1651,8 1 0,0 0 1651,-7 1 0,32 0 180,3-1-90,-29 0 0,1 0-45,-9-1 0,2 1-539,13-1 1,-5 0 493,-12 0 0,7 2 0,2 0 0,-7 0-224,10 2 0,-2-1 224,-17 1 0,52-1 90,-54-1 2276,52-2-2366,-52 0 0,57 1 0,-55 2 0,54-1 0,-56 0 45,11 0 0,-1 1 45,-11 0 0,41 3 0,-49-1 90,46 0-90,-40-2-90,51-3 0,-56 1 0,40-2 90,-41 2-90,16 1 0,-23 1 0,0 0 1385,0 1-1295,1 1 180,21 1-180,-16-2 90,29 2-91,-31-3 181,41 1-270,-39-1 909,30 1-909,-41-1 0,22 2 0,-23-1 347,23 2-347,-27-3 90,17 3-90,-20-1 0,16 1 0,-16-2 90,18 2 0,-18-2-90,15 2 0,-17-4 90,16-1-90,-15 1 0,19-2 0,-19 2 0,11 0 90,-8 0-90,11 1 0,-8 0 0,20 0 0,-22 1 0,16-2 0,-21 1 0,13-2 0,-14 1 0,12-1 0,-16 1-630,4 2 270,-7-1-1259,2 1 810,-5-2 809,-5-3 0,2 0 0,-6-2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15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39 6723,'3'2'630,"0"0"-360,1-1-90,1 1-1,2-1 1,2-1 90,3 0 360,19-3-360,-10 1 89,23-4-179,-21 4 270,30-3-540,-29 3-360,26-2 181,-34 3-1081,12-5 721,-20 4 629,1-6 0,-9 6 0,-1-2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15.6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18 6273,'-2'3'720,"0"0"-540,2 0-90,-1 0 0,1-1 90,1 0-90,-1-1 359,5 2-269,-2-1 180,6 3-270,-6-3 180,6 1-90,-5-3 899,8 0-719,-5 1 899,20 0-989,-15 0 0,21 1-180,-15-3 0,8 0 0,-4 0 0,1-1-90,2 1 90,0 0-90,23 0 0,-18 0-90,29 1 0,-37 0-180,8 1-180,-19-1 0,0 0-179,-1-1-2969,5-11 2608,-7 6 990,5-8 0,-9 7 0,0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16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0 6633,'-6'11'810,"-1"2"-630,0 3 0,-1 2-91,0 5 91,1 2 0,0 2 450,-1 36 269,-2 17-629,1 0 404,0-14 1,1-4-405,0-11-90,0 3 0,1-4-180,3-20 90,-1 15-90,3-31 0,1 4 0,-1-12-360,1-4 180,0-6-1169,-1-18 899,1 9-539,1-19 539,0 15-1349,1-23 1170,0 16 629,2-13 0,0 16 0,1-1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16.7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77 2636,'5'-7'540,"-1"0"1260,1 0-1711,1 0 715,-1 0-444,6-3 60,-3 2 29,12-5 705,-9 8-704,14-1-270,-14 8 629,15 13-449,-15-2 1169,12 44-1259,-17-26 360,5 64-450,-9-51 0,2 45 0,2-11-90,2-1-665,2-7 575,0-28-90,-2-17-90,3 4 0,-2-9-180,1 4-629,0-10 269,-3-6-1978,7-9 1708,-7-4 990,7-14 0,-8 6 0,3-3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17.0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 6813,'5'4'1709,"3"0"-1259,4-1-90,4-2 89,4-1-89,3-1 0,3-1 180,52-7-990,-39 5-1979,51-8 1440,-68 10 989,9 0 0,-25 2 0,0 1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28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18 6004,'-1'-2'269,"0"0"-179,-1 1 90,2-1-90,-1 1 0,0-1 90,1 2-90,-1-1 450,0 1 89,1 0-539,-1-1 0,1 1 0,0-1 0,-1 0 0,0 1-90,0 0 90,1-1 0,0 0 90,-2 1-90,0-1-90,-2 1 90,1-1-90,0 1 0,-1 0 90,1 0-90,-1 1 0,-1-1 0,0 2 0,0-1 0,1 1 0,-1 0 90,0 2-90,0-1 0,-3 5 0,-3 1 0,0 2 0,1 0 0,2-2 0,0 0 0,0 1 0,-3 6 0,2-3 0,-2 3 0,4-4 0,0 0 0,1 1 0,-1 5 0,3-4 0,-2 23 0,5-19 90,4 26-90,2-27 0,5 9 90,-1-12 0,0-1-1,3 1 1,0-3 180,9 5-90,-5-5-90,6 1 90,-5-5 0,-1-1-90,2-2 0,-1-1 270,16-6-270,-12-1-1,11-5 1,-14-1 0,-1-2-90,0-2 90,1-2-90,6-12 0,-7 7 0,5-9 0,-9 10 0,-2 0 90,-2 1-90,-1 0 0,-2-6 90,-3 7-90,-2-3 0,-5 9 90,-3 1-90,-1 0-90,-4 2-539,-20-4 269,11 6 0,-15-3-180,17 6-89,2-1-1,1-1-180,1 1-719,-2-3 1529,5 2 0,1-3 0,7 1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29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0 6094,'-2'4'629,"1"-1"-449,0 3-90,0-1 90,1 3 0,1 0 0,0 2 0,0 1-1,2 2 1,-1 2 0,1 2 0,0 2 270,3 21-270,-2-13 180,4 42-360,-4-24 0,0 2-450,-1-10 270,-2-27-90,-1 2-90,0-9 1,0 1-1,-1-2-180,-2 0 540,2 0 0,-1-1 0,1 1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30.4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 6363,'-2'2'540,"-1"0"-360,2-1 0,0 1 0,0-1 359,1-1-449,2 0 0,-1 1 0,3 0 0,-1 1 90,0 0 0,3 6 0,-2-1 450,6 18-361,-5-9 631,1 30-630,-4-22 539,-3 41-629,1-38-90,-4 36-90,4-42-90,-1 10-180,1-17-89,0-2-91,0-2-180,0-4-989,0-3 630,0-3 989,-1-9 0,0 0 0,-1-6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4:01.80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1665 1630 6004,'-2'3'269,"-1"-1"-179,1 1 0,0-1 0,1 0 0,0-1 0,0 0 0,1 0 90,0 1 0,0-2 180,0 1 179,0-3-449,-1 1 270,-3-4-270,0 2 270,-8-9-270,4 5 270,-9-7-270,8 6 719,-17-15-629,13 12 450,-21-17-450,20 17 89,-19-15-179,17 14-90,-22-18 0,21 16 0,-32-28 0,27 23 0,-25-22 0,27 23 0,-34-25 0,27 22 0,-31-21 0,33 25 90,-40-24 0,33 22 0,-44-27-90,46 30 90,-31-21-90,37 22 90,-24-17-90,30 19 0,-18-16 0,21 16 0,-17-17 0,17 17 0,-25-27 0,22 22 0,-18-20 0,22 23 0,-16-22 0,16 21 0,-14-19 0,18 24 0,-8-14 0,11 15 0,-5-9 0,6 11 0,-12-20 0,10 14 0,-12-18 0,13 19 0,-11-16 0,7 14 0,-16-23 0,14 21 0,-23-31 0,21 27 0,-16-21 0,19 25 0,-16-23 0,14 23 0,-16-23 0,20 27 0,-12-15 0,14 18-90,-8-10 90,12 13 0,-6-10 0,6 9 90,-4-8-90,4 10 0,-4-9 0,4 8 0,-4-8 0,5 11 0,-2-4 0,3 6 0,1-2 0,1 3-90,0-3 90,0 2 0,-2-2 0,1 2 0,-3-5 0,2 4 0,-1-3 0,1 5-180,2 0-180,-1 2-1169,4 1 810,-1 0-1080,7 4 180,2-2 1619,0 0 0,0-4 0,-3-3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32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283 20 5914,'-4'-1'359,"0"1"-269,-1 0 0,0 0 0,1 0 0,-1 0 0,0 1 270,-8 2-270,6-2 90,-10 1-180,11-2 180,-7 1-180,7-1 270,-12 2-181,11 0-89,-8 1 90,8 0 0,0 0 0,-1 1-90,0 0 180,-2 2-90,3-1 90,-9 7-180,8-5 180,-9 7-180,9-8 0,-6 8 0,5-6 0,-2 5 0,4-5 0,1 0 90,4-3-90,-1 0 0,3 0 90,0 8-90,1-3 90,5 12-90,-2-12 90,8 14-90,-6-14 0,11 13 0,-8-14 90,19 12-90,-15-13 0,12 5 90,-14-8-90,2 1 0,0-1 0,0 0 90,6 2-90,-5-3 0,13 2 0,-14-5 90,15-1 0,-17-2-1,19-10-89,-17 6 0,16-13 0,-18 10 0,4-5 0,-8 7 0,-1 1 0,-1-1 0,0-1 0,0 0 0,0 1 90,1-11-90,-2 8 90,-2-16-90,-4 16 90,-3-16-90,2 14 0,-5-15 0,2 15-359,-11-15 179,8 14-1080,-21-22 721,14 22-1,-11-10-90,11 18 1,2 2 629,3 2 0,1 1 0,2 1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36.3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72 6094,'-2'0'179,"0"-1"-89,2-1 0,-1 0 0,1-1-90,0 0 90,0 0 0,0 1 0,0-1 0,-1 0 0,1 0 270,0-1-270,0 1 270,0-3-271,0 2 181,0-3-180,0 3 180,-2-3-180,0 5 270,-2-3-270,2 3 270,-1 0-180,2 1 359,-3 9-359,1-3 360,-4 21-270,4-10 269,-4 30-359,4-21 180,-3 35-360,3-33 180,-3 39-90,4-42-90,-1 16 0,2-27 0,1-2 0,-1-1 0,0 3-90,0-6-720,-2 5 361,3-9-1440,1-3 1079,0-2-1528,2-9 2338,-1 5 0,1-4 0,1 4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37.7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85 6004,'0'-3'359,"0"-1"-269,0 2 90,0-1-90,0 0 90,0 0-90,0 1 90,0-1 0,0 1-90,-1-1 449,-1-1-449,0 1 90,-3-4-90,2 3 0,-5-3 0,3 3 0,-9-3-90,6 4 90,-13 0 0,11 3-90,-12 5 90,13 0-90,-13 9 0,12-6 90,-12 12-90,13-10 0,-9 14 0,12-12 0,-5 28 0,9-21 90,4 33-90,3-33 90,13 22-90,-6-25 90,21 11-90,-17-19 90,24 2-90,-23-9 0,22-7 0,-22-1 90,9-5-90,-12 4 0,-2-1 0,0 0 0,0-1 0,-1 0 0,0-1 0,-1 0 0,0-1 90,-1 1 0,-1-2-90,-1 1 89,-1-1 1,1 1 0,0 0 0,-1 0 0,-1 1 0,-4-6-90,-1 7 0,-11-14 0,2 13 0,-25-15-90,19 16-359,-18-9 179,23 14-900,-4-6 721,12 8-1440,2-4 1889,4 6 0,4 0 0,-1 2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38.5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0 6723,'-1'3'540,"0"0"-360,1 2 0,0 0 0,1 2-1,0 1 1,0 2 0,2 1-90,-1 2 90,1 0 180,5 17-180,-3-10 629,10 39-269,-7-7-450,2 0-180,-3 4-90,-5-39-450,-2 12 361,0-19-811,2 1 720,0-11-899,11-8 719,-7 0 540,6-6 0,-5 4 0,0-1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39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5824,'4'-5'270,"0"2"-181,-1 1 1,1 0 0,-1 1 0,0 0 0,-1 0 90,1 1-90,-1-1 0,0 1 270,1 2-270,-1-2 360,2 5-361,-2-2 181,3 4-180,-3-3 90,3 7-90,-2-6 360,2 18-270,-2-10 270,-2 29-271,-2-21 271,-4 35-270,2-29-90,-7 38-180,6-37-719,-5 26 269,7-36-1619,1 5 1439,3-21 720,2-3 0,1-4 0,2-1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42.9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10 6094,'0'-2'269,"1"1"-269,-1 0 90,0 0 0,0 0 0,0 0 0,0 0 0,1 1 0,0-1 90,1 1-90,0-1 270,2 1-1,-2 2-179,2-1 180,-3 6-270,-1-3 270,-2 16-270,1-10 360,-3 20-270,2-16 359,-4 25-359,3-20 270,-4 26-360,5-25 0,-2 19-90,2-25-180,2 10-90,-1-17-1169,4-2 899,0-8-1529,0-11 2069,-1 4 0,-1-5 0,1 7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43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6004,'0'3'2338,"0"5"-1978,1 1-270,-1 4 90,1-1 90,0 6-90,0-4 269,-1 23-269,1-16 180,-1 39-360,0-36 0,0 29-180,0-37-360,0 9 271,0-17-721,0 1 540,0-8-1169,1-6 1080,0-2 539,2-5 0,0 3 0,1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44.7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93 121 5914,'-2'-12'2158,"1"2"-2068,-2 6 0,1 1 0,0 1 180,-3 2-180,1-1 90,-7 3-180,6-1 180,-8 5-180,7-3 90,-6 7-90,6-4 90,-4 8-90,6-5 0,-2 12 0,5-10 180,5 18-180,-1-17 269,12 18-269,-7-18 180,15 14-180,-10-15 180,22 14-180,-19-15 0,12 5 90,-15-11-90,-1-1 0,1-2 90,10-5-90,-9 0 0,18-13 0,-19 7 0,12-16 0,-15 13 0,6-18 0,-11 17 0,3-20 0,-7 19 0,-5-20 0,-1 19 0,-18-29 0,9 27 0,-25-22-90,22 28-270,-19-2 181,22 12-721,-12 5 540,17 3-1169,-7 13 899,12-7 630,-2 10 0,6-9 0,1 1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45.5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95 5824,'1'-6'180,"2"0"-180,-2 0 90,2 1-1,-1 0 1,0 2 0,0-1 0,-1 2 0,-1 0 360,0 1 90,1 0-360,0 0 89,2-1-179,-1 0 90,2-3-180,-3 2 90,2-6-90,-3 4 90,1-6 0,-1 6 180,2-2-270,-3 6 180,-1-1-90,1 2 270,0 2-270,1-1 629,0 11-449,0-4 450,1 21-541,-1-13 271,0 28-360,-1-21 90,-1 31-90,0-30-90,-3 25 0,3-31-630,-7 22 271,5-26-991,-6 13 811,6-19-1080,-6 6 1079,7-9 540,-8 3 0,8-6 0,-3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48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30 6004,'0'-2'269,"0"0"-269,0 1 90,0-1 0,-1 1 0,1-1-90,0 0 90,0 0 0,0 0 0,0 0 270,-3-1 0,2 0-270,-3-1 269,-1 3-269,2 1 0,-6 3 0,5-2 180,-6 1-270,6-2 90,-5 2 0,5-2 0,-9 7 0,6-3-90,-12 11 90,10-7-90,-14 17 0,13-12 90,-17 23-90,16-20 0,-9 18 90,15-21 0,2 14-90,4-16 90,12 15 0,-4-15 0,17 10 0,-13-12 89,24 4-89,-20-10 90,25-4-90,-23-4 180,29-22-270,-28 11 0,19-21 90,-25 20-90,10-26 0,-15 23 90,2-22 0,-12 29-90,-16-17 0,5 18-360,-18-9 180,13 15-719,-15-2 539,16 6-989,-13 2 809,20 2 540,-1 7 0,11-3 0,3 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4:03.43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484 4 6183,'0'-2'270,"0"1"90,0 1-270,1 0 0,0 0 0,2 0 180,-2 0-180,0 0 629,-1 0-629,0 1-90,-1 1 0,-1 3 90,0 3-90,-4 14 90,2-5-90,-4 23 90,4-15 0,-4 50 0,4-35-90,-4 48 90,4-49 45,-1 20 0,0 2-135,0-7 45,0 9 0,0-1-45,1-17 90,0 12 0,0 1-90,1-2 45,-2 3 0,0-1 45,1-13 44,-1 9 1,-1 0-45,1-4 0,-5 50-90,7-64 90,-7 60-90,6-54 0,-6 46 0,7-60 90,-5 40-90,4-35 0,-4 36 0,4-41 90,-5 30 0,4-28 90,-6 44-180,8-45 90,-7 38-90,7-43 0,-5 27 0,4-29 0,-7 37 0,7-35 0,-8 33 0,6-37 0,-1 12 0,3-10 90,-2 8-90,2-6-3392,-3 19 3302,5-26 90,-4 23 0,3-25 0,-5 25 0,3-23 0,-4 16 0,5-20 3392,-5 17-3392,6-16 0,-4 14 0,6-19 0,-1 2 0,2-6 0,-1-1 0,0 4 0,-1-2 90,-2 10-90,1-8 0,-5 13 0,1-4 0,1 0 0,-1 4 0,5-13 0,-2 10 0,3-9 0,-2 13 0,2-12 0,-3 17 0,2-16 0,-2 10 0,2-14 0,-1 5-90,2-7 90,-3 2 0,3-5-180,-1-1-180,-2-1-719,-2-4 539,-1 0-308,-12-18 0,12 9 0,-9-11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48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0 6183,'-10'26'2879,"3"-3"-1980,4 27-719,2-22 90,-2 15 90,-1-15-270,2-7 180,-3 21-270,4-22-90,-3 19 0,3-25-990,-1 10 631,2-19-1081,2-4 901,-2-7 629,4-14 0,-2 11 0,3-8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49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0 6363,'-3'3'630,"2"0"-450,0 0 0,1 0 0,0 1 449,0 5-449,0-3 360,2 13-270,-1-8 719,2 22-629,-3-14 809,-5 42-989,1-34 0,-4 32-180,5-38-1169,-3 20 629,4-26-1799,-2 6 1440,4-21 899,1-7 0,1-1 0,1-3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7:50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1 6004,'-3'0'449,"0"0"-269,-1 0-90,0 0 90,-1 1-90,1 0 0,0 0 90,0 1 0,-3 0-90,1 0 180,-7 3-181,8-3 91,-9 6-90,8-3 180,-7 9-180,5-5 180,-9 13-180,8-11 270,-11 19-360,14-17 180,-6 14-180,10-17 269,3 16-179,1-14 0,6 15 0,-2-16 180,15 16-90,-9-14 180,21 16-270,-19-19 360,28 10-361,-24-15 1,20 2-90,-23-8 90,20-8 0,-20 3-90,19-11 0,-24 9 90,6-9 0,-11 8-90,1-3 0,-5 4 90,-1 1-90,0-2 0,0 0 90,-3-10-90,1 6 0,-1-13 0,1 14 0,-2-8 0,0 5 0,-4-7 0,3 9 0,-5-3-90,5 11-539,-16-3 269,9 4-989,-19 0 809,17 3-1259,-19 1 1079,18 1 720,-15 3 0,17 0 0,-3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8:02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113 261 6183,'-9'0'540,"-5"0"-360,4 0 180,-8-1-270,8 0 90,-3-1 179,3 1-179,2-1 0,-1 2 0,4-2 0,2 2 0,1-2 0,1 1 270,1-1-270,1 0 89,0 0 91,2 1 1529,32-4-1349,26-1-270,25-2-46,-3 4 1,1 1-135,13 0-45,-25 1 0,3 1 135,2 0 0,-5 1-1676,-22-1 1,1 0 1540,30 0 0,-2 0 134,13-3-1163,3 1 984,1-2 90,-2-2 0,2-1-90,-35 3 0,1 0-598,34-4 1,-2-1 687,3-2-90,-4 0-724,-5 0 724,-5 0 534,-29 3 1,0 0-535,22-5 0,17-2 0,-41 6 90,-5 2 796,-8 1-796,-6 1 1586,2-1-1496,-13 3 2043,11-1-1953,-22 4 1596,4-1-1686,-14 2-27,1 0 207,-2 0-360,0-1 0,0 1-1709,0-1 1349,-2 1 0,1 1 1,-2 0-451,-4 3 450,1-2-179,-4 2-91,0-1 0,0-1-89,-1 0-91,0-2-1079,-7-2 810,5 1 179,-6-1 900,8 1 0,1 0 0,1-2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8:03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 6363,'-3'1'1350,"0"1"-991,2-2-89,0 1 360,1-1-270,1 1-1,1-1 91,0 2-90,0 0 90,1 0 809,12 6-1169,-5-3 90,8 5 0,-6-5-90,1 0 0,1 1 0,2 1 0,9 3 0,-5-1-1,8 3 1,-6-2 0,0 1 0,1-1 0,1 0 0,11 5-90,-9-4 0,8 3 90,-12-4-90,-2-1 0,-1 0 0,-1 0 180,7 5-180,-10-5 90,4 4 90,-12-6-90,-3 0 90,-1 1-90,-2-1 90,-4 7-1,-3-3-89,-5 5 0,-2-1 0,-2 1 0,-4 2-90,-2 2 90,-25 24 0,15-15-270,-27 28 90,34-32-1529,-15 16 810,28-26-91,-2 3-179,18-20-90,5-6-1,2-2 1,2-4 1169,10-10 0,-7 5 0,7-8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8:05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65 284 6183,'-3'-4'450,"0"1"-360,1 1 0,0 0 90,1 1-90,1 1 0,0 1 360,-3 12-270,3-4 89,-4 24-89,3-5-90,-1 6 0,1-5 0,1-8-90,0 0 90,0 8 0,1-7 0,0 15-90,0-19 90,-1 13 0,0-22-90,0 4 90,0-10-90,0-1 90,0-2-90,0-3 0,-1 0 0,-1-4 0,1 0 0,-1-2 0,1-2 0,1-1 0,0-1 0,-2-9-90,0 6 90,-3-19 0,1 17 0,-6-13 0,5 21 0,-2-2 0,5 9 0,1 1 0,1 1 0,2 2 0,4 5 0,0-1 0,21 19 0,-12-11 0,30 20 0,-25-20 0,13 5 0,-14-11 0,0-1 0,0-3 0,1-1 0,9-4 0,-6-2 0,7-3 0,-11 0 0,1-2 0,-1-1 0,-2 0 0,5-7 0,-7 5 0,9-19 0,-16 17 90,-1-19-90,-11 22 0,-5-7 0,0 10 0,-1 1 0,-2 1 0,0 1 0,-7 2 0,5 2 0,-4 2 0,7 4 0,0 2 0,2 1 0,1 2 0,0 7 0,5-3 0,6 31 0,2-23 0,19 33 0,-10-37 0,10 9 0,-8-16 0,1-2 0,0-3 0,1-2 0,5-3 0,-5-2-90,5-1 90,-7-2 0,-1-1 0,-1-2 0,0 1 0,10-11 0,-10 5 0,8-6 0,-11 6 0,-2 0 0,2-6 0,-2-4 0,0 1 0,-5-1 0,-2 7 0,-2 0 0,0 0 90,-4-12 0,1 10 0,-2-6 90,2 14-1,0 2 1,1 1 0,0 2 90,1-1-90,1 2-90,0 0-90,0 1 90,0 1-90,0-1 90,1 1-90,2-1 0,-2 0 0,2-1 0,-1 2 0,2-1 0,-1 2 0,0 0 0,-2-1 0,0-1 0,-1 0 0,1-2 0,2-2 0,0 1 0,1-3 0,-2 1 0,0-1 0,0 0 0,0-1 0,-1-4 0,0 2 0,-2-12 0,-1 10 0,-6-20 0,4 20 0,-4-11 0,5 15 0,0 0 0,0 0 90,1 2-90,0 0 0,0 2 90,0 1-90,1 2 90,0 2 0,1 2-90,0 3 180,2 9-180,-1 0 269,3 29-89,5 10-90,-1 0-90,4 3 180,12 16-180,-11-32 0,28 50 0,-23-62 0,12 14 0,-13-24 0,-1-2-90,-1-1-90,-1-3-269,3 3 89,-5-6-1169,10 0 899,-12-7-1979,5-5 2609,-10-1 0,-1-2 0,-2 1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8:06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215 167 6363,'-7'-9'720,"-1"2"-450,-1 1-180,1 2 0,-3-1 0,-3 2 0,2 2-90,-4 0 90,4 1-90,-1 0 89,1 1-89,0 1 90,-5 2 0,6 1-90,-4 1 90,6 1 0,1 0-90,1 2 90,2 0 0,-1 6-90,3-1 90,6 19 0,0-14-90,13 25 90,-6-26-90,26 19 0,-19-26 90,26 6-90,-26-16 0,9-2 0,-13-3 0,-1-1 0,-1-2 0,-1-1 0,2-6 0,-3 3 90,8-18-90,-9 13 90,6-22-90,-11 21 270,-3-23-180,-2 25 180,-6-11-181,5 22 1,-2 0 0,4 5 0,0 3-90,1 0 90,1 3-90,5 7 0,1-3 90,12 16-90,-7-11 0,31 23 0,-23-24 0,17 10 0,-19-16 0,-2-3 0,1 0 0,-2-4 0,6 1 0,-6-3 0,7-2 0,-8-5 0,0-1 0,-3-1 0,-5 1 0,0 0 0,-3-12 0,-1 6 90,-2-22-90,-1 18 180,-4-34-90,1 29 360,-7-30-270,6 35 0,-3-8-1,5 17 1,0 0-90,1 2 90,-1 2-90,1 0 0,1 3 0,4 5-90,1 2 180,19 22-180,-10-12 90,14 14-90,-11-14 0,0 1 90,2 1-90,-1 0 0,8 6 0,-7-6 0,7 5 0,-10-9 0,0-2-90,-1-1 90,0-2-360,4-1 0,-4-3-1259,12-6 990,-13-2-1620,6-9 1529,-15 7 720,-1-2 0,-5 6 0,-2-1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8:06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5 291 6813,'-4'-6'3238,"3"0"-2608,11-14-270,2 5-180,8-8 89,-3 4-89,2-1-90,1 0-90,0 0-719,16-14 179,-13 12-180,10-8-89,-20 15-181,-1 3 91,-2 2-1,-3 4 900,0 1 0,0 1 0,-1 1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8:08.4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28 211 6543,'-5'-5'810,"-1"0"-540,2-1-90,0-1-1,0-1 1,1 0 90,2-1-90,0 0 0,2-1 90,0 1 0,2-1 89,0 0 721,4-9-810,-3 6 809,6-19-629,-3 15-360,1-3 0,-4 10 0,-3 9-90,-1-1 0,0 2 90,3-1-90,-2 1 90,2 1-90,-1 0 179,5 9-179,-2-4 90,4 8 0,-1-2-90,1 3 90,1 4 0,1 3 180,9 20-180,-5-6 450,19 55-450,-16-39 134,0 10 1,-1 1-45,-3-7-45,0 4 0,1-3-135,-4-11 180,20 47-90,-19-63-90,8 15 90,-14-34-90,0-2 0,-2-2 0,-1-1 0,0 0 0,-2-2 90,0 2-90,-2-4 90,1 2-90,0-3 0,0 0 0,0-1 0,1 0 0,1 0 0,-1-1 0,0 1 0,0-2 0,-1 1 90,0 0-90,1-1 0,1-1 90,8-7-90,-3 2 0,16-20 0,-11 12 0,20-29 0,-17 22-90,25-43 90,-25 38 0,12-20 0,-18 30 0,-1 2 0,-1 1 0,0 4 0,-1-3 0,-1 6 0,0-3 0,-2 6 0,-1 1 0,-1 2 0,-1 1 0,0 1 0,1 0 0,-1-1 0,2 0-90,-2-1 90,0 1 0,0-1 0,1 1 0,0-1 0,5-4 0,-2 1 0,3-3 0,-2 3 0,0-1 0,-1 1 0,1-1 0,1-2-90,-2 2 90,2-5 0,-3 6 0,1-2 0,-3 5-90,-1 1 90,0 1 0,1 0 0,1 1 0,1 1 0,0 2 0,0 1 0,0 12 0,-1-4 90,5 23 0,-4-15 90,12 42-90,-6-34 0,17 42 0,-13-44 0,7 14 0,-8-21-90,1 0 0,-1-1 89,2-1 1,4 7 0,-3-8 0,16 14 0,-17-18 90,15 10-180,-20-17 180,7 3-180,-11-6 180,3-1-180,-6-1 0,1-1 0,-3-1 0,0-1 90,1 0 0,1-3 0,2-5-90,-1 1 90,6-19-90,-4 11 0,8-27 0,-7 22 0,14-37 0,-9 28 0,7-16 0,1-2 0,-1 4-1269,15-35 1269,-18 43 0,1 2-47,-1 2 47,-1 3 0,2-3 0,-5 11 0,6-9-90,-10 19 90,8-7-90,-7 13-90,13-5 180,-9 7-537,24-3-92,-21 4 143,13 1-234,-14 1-89,-1 0-91,1 0-89,-1 0-1260,-1 1 1080,-5 0 1169,-2 3 0,-4-1 0,-1-1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8:10.2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 6993,'3'0'540,"-1"0"-450,0 0-90,0 0 90,1-1 0,1 0-1,2 1 1,-1-1 0,2 1 0,1 1 90,1-1 270,15 5-270,-10-2 90,25 6-180,-22-4 90,26 6-180,-24-6 90,35 7-90,-32-8-180,30 5 0,-34-7-810,17 1 541,-25-3-1260,1 2 1709,-13-1 0,-5 2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4:05.16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6 6363,'5'-1'90,"2"-1"0,0 1 0,2 0-90,-2 1 90,1 1 0,0 0 180,10 3-180,-7-1 270,21 7-270,-16-5 269,27 11-269,-20-8 90,34 16-90,-27-12 90,54 26-90,-47-20 0,9 5 0,-1 0-90,-10-3 180,44 24-180,-43-24 180,44 21-90,-44-24-90,19 8 90,-26-13 0,12 6 0,-10-6-90,9 5 90,-12-6-90,-1 0 449,34 13-269,-27-10 90,36 15-90,-42-18 360,42 13-361,-35-15 91,54 11-180,-53-14 0,59 6 0,-57-8-90,40 5 0,-49-5 0,35 6 0,-36-6 0,35 6 0,-42-7 0,25 5 0,-27-5 0,24 4 90,-24-4-90,26 3 0,-24-4 0,40 1 0,-35-2 0,29 0 0,-34 0 0,21 1 0,-22 0 0,23 1 0,-21-2 0,11 1 0,-16-1 0,8 2 0,-14-2 0,15 3 0,-14-3 0,20 3 0,-18-2 0,13 1 0,-17-2 0,14 2 0,-12-1 0,17 2 0,-16-3 0,16 1 0,-16-1 0,17 0 0,-19 1 0,18 2 0,-19-3 0,10 3 0,-13-3 0,10 2 0,-8-1 0,10 3 0,-12-3 0,14 5 0,-12-4 0,11 5 0,-13-4 0,9 6 90,-9-5-90,7 5 90,-10-5 0,8 5-90,-8-6 90,6 4-90,-7-5 0,3 0 0,-4-1 0,3 1 0,-4-1 0,1 0 0,-2-2 0,-1 0 0,0 0-450,-4 0-90,2 0-899,-5-3 450,2 0 989,-17-8 0,12 5 0,-11-4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8:10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0 6183,'-9'9'1350,"3"-2"-1080,5-2-91,2-2 91,2 0-90,3 0 90,1-1-90,2 0 360,10-1-181,-2 0 901,38-4-1080,-26 1 269,40-4-359,-44 4-450,20-1 1,-29 2-1350,8-1 809,-17 2-1708,5 0 2608,-6 0 0,1 1 0,-1-3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8:23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78 6094,'4'2'719,"1"-1"-539,2-1 0,2 0 90,4-1-90,3-1 0,2 1 89,3 0 91,14-1 270,38 3-450,-21 0 89,5 1 1,-1 0-180,-6 1-1426,27 1 0,3 0 1516,-3 0 45,7 0 0,1 0-138,-9-3 93,8 0 0,2 0-90,5-2-60,-14 0 0,14 0 0,-13 0-30,-26 0 0,-2 0-442,19 0 1,8-1 0,-11 2 441,15-1 0,12 1 0,-1 1 0,-10 0 0,8 1 0,-5 1 0,-31 0 0,-1 0 0,-3 0 0,-13-1 0,15 1 0,-31-3 0,-1 0 2690,-3 0-2690,11 0 111,-14 0-111,11 0 2007,-18 0-2007,10 2 0,-8-2 0,16 0 0,-13 0 0,20-4 0,-15 1 0,23-3 0,-21 3-90,21-3 90,-23 5 90,22-1-90,-25 2 0,12 0 0,-18 0 0,8 2 0,-7-2 0,10 3 0,-10-3 0,17 0-90,-12 0 90,25-5 0,-20 2 0,28-4 0,-27 4 0,30-5 0,-32 5 0,20-2 0,-28 3 0,10-1 0,-12 3 0,10-1 0,-11 1 0,13 0 0,-12 0 0,7 0 0,-8-1 0,9-1 0,-7 0 0,12-2 0,-14 2 0,8-1 0,-11 2 0,8 1 0,-6 0 0,7 1 0,-8-1 0,4 2 0,-4-2 0,7-2 0,-3 1 0,10-1 0,-11 2 0,11 0 0,-11 0 0,6 2 0,-10-1 0,5 1 0,-6-1 0,4-2 0,-4 1 0,3-2 0,0-1 0,7-2 0,-4 1 0,12-4 0,-11 4 0,12-2 0,-13 3-90,10-2 90,-13 3 0,5 0 0,-8 1 0,0 1 90,0 0-90,1 0 0,0 0 0,5 0 0,-4 0 0,7 0 0,-7 0-90,6 1 90,-7 0 0,5 1 0,-5-1 0,3-2 0,-3 0 0,5-1 0,-6 1 0,6 0 0,-4 1 0,6 0-90,-6 0 0,7 0 0,-8 0 0,5 0 1,-6 0-91,2 0 180,-2 0 0,2 0 0,-4 0 0,1 0 0,-2 1 0,0-1 0,0 1 0,0 0 0,0 1 0,1-1 0,-1 1-90,1 1 90,0 0 0,0 6 0,0-4 0,-4 12 0,3-9 0,-2 18 0,1-12 0,1 26 0,-1-19 0,-1 36 0,0-29 90,-6 45-90,3-36 0,-9 47 0,9-46 0,-8 55 0,7-56 0,-11 56 0,8-55 0,-11 50 0,11-48 0,-10 49 0,11-50 0,-8 45 0,9-49 0,-4 41 0,7-44 0,-4 47 0,5-47 0,-4 44 0,4-48 0,-5 38 0,5-37 0,-6 35 0,5-38-90,-3 30 90,3-34 0,-1 30 0,2-29 0,-1 38 0,2-36 0,-2 33 0,2-36 0,-2 23 0,2-25 0,0 23 0,1-25 0,-2 34 0,2-31 90,-2 24-90,2-26 0,-4 25 0,1-22 0,-5 33 0,4-34 0,-1 28 0,4-28-90,0 23 90,2-25 0,-1 19-90,0-22 0,-1 18 90,-1-19-90,-3 21 90,3-20 0,-6 26 0,5-23 0,-7 31 0,8-29 0,-5 20 0,6-26 0,0 18 0,1-17-90,0 22 90,1-23 0,-2 19-90,1-18-90,-1 21 90,2-19 0,2 29 90,0-28 0,-1 26-90,0-28 90,-4 20 0,2-20 0,-5 23 0,3-22 0,-5 25 0,4-25 0,-3 26-90,4-27-180,-3 14 91,4-22-1,-1 1 0,2-8-270,-1-1 360,1 0-270,0 1 270,0 0-180,-1 6 180,0-3-89,0 5 179,1-6-450,-5 5 180,3-6-270,-6 2 181,5-4 359,-1 1 0,2-1 0,0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8:26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78 6453,'1'-2'180,"0"-1"-180,-1 1 90,0-1-90,2 1 90,-1-1-90,0 1 90,0 0 0,-1 1 0,0 0 270,-1 0-270,3 1 0,-2-1 0,3 1 179,3-6-179,-2 2 90,10-9-180,-8 6 90,8-7-90,-10 10 0,4-2 90,-6 5 0,0 4-90,-2 0 180,0 10-90,0-7 0,2 16-90,0-11 90,1 19-90,-1-15 270,1 35-180,-1-26 269,-1 35-179,-1-30 630,-1 61-630,0-42 0,0 15 0,-1 1-180,1-9-1651,0 12 0,0 0 1651,1-6-642,-1 9 1,1-1 731,0-10-967,0 5 0,0 0 877,-1-11-97,0 5 0,-2 1 187,-1-10-45,-3 14 0,-1 0-45,0-12 653,-1 2 1,0-1-654,1-11 0,-1 9 0,0 1 0,1-4 45,-1 10 0,0-1-45,4-14 0,-8 49 0,8-52 90,-6 45-90,7-48 90,-5 44-90,5-46 0,-4 43 0,4-44 0,-6 49 0,6-51 1073,-3 29-1073,5-41 0,1 22 0,0-23 2837,2 25-2837,0-26 0,-2 25 0,0-22 0,-5 27 0,2-26 0,-6 36 0,6-33 957,-4 24-957,5-29 0,-1 25 0,2-23 718,-1 25-718,2-32 0,0 12 0,-1 6-90,0-11 90,-1 11 0,0-16 0,2-6 0,-5 15 0,2-3 0,-2 7 0,3-9 0,0-4 0,2-11 0,-1 0 0,2-3-90,0 2 90,0-1-180,-3 6 180,2-3-449,-1 12 179,2-11-270,0 8 360,1-12-180,-1 2 270,1-4-90,-2 1 91,1-2-91,-1 3 180,1-3-90,-2 4 90,2-3-90,-1 1 0,1-1 0,-2-1 0,1 0-90,-2-1 90,2 1-180,-4-1 90,2 2-180,-5 10 271,4-5-1,-4 8 0,6-8-90,0 2 180,1-5-90,2-3 90,0-1 0,3-3 0,-3 3 90,0 1-90,-1 1 0,0 1 0,0 0 0,1 3 0,0-3 180,6 1-90,-2-3 89,9-1-179,-5 0 270,14-3-270,-9 3 90,21-1 0,-17 2 0,34 2 0,-27-1 0,31 2-90,-29-2 180,45 1-180,-37-1 0,41 4 0,-44-3 90,46 6-90,-40-3 90,40 5-90,-46-6-3392,46 5 3392,-40-6-582,55 0 582,-55-3 45,12-1 0,2 1-45,-9 0-299,47 0 299,-54 1 0,47 5 0,-45-1 0,51 10 0,-58-9 0,38 6 90,-40-10-90,35 0 0,-37-3-45,42-5 45,-42 4 90,28-3-90,-34 5 180,27 3-180,-25-1 2979,26 4-2979,-28-3 90,50 1-90,-37-4 0,45-3 90,-51-1 0,39-7-90,-35 6 90,30-7-90,-39 8 180,29-3-90,-27 5 0,37 0-90,-38 2 180,34 0-180,-31 0 90,35-3-90,-33 0 0,45-5 0,-44 3 90,32-4-90,-38 5 0,35-3 0,-31 4 0,27-5 0,-34 4 0,28-8 0,-26 8 0,32-3 0,-34 5 810,22 0-810,-25 1 477,21 0-477,-23 1 0,21 3 0,-21-2 321,19 4-321,-21-3 0,27 3 0,-25-3 0,18 1 0,-21-2 90,18-1-90,-17 0 180,20-2-180,-22 1 90,13 0-90,-14 1 90,10 0-90,-12 1 0,11 1 90,-11-1-90,14 1 0,-13-1 89,14 2 1,-13-2-90,13 3 90,-16-2-90,12 2 90,-14-2-90,9 3 0,-9-4 90,6 4-90,-7-4-90,6 2 0,-8-3-719,1 0 359,-3-3-1799,-6-5 1350,2 3 899,-8-6 0,4 6 0,-2-1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02.80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22 7 6183,'-4'-2'3059,"1"-3"-2610,3 10-269,0-5 720,0 0-810,0 1 0,0 0 0,0 2 269,0 5-269,-1-2 270,-1 12-270,1-7 180,-2 23-270,1-14 270,-2 45-270,3-34 90,2 44 0,1-47-90,6 27 0,-4-34-270,4 14 90,-4-24-899,2 5 539,-3-13-1349,3-5 1259,-4-2-1079,-2-6 1170,-4 6 539,-2 0 0,1 1 0,1 1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03.40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92 47 6183,'-4'0'450,"1"0"-270,1 0-90,-1 0 90,1 0-90,0 0 90,0 0 0,1 0 179,-2 0-269,2 0 360,-5 0-180,-1 1-180,0 0 0,-3 0-90,7-1 180,-1-2-180,3 2 90,0-2 0,1 2-90,0-1 0,0 0 0,0-1-90,0 0 90,0-2-90,-2-7 90,1 5-90,-5-6 180,4 9-90,-2 0 0,3 3 90,-2 2-90,2 1 90,-3 4-90,3-2-90,-1 4 0,1-5-630,0 0 360,0-3 360,1-1 0,2-1 0,0-1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03.95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116 29 6183,'-7'-16'2429,"0"3"-2339,3 14 0,-1 0 0,0 1-90,-1 0 270,-11 14-180,8-7 359,-15 21-269,16-17 360,-8 22-360,11-17 540,2 29-541,7-26 181,13 24-270,-6-30 0,14 10 0,-10-16-90,5 2 90,-6-6 90,37-9-90,-16-11-90,15-1 90,-26-5-90,-16 9 90,5-12-90,-8 8 0,0-21 0,-8 20-90,-16-20 0,6 21-360,-28-16 180,19 19-989,-22-9 719,27 15-2068,-10 4 1888,21 6 720,4 9 0,8-2 0,5 2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05.23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20 6183,'3'-3'990,"1"-1"-810,-1 1 0,1 0-90,-2 2 179,0-1-179,0 0 90,0 1-90,-1 0 0,0 2 0,-1 0 90,0 1-90,0 0 0,1 1 90,-1 2 180,1 5-180,-2 1 449,-1 18-449,0-11 270,-3 28-360,3-25 90,-3 27-180,2-29-810,1 22 450,2-30-1169,3 7 990,-1-15-1440,2-2 1979,-3-3 0,2-1 0,1-2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05.64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20 1 6633,'-3'2'450,"1"1"-360,1-1 0,-2 2 0,1 1 0,-1 0 0,1 0 90,0 6-180,1-6 90,4 4-90,1-7 89,6-4 1,-4-1 0,5-6 0,-6 4 180,2-8-270,-6 7 90,-2-1 0,-2 5-90,-1 1 0,0 2 0,0 1 0,-1 0-360,-5 6 180,5-4-719,-3 8 449,7-8 450,1 2 0,2-3 0,0-2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06.14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122 7 6363,'-7'-6'1979,"0"6"-1889,-6 1 90,-8 19-1285,-7 20 1195,7-9 696,0 17-606,19-30-90,0 4 720,9 7-720,-2-11 269,15 19-269,-8-24 270,22 9-270,-16-17 270,27-8-270,-24-5 180,34-30-270,-35 18 180,21-31-180,-30 32 0,-4-31 0,-11 32 588,-13-20-768,2 25-989,-24-8 719,19 12-1439,-26-5 1170,27 14 719,-18 6 0,23 2 0,-6 5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08.71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53 85 6183,'-1'-3'360,"1"-1"-180,-1 1-90,1 0 0,1-1 90,0 0-90,0-1 0,2-1 180,0-2-90,-1 2 269,3-6 181,-1 2-540,-1 1 270,1 2-180,-3 6 539,-2 3-539,0-1 90,-5 12-180,3-4 180,-8 24-180,5-13 359,-7 38-269,6-28 90,-7 50-270,7-49-270,-1 35 0,6-48-1439,4 8 1080,-1-21-630,3-4 539,-3-5 720,1-6 0,-2 3 0,0-3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85 549 7263,'3'-8'360,"-1"1"-180,-2 3-1,-1-1 1,0-1 0,0 1-90,-1-1 90,0 1 0,0-2-90,-1 1 270,-5-8-270,3 4 269,-8-21 91,4-4-270,0 1 450,1-13-450,6 29 449,-5-22-539,4 24 180,-4-23-270,5 22 90,-1-31-90,3 28 0,0-27 0,1 31 0,0-7 0,0 13-90,-1 3 0,1 1-180,-2 1-539,1 1-2789,-1 1 2788,4 11 91,0-3 719,4 8 0,-2-6 0,2-2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4:07.44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68 1991 5824,'-1'0'270,"-1"0"-1,2 0-179,3-1 0,-2 1 0,3-1-90,-2 0 90,-1 0 270,5-2-270,-4 1 90,3-1-180,-3 1 180,2-1-180,-3 2 0,1-1 0,-5 5 0,1 0 0,-2 2 0,-4 4 0,3-3 0,-6 4 0,1-1 0,1-1 0,1-1 0,3-2 0,3-3 0,-1 1 0,0 0 0,1-1 0,-1 1 0,3-2 180,-1 0-180,2-3 0,2-1 0,0 0 0,1-1 0,-1 3 0,-1-1 90,1-1-90,1 0 0,-1-1 0,-1 2 0,-1 0 0,0 2 0,-2 0 0,0 0 89,-5 3 1,2-1-90,-3 3 0,4-3 0,-6 4 0,5-4 0,-4 4 0,6-5 90,0 0-90,1-1 0,0-3 0,2 2 0,0-3 0,1 2 0,1-3 0,0 2 90,5-9-90,-2 6 90,7-9-90,-5 7 90,18-17-90,-11 12 90,17-14-90,-17 16 0,20-17 0,-16 14 90,26-19 0,-26 20 0,40-28 0,-32 23 90,33-24-180,-33 24-2852,43-35 2942,-36 27-249,38-31 159,-42 33 90,14-9-1,2-2-89,-5 5 0,6-3 0,-2 1 0,-12 11 90,47-29-90,-41 26 0,42-25 0,-49 29 270,49-29-180,-41 24 270,43-27-270,-48 30 135,17-11 0,2-2-225,-6 4 45,7-4 0,-1 1-45,-18 11 0,7-3 0,0 0 0,-3 3 0,38-22 0,-51 29 0,34-21 0,-32 19-155,30-20 155,-33 21 45,15-11 0,4-2-45,-6 4 45,7-5 0,-2 1-45,-14 10 0,35-24 0,-37 25 0,20-13 0,-31 22 3103,22-15-3103,-18 12 0,23-17 0,-27 19 0,25-17 0,-21 15 626,22-12-626,-27 16 246,23-12-246,-22 13 0,19-10 0,-25 12 0,14-6 0,-15 6 0,12-5 0,-15 6 0,9-3 0,-9 4 90,6-3-90,-8 5 90,1-3-90,-4 2 90,2 0 0,-2 1-90,-1 1 90,10-4 0,1 0-90,3 0 0,7-2 0,-14 4 0,9-2 0,-11 4 0,15-6 0,-12 4 90,10-3-90,-13 3 0,9-2 0,-8 2 0,8-2 0,-11 4 0,3-1 0,-4 2 90,3-2-90,-3 1 0,11-2 0,-6 1 90,11-2-90,-11 2 0,5 0 0,-2-1 0,-1 1 0,-2 0 0,-2 2 0,-4 0 0,1 0-90,-2 0 90,-1 0 0,2 0 0,0 1-90,5 1-1169,3 2 809,-1-1-629,5 0 539,-9-2-1349,2 7 1439,-6-2 450,-3 10 0,-1-7 0,-1 2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09.16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19 4 6183,'-3'5'540,"0"-1"-360,0 1-90,0 0 90,0-1-180,1-1 180,1 1-90,1-2 0,4-1-90,-1-2 180,9-5-90,-6 2 89,7-6-89,-8 6 90,2-4-90,-5 6 90,-5 0-180,1 3 90,-6 2 0,3-1-90,-4 3 90,0-1-360,4 0 90,1-1-899,11-4 539,-1 0 540,11-4 0,-7 1 0,5-2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09.61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190 43 6453,'-7'-5'1529,"-9"-3"-1349,7 5 0,-12-3-180,11 6 90,-3 1 0,-2 5-90,4 0 180,-19 22-180,16-13 90,-13 21 0,19-20 90,-1 13 180,11 1-91,5 0-89,4-1 540,25 3-540,-17-18 360,35 9-361,-32-19 361,38-11-450,-36-1 0,18-10-90,-26 5 0,-2-3 90,-2-1-180,1-18 90,-7 11-540,-8-29 270,-6 30-1169,-22-26 900,13 30-1260,-31-12 1079,26 25 720,-19 5 0,23 9 0,-3 5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12.10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94 6273,'2'-1'180,"0"0"-180,0 1 90,0-1 0,1 0-90,0 0 90,0-1 0,0 1 180,1-2 180,2-2 89,0-5-359,-2 4 180,-3-6-270,-2 9 270,0-8-270,1 6 360,-2-8-271,3 8 271,-2-5-270,1 7 270,-1 3-360,-1 2 359,-3 10-359,3-3 0,-1 13 0,2-6 270,2 40-270,-1-26 90,1 52-90,-1-49-90,-2 30 90,1-34-90,-1 30 0,1-35-540,0 26 180,1-40-1079,3 4 720,-1-15-721,4-5 631,-3 0 809,0-7 0,-2 4 0,0-4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12.53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14 6183,'0'4'450,"0"0"-360,0 0 0,1-1 0,0 0 0,0 0-90,1 0 90,1-1 90,4 0-180,-2-2 180,5-2 269,-2-5-359,-4 1 90,0-3-90,-4 7 90,-5-3 0,1 4 0,-5-1-180,4 1 90,-6 4-90,6-2-180,-1 3 90,7-3-809,5 0 539,-3-2 360,6-4 0,-4 1 0,1-3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13.20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238 19 6183,'-2'-2'900,"1"0"-720,-2 0 0,1 0-90,-2 1 90,-1-1-90,-1 2 359,-15 2-359,7 1 0,-16 5 0,16-2 90,-24 19-180,20-12 90,-17 21-90,23-17 90,-8 28 0,13-23 0,1 31 0,10-34 180,20 24-180,-10-28 269,27 10-179,-22-22 180,20-3-270,-19-5 450,22-15-450,-21 6 269,27-37-359,-32 28-90,9-36 1,-24 37-631,-13-25 450,2 28-1259,-25-24 1079,20 28-449,-16-7 449,19 21 450,-9 12 0,12-2 0,-4 7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13.83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46 21 6183,'-3'-6'720,"1"1"-540,-1 1 0,2 2 0,-1 0-90,1 1 90,-1 0-90,0 2 89,0 3 91,-2 14-180,0-3 360,-2 28-270,3-22 360,-1 33-271,2-29 181,-2 34-450,3-33-719,4 28 269,0-36-720,4 12 451,-4-23-630,3 0 1349,-1-6 0,0-2 0,0-4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14.03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14 6723,'7'0'-629,"-2"-2"629,-5-1 0,1-1 0,0-1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14.52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147 1 6453,'-28'1'1709,"-5"7"-1709,23-2 90,-11 12 0,11-7 0,-3 6 0,4-5 0,2 1 360,-2 19-360,5-13 270,1 22-270,6-25 89,3 4 1,0-6 0,3 0 0,0-2 0,2 0 360,16 3-270,-9-6 359,37-1-539,-32-9 90,26-9-90,-30 2 90,17-24-90,-22 15 0,8-20-90,-19 22-270,-13-23 90,1 23-540,-15-18 271,11 23-2789,-26-17 2518,22 19 0,-14-8 720,22 19 0,1 1 0,1 2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15.06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12 7 6094,'-4'4'809,"0"1"-629,2-2-90,2 1 0,-1-1 90,2 1-90,-1-1 269,7 3-269,-3-3 90,6 0-90,-4-3 180,10-4-180,-10 2 90,8-5-90,-11 4 360,1-5-270,-5 4 89,-3-3-89,-1 4 270,-8-1-360,7 2 90,-5 1 0,6 3-180,1 1-810,3 8-809,7-3 900,1 3 719,16-7 0,-11-5 0,10-1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18.06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64 3 6094,'-4'-1'719,"0"0"-629,3 1 630,0 0-540,2 1-91,-1 0 1,1 1 90,-1 0 0,0 2 0,0 0 270,0 8 449,-2 13-719,1-7 90,-2 10 90,0-15-90,1 1 539,-8 22-629,5-16 0,-8 30-180,9-32-90,-3 22 0,5-26-450,-1 10 271,4-18-1530,2 1 1349,0-7-540,4-1 541,-4-2 449,4-6 0,-4 4 0,1-5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4:10.67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1 447 6094,'2'-1'89,"0"1"1,0-1-90,-1 0 0,0 1 90,2-2-90,-1 2 180,3-2-90,-1 2 180,7-1 180,8-1-270,3 0-90,4-1 0,-7 1 179,24-1-179,-16 2 90,45-5-90,-40 4 90,60-6-180,-51 5 90,11 0 0,0 0-90,-10 1 225,31 0 0,3-1-135,-17 1-45,0-1 0,5 0 225,34-6-270,-41 3-428,3-1 0,0-1 428,-11 2 0,13-4 0,1 0 0,-2 0 45,3-1 0,-2 1-45,-12 2 135,9-1 0,1 1-45,-5 1 0,10 0 0,-1 0 0,-17 2 89,44-5 1,-28 3-90,-3 0 0,2 0 0,13-2-90,-13 2 0,-4 1 0,-11 1 0,44-2 0,-47 3 45,10 1 0,1 1-45,-12 0 0,10 0 0,-1 0 0,-10 0 0,16 0 0,1 0 0,-9 0 0,5 1 0,-1-1 0,-9 1 0,13 0 0,1-1 0,-1 1 0,2 0 0,0-1 0,-12 1 0,11-1 0,1 0 0,-3 0 0,11-1 0,-1 1 0,-17 1 0,12-1 0,-1 1 0,-13 0 0,48 0 0,-60 1 90,60-4 0,-50 2 0,6-2 0,-1 0 0,-8 0 0,12-1 0,1-1-90,-3 1 0,4 0 0,-3 0 945,-10 1-945,17-1 0,3 0 0,-9 2 0,8-1 0,-2 0 0,-19 1 45,8-1 0,1 0-45,-3 0 0,49-3 0,-61 5 0,55-5 0,-48 4 0,10-1 0,-1 1 0,-12 0 0,49 0 0,-38 1 0,25 1 0,-30 0 0,35 0 0,-42 0 0,42-2 0,-48 1 0,64 0 0,-53 1 0,52 0 0,-64 1 0,28 2 0,-31 0 0,27 3 0,-36-2 0,18 3 0,-26-5 0,9 2 0,-14-3 0,13 0 0,-10 0 0,17 1 0,-16-1 0,13 0 0,-14 0 0,9 0 0,-13 0 0,6 1 0,-9-1 0,4 2 0,-4-2 90,5 2-90,-3-1-90,5 0 90,-5 0 0,5 0 0,-5 0 90,6 1-90,-6-1 0,8 2 0,-8-2 90,7 0-90,-8-1 90,7 1-90,-7 0 0,6 1 0,-6-2 0,4 2 0,-5-2 0,3 1 0,-4 0 90,2 0-90,-2-1 0,2 0 0,-2 0 90,4 0-90,-1 2 0,2 0 0,-2 0 0,13 2 0,-9-2 0,13 2 0,-14-2 90,11 3-90,-10-3 0,8 2 90,-11-4 0,7 2-90,-7-2 90,7 1-90,-7-1 0,7-1 0,-9 1 0,4 0 0,-7 0 0,-2-1-90,0 1-720,-4 0 271,4-1-2790,-9 0 2340,6 1 989,-7-1 0,5 1 0,0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18.54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35 7 6453,'-3'2'540,"1"0"-360,1 0-90,-1-1 90,0 0-90,1 1 0,-1-1 0,0 0 89,-2 3 1,-1 1-180,0-1 90,0 4 0,5-5-90,1 1 90,1-4 180,7-2-180,-4 0 180,7-4-90,-7 3 359,1-4-359,-5 5-90,-4-2 0,0 4-270,-5 1 0,4-1-179,-3 2 89,5-2-1349,4-3 449,2-1 1170,3-2 0,1 0 0,-3 1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19.14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106 51 6094,'-2'-3'719,"1"1"-539,-1 1 0,0 0 0,1-1 0,0 2 179,-1-1 1,-1 2-270,0 1 180,-6 5-180,0 2 90,-6 5-90,5-2 270,-9 13-180,12-11 179,-9 20-179,13-21 360,3 23-450,4-22 90,7 16-90,-2-20 449,19 9-449,-14-12 270,26 1-270,-23-9 90,23-10-180,-22 3 180,19-15-180,-22 11 180,15-25-180,-20 21 0,3-18 90,-13 21-180,-16-19 90,6 18-270,-25-21 180,18 22-809,-23-11 449,24 15-450,-12-3 361,18 10-1890,0 11 1799,8-2 630,3 8 0,4-4 0,3-1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20.93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79 62 6094,'0'-4'629,"0"0"-449,0 0-90,0-1 90,0 1-90,1 0 0,-1 0 90,1 0 179,-1-5 91,-3 1-360,2 0 270,-3 4-270,4 5 0,-2 1 90,0-2-90,1 2 359,-5 8-269,3-2 90,-4 9 0,3-3 0,-1 3-90,1 3 90,-1 2-1,0 1 91,-2 23-270,2-17 0,-2 17-90,4-24 0,1-2-180,-1 10 0,3-13-89,-1 6-91,2-16-90,-1-3 0,3-1-89,0-1-1170,4-5 629,0-1 451,0-2 629,-2-1 0,-1 2 0,0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21.39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19 0 6183,'-4'3'270,"0"-1"-180,1-1 0,1 0 0,0 1-90,0 0 90,1 0-90,0 1 0,1-1 90,1 2-90,1-1 0,0 0 90,2 0-90,0 0 90,3 0-90,-2-1 90,2 0-90,-2-1 90,-1 0 90,2-1-180,-2 0 90,0-1 0,0 0 0,-1-1 0,0 0-1,-1-1 91,1-2-180,-3 2 90,0-1-90,-3 2 90,1 0-90,-1 1 90,-1 0-90,-2 1 90,1 1-90,-2 0 0,2 1 0,0 0 0,1 0 0,0 1 0,2 1-90,0-1-90,2 0 0,1-1 1,1 0-91,-1-1 0,1 1-1079,2 2 1349,-1-2 0,2 1 0,-1-3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21.92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83 29 6363,'-47'78'2969,"11"-40"-2879,46 20 0,0-50 0,2 0 179,5 0 91,10-2-270,-4-2 90,3-3 270,-2-10-270,-9 2 0,9-5 449,-6-54-719,-16 42-270,-6-49-269,-19 58 269,0 0-1889,-16-2 1401,19 31 0,-6-11 0,19 23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23.38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146 0 6273,'-17'18'1799,"1"-2"-1709,12-9 90,-2 0 0,1 0 180,-5 5-270,2-1 180,-3 3 0,4-2-1,-1 2 1,0 1 90,1 1 0,0 2-90,0 0 0,1 1-91,1-1 1,0 0 0,0 6-180,3-6-90,0 3 0,3-8-90,0-2-89,0-1-91,1-2-630,2 1 451,0-4-1,3 0-90,-2-3 1,0-1-1,-1 0 0,0-2 630,-1 0 0,1-2 0,0-1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23.96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17 14 6094,'-3'6'719,"0"1"-539,2-2-90,0 0 0,1 0-90,0-2 90,2 1 0,-1-2-90,1 1 0,-1-3 90,-1-1 989,-1-11-899,-4 20-180,1-15 0,-1 20 90,10-11-90,-1-2 0,3-1 0,-1-2 90,6-5-90,-5 2 0,7-7 0,-9 8 0,1-2 0,-5 1 0,0 3 0,-2-1 0,-3 3-90,0 1 0,0 1-360,-5 2-89,1 1 179,-1 0-90,3 1 0,4-1-89,0-2 539,2 1 0,3-3 0,0 1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24.45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134 1 6363,'-35'2'1440,"5"2"-991,12 16-359,7-8 0,-7 12 90,10-7 90,3 2-180,-1 1 0,4-2 0,1-6 0,2 0 180,2 4-180,2-4-1,2 2 1,0-5-90,0 0 90,2-2 0,0-2 0,7-1 90,3-3-180,1-3 90,0-2 0,-6-2-90,1-1 90,11-12 90,-4 0-90,3-5 0,-10 6 90,-7 6-90,-3-1 90,-1-3-180,-4 3 0,-1-2-90,-4 5 0,-1 1-90,-2 0-90,-2 1-360,-7-2 181,3 3-991,-18 0 181,8 11 1259,-9 6 0,14 3 0,3 2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26.24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101 35 6723,'-3'-1'720,"1"-1"-450,0 0-91,1-1 1,0 0 0,0 1-90,1 0 90,0-1-90,0 1 360,0-3-270,0 2 359,-1-2-269,0 4 900,-2 1-991,1 0 361,-2 8-450,2-2 0,-2 6 0,1-1-90,-1 2 90,0 3 0,-1 2 0,-2 11 0,1-5 90,-10 31-180,8-26 90,-6 33-90,9-39-900,3 22 450,4-33-1438,9 0 1168,-4-16 0,5-5 1,-5 0 89,-2 1-89,0 0 719,0-1 0,-1 1 0,1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26.79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 5 6363,'3'2'630,"0"0"-450,-1-1-90,0 2 90,-2-1-90,0 0 90,1 0-180,0 0 90,3 0-90,-2-2 89,2-3-89,-2 1 90,1-1-90,-2 0 90,1 1-90,-1-1 90,0 1 0,-1-1 0,0 2 0,-1 1 0,0 0 90,-3 4-90,1-1 0,-6 8 0,5-4 90,-6 10-180,7-10 90,0 6-90,4-9 0,7-2 0,-3-4 0,4-3 0,-3 1 0,-1-1 0,1 0 0,1-3 0,-4 4 0,1-2 0,-3 4 0,-2 0 0,0 1 0,-1 0-90,-3 1 0,1 0-360,-6 1 270,6 0-719,-5 3 539,6-1 360,0 2 0,4-3 0,2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4:13.36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12 1390 6183,'-2'1'270,"0"-1"-180,1 0 0,1 0 0,-1 0 0,0 0 0,0 0 90,0 0 270,0-2-1,0 1-269,1-1 270,0 0-360,1 1 90,3-1-180,-1 0 270,8-6-180,-3 2 90,7-4 0,-4 2 89,2 0-89,1-2 90,2 1 0,1-2 270,11-7-360,-3 4-1,9-7 1,-7 6-90,2-1 90,2-1-180,2-1 90,18-8 0,-10 6-396,12-5 306,-16 8 0,-1 1 90,1 0-90,-1 1 0,17-8 0,-11 5 90,14-6-400,-16 8 310,2-1 90,0 1-90,2-1 0,2 0 90,29-9-90,-15 5-956,24-7 956,-21 7 0,4-1 90,1 1-90,2 0-111,-22 8 0,3-1 111,0 1 0,0 0 45,0 1 0,-1 0-696,37-8 651,-33 8 0,-1 1 222,15-3-222,-17 4 0,12-3 641,-22 4-641,-2 0 0,0 0 0,-2 0 0,33-10 0,-25 6 0,25-8 0,-32 10 0,1-1 0,-1 1 0,1-1 492,14-3-492,3 0 0,15-2 0,-19 4 0,36-8 0,-34 8 387,21-4-387,-32 8-16,29-7 16,-30 7 0,32-7 0,-40 8 0,1 0 0,1 1 0,1-1 0,19-5 0,-14 3-45,14-3 45,-18 4 0,0 0 0,-1 0 0,0 0 9,12-4-9,-13 4 0,8-3 376,-18 5-376,-2 2 52,-2-1-52,-2 1 327,6-1-327,-7 2 0,12-3 0,-13 2 0,5 0 0,-7 1 0,0 1 0,9-3 0,5 1 0,2-2 0,1 2 0,-9 0 0,2 1 0,20-4 0,-17 4 0,21-4 0,-29 6 0,14-2 0,-19 2 0,11-1 0,-16 2 0,3-1 0,-3 1 0,-1-1 0,12-1 0,-8 1 0,13-2 0,-13 2 0,13-1 0,-12 2 0,8-2 0,-11 3 0,-1-1 0,0 0 0,-1 1 0,0-1 0,1 0 0,-3 1 0,7-1 0,-8 1 0,9-2 0,-7 1 0,2 0 0,-4-1 0,-3 1 0,-1 1 0,0 0 0,-1 0 0,-1 0 90,-1 0-90,-2 0 0,0 0 0,-1 0 0,-1 1-90,0 0 90,-1 1 0,-2 0-180,1 0-90,-2 1-719,-2 0 269,3-1-179,-2 1-91,3-3 1,1 1-1,-1-1 181,1 0 809,0 0 0,2-1 0,0 1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27.29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97 21 6363,'-22'3'2159,"12"0"-2069,-12 5 0,13 6 0,2-4-90,-1 7 90,2-6 0,2 2 0,0-1 0,2 1-90,0-1 270,2 5-180,0-4 89,4 3-89,0-5 270,7 5-90,-2-4 450,22 10-540,-15-14 179,31-1-269,-27-10 0,12-5 0,-15-1-90,-1-1 90,-1-1 0,-1-2 0,3-7-90,-6 5 90,4-16-90,-11 15 90,-9-20-180,-2 22 90,-9-9-90,5 13 0,-1 1-90,-2 0 0,-1 2-539,-8-1 359,5 4-90,-5 2 90,9 4-179,1 1 89,1 1 0,2 2-629,-4 7 449,4-2 630,-2 11 0,8-10 0,2 3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28.74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88 0 7443,'-3'0'809,"1"1"-629,0 0 0,0 0-90,0 1 90,-1 0-90,1 2 0,0 0 90,1 1-90,-1 2 90,0 2 989,-2 22-899,0-12 449,-6 34-539,6-31 0,-9 28-90,7-29-180,-5 22 0,8-27-90,-3 6-180,5-14 1,-1-3-1,1 0-180,1-2-539,4-2 449,0-2-989,4-3 1079,-4 1 540,2-3 0,-3 1 0,1 1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29.16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29 6 6273,'0'-3'810,"0"1"-720,-1 2 90,1 0-90,-3 2 0,1 1 90,-1 0-1,-1 3-179,1-1 270,1 6-180,1-7 0,3 5 0,-1-8 90,5 0-90,-1-3 0,5-5 0,-6 3 90,2-8-90,-4 8 270,-3-1-270,-1 4-90,-3 1 89,1-1-89,-1-1 90,0 0-90,1 2-90,-3 3 1,2 0-361,-1 4 180,5-5-809,3 3 629,1-3 450,8 1 0,-3-3 0,4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29.67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94 30 6543,'0'-5'810,"-1"1"-630,-2-1 0,1 1-1,-1 1-89,0-1 90,0 1-90,-1 1 180,-3 3-270,2 0 180,-9 10-180,8-3 180,-10 18-90,10-12 180,-8 26-180,11-23 90,0 23-90,5-25 179,6 11 1,3-12 270,9 4-450,-5-7 360,13-1-271,-14-8-89,6-2 0,-9-4-90,0-2 90,0 0-90,0-2 90,5-6-90,-4 2 180,10-17-180,-12 13 180,6-27-180,-13 27 90,-3-12-90,-6 18 0,-3 0 0,-2 1-90,-1 0 0,-10-1 0,4 4-719,-19 0 449,19 6-1349,-14 6 1079,24 0-1619,-4 12 2249,12-8 0,1 7 0,4-9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47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343 480 6183,'0'-3'540,"-1"-1"-450,2-1 90,-1-1 0,3-1 0,-1 0 180,4-5 359,1-7-539,0 3 989,-2-14-899,-4 19 990,-11-15-1081,3 19 91,-14-7-180,8 10 90,-31-1-180,21 5 0,-30 4 0,30 3 0,-37 30 0,32-15-3392,-30 45 3392,42-35-372,-2 43 372,20-41 0,26 46 0,-10-50-187,35 28 187,-30-45 90,29 3-90,-29-17 90,25-17-90,-27 2 89,20-34-89,-24 21 0,17-45-89,-22 38 89,0-15 0,-2 0-90,-5 8 45,-3-11 0,-4 2 45,-4 12 0,-8-22-90,-6 17 90,-13-14 0,9 17 0,-14-6 0,28 41 3115,-5 20-3115,14 3 89,5 32 1,4-17 90,16 48-180,-11-34 90,8 18 0,0 0-90,-2-11 0,5 9 0,0-4 0,-4-19-450,34 31 181,-32-50-90,22 4-271,-28-25-2222,6-20 2132,-14 9 720,0-12 0,-8 14 0,0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48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22 259 6363,'-11'52'1619,"3"-10"-1439,5-9 0,3-9 0,1-1 0,2 0 360,2 14-360,-1-14 719,5 22-539,-6-31 180,2 10-271,-3-19 271,0-1-360,-2-5 0,-3-18-90,0 6-90,-2-32 0,2 21 0,1-44 0,2 32 0,6-61 0,1 50 0,5-11 0,3 0 0,-1 15 0,18-31 0,-20 56 90,18 12-90,-16 12 180,28 72-180,-29-35-844,14 48 844,-18-51 0,9 37 0,-6-28-90,6 8 0,0-1-180,-1-15-743,18 31 564,-20-54-2160,21-6 1890,-20-12-811,18-15 1530,-21 0 0,2-7 0,-4 5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48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42 6813,'28'11'1799,"0"-5"-1799,-2-7 0,3-3-90,3 0-90,2-1-90,1-2-1169,25-5 810,-21 6 629,16-5 0,-30 7 0,-1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48.9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1 222 6633,'0'-5'1439,"2"0"-1259,6 0 0,4-2 90,6 0 360,19-3-271,-3 3 271,15-1 0,4 1-181,13-1-1695,26 0 0,5-1 1336,-48 6 0,2-2 60,30-2 0,13-3 0,-11 2-420,-21 1 1,1 0 328,26-4 1,14-3 0,-10 3-15,-11 1 0,-2 1-603,-5 1 1,3-1-1,-7 2 558,-7 2 0,-3 1-180,16 4 1,-8 2-91,-14 1-1529,28 14 989,-75-7-716,-30 15 1526,3-16 0,-22 7 0,20-14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50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265 723 6094,'3'-6'539,"0"1"-6109,0-1 5660,0 1 1499,1 0-1230,0-2 681,0 1-321,4-5-539,-3 5 270,3-3 3122,-4 6-2313,5-10-899,-5 6 629,4-15-809,-6 12 450,0-18-630,-3 17 180,-5-12-180,0 14 90,-19-11-90,9 11 0,-20-6 0,16 10 0,-44 10 0,36 0-90,-36 16 90,45-6 0,-13 47 0,23-32 0,-3 31 0,17-37 0,24 27 0,-10-23 0,27 25 0,-24-36 0,36 4 0,-30-15 90,39-12-90,-43-5 90,36-42-90,-37 24 0,15-25 0,-18 9-90,3-23 90,-4 10 0,-3-12 0,-11 12 0,-3 14-45,-9-20 0,-5-3 45,-9-14 0,8 26 0,-3 2 0,-16-2 0,19 45 0,-9 11 0,15 15 90,0 61-90,8-33 45,2 8 0,3 0-45,6-3 90,11 22 0,4 2 0,-3-10-90,5 5 0,1-3 0,-9-28-360,29 33 0,-28-43-540,18 17 271,-30-36-2789,2-6 2608,-9-5 810,1-13 0,-5 5 0,0-5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50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66 6183,'2'-9'990,"1"0"-720,0 0 0,-1-1-1,0 2 1,0 1 270,-1 0-270,0 3 629,-1 2 91,1 13-451,0 8 1,-1 29-450,-1-13 180,-8 60-270,4-51 90,-7 53-90,6-57 0,-5 41 90,4-30-90,-1 18 0,4-34 90,2-2-90,2-21 180,17-8-180,-6-8 180,29-21-90,-20 12 89,22-13-89,-20 15 270,29-7-90,-13 9-90,18 0-90,-21 6-90,16 6-180,-29 0-360,23 4 91,-33-4-2340,15-1 1890,-19-4-1080,7-4 1079,-10 1 900,4-8 0,-1 5 0,5-5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4:15.32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 6453,'0'1'270,"1"0"-180,1-1 0,0 0 0,0 1 0,2-1 0,-1 2 0,2-1 0,1 1 90,1 0-90,2 0 90,1 1 89,8 4-179,-2-2 0,5 3 90,-5-1-90,1 1 90,1 1-90,1 1 90,1 2-90,1 0 90,0 1 90,1 2-91,1-1 91,1 2 0,0 0 0,1 2 0,0-1 180,13 8-181,-9-6-89,9 5-90,-12-8 90,1 1-90,0-1 0,0 0 0,11 6-90,-10-4 90,34 27 0,-34-23 0,36 34-90,-40-33 90,13 13 0,-17-16-90,2 1 0,1 0 90,1-1-90,11 12 90,-6-9-90,8 9 0,-11-11 0,-1 1 90,1 0-90,-2-1 0,0 0 90,0-2-90,-1 1 0,1-1 90,-2 0-90,0-1 89,-1 0-89,-1 0 90,8 7-90,-6-6 0,5 4 0,-9-7 90,-1 0-90,0-1 0,1 2 0,-1-1 0,8 6 0,-7-5 0,18 18 0,-18-18 0,19 20 0,-22-21 90,7 8-90,-11-11 0,0-1 0,1 1 0,-1-2 0,6 7 90,-4-5-90,3 4 0,-4-5 0,-1-1 0,0 1 0,-1-1 0,1 0 0,3 3 0,-3-3 0,3 2 0,-5-4 0,-1 0 90,0 0-90,-1 0 0,1 4 0,-2-4-90,-1 3 90,0-4 0,0 0 0,1 0 0,0-1 90,4 9-90,-3-5 0,4 6 0,-3-6 0,0 0 0,1 0 0,-1 0 0,3 4 0,-4-4 0,2 3 0,-4-5 0,1-1 0,-2 0 0,1-1 0,1 2 0,-1-1 0,0 0 0,0-3 0,-3-1 0,-1-2 0,0 1 0,-2-1 0,2 1 0,-1-2 0,1 0 0,1-1 0,-1 0 0,-1 0-180,1 0 180,-1 2-90,1-2 90,0 2-90,-1 0 0,1-1 90,0 0-89,0 1-1,1 0 0,-1 0 90,0 0-180,3 1 180,-2-1 0,2 1-90,-2-2 90,0 1 0,-1 0 0,0-1 0,1 2-90,-1-1 90,0 1-90,0-1 90,-1 1 0,0-1 0,0 1-90,0 1 90,0-1 0,0 1 0,0-1 0,0-1 0,0 0 0,0-1 0,0 0-90,0 1 0,0-1 0,0 0 0,1 0-90,-1 0-449,0 0 449,2-1 90,-2 0-90,3 0 180,-2 0-90,0 0-810,-1 1 631,1 0-1,0-1-1080,0 0 721,-3-1-1,0 0 1,-3-2 629,1 0 0,1-1 0,1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54.5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4 7982,'-4'-2'1979,"2"0"-1079,2 2-450,4 4-91,0-1 1,4 3-90,1-1 90,3 1-180,3 1 90,3 1 1439,48 31-90,1 13-1260,-26-24 1,3 4-1022,19 26 1,-4 0 1381,-3-1-136,4 4 1,0 1-102,-8-8-79,2 0 1,0-1-315,0 1-135,-12-14 0,-1-1-944,14 7 179,-16-14-4227,43 23 1619,-45-42 2249,12 8-3329,-51-56 4498,-6 14 0,-14-18 0,8 18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54.9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14 954 6903,'-7'1'1709,"1"-1"-1169,6-3-90,3-3 89,2-3 1,5-4-90,2-4 1529,42-52-1530,-20 25-865,9-10 0,2-1 1046,2 0-225,-14 16 0,0 1 305,19-20-170,-14 16 0,1 0 89,20-22-913,-20 24 1,-1 0 733,10-10-270,-5 5-180,-5 5-630,12-13 180,-23 24 720,5-13-1170,-30 34-1692,-15 11 1512,2 5-1035,-15 21 945,17-15 1170,4 13 0,10-17 0,7 2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58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359 684 6273,'22'-36'3958,"-4"7"-3598,-16 24 0,-1 0 0,0 1-1,-2 0-89,0 0 180,-3-4-360,0 3 0,-2-3 0,0 2 0,-4-3-90,1 1 90,-4 0-90,3 1 0,-2 2 0,0-1 0,-1 1 90,-8-1-90,3 2 0,-5 0 0,5 4 0,-1 2 0,-1 2 0,0 3 0,-1 2-90,-8 11 90,6-1 0,-6 9 0,11-4 0,2 3 0,4 3 0,2 0 0,5 17 0,9 3 0,2-1 0,8-5 0,0-18 0,3-3 0,32 12 90,-20-19-90,35 4 0,-39-23 0,33-27 0,-31 10 0,23-35-90,-32 25 90,14-43 0,-16 31-1028,6-26 938,-13 29 90,-1 0-85,-2-2-5,-2-1 90,-2-21-90,-3 14 0,-12-37 0,-3-2 90,4 24 45,-7-19 0,0 11-45,11 54 90,-7 5-90,11 25 90,-1 15-90,4 1 0,-1 4 90,0 6-90,2 3 90,0 25 0,1-14-277,2 18 277,0-19-90,1-1-150,2 0 150,0-2 0,2-2-31,6 13 31,-2-16-90,4 8 90,-4-21-180,1-3 0,-1-5 899,0-4-1798,6-2 5,-1-9 175,-1-2 35,-2-8-35,-6-2 89,0-1 810,0-1 0,-1-2 0,0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0:59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22 238 6633,'-5'-12'1170,"1"1"-811,1 1 1,1 2 0,0 1 0,1 1 0,-1 2-1,1 1 1,0 1 0,0 1 719,5 10-449,8 21-540,-2-4 90,6 15-90,-6-18 0,2 3 0,0 2 0,1 2 89,6 18-89,-4-10-709,4 14 709,-5-16 0,-2 0-56,1-1 56,-1 0 0,4 11-90,-4-13 89,4 8-89,-6-18 0,-2-3 90,0-2-90,-1-4 0,-1-3 796,1 1-796,-3-5 150,1 1-60,-3-6 0,-1 0-90,0 0 90,1-1 90,-1 0-90,-1 0 269,1-1-269,-1-2-90,1 1 0,0-3 0,1-1 0,0-1 90,2-2-90,-1 0 0,1-3 0,2-1 0,-1-1 0,2-3-90,4-9 90,-2 5 0,2-8 0,-4 7 0,0-1 0,0-2 0,-1-1 0,2-13-90,-2 8 90,2-10-90,-3 14 90,-1 1 0,1 3 0,-1 1-90,0 3 90,0-1 0,-2 7 0,1-2 0,-2 9 0,0 1 0,-1 1 0,0 2-89,0 1 89,0 3 0,1 1 0,-1 2 0,2 1 0,0 0 0,1 3 0,1-3 0,6 11 0,-3-7 89,14 24-89,-11-17 0,8 14 0,-7-14 90,-1 0-90,1 0 90,1 2 0,6 8 0,-3-7 0,4 7-90,-5-9 90,0-1-90,-1-1 90,0 0 0,3 5 0,-3-7 180,14 16-180,-16-19 90,9 9-90,-15-17 0,0 2 90,-3-5-91,-1-1 91,-1 0-90,0-1 180,1-1-270,0 0 180,0-1-90,1-2 0,-1 0-90,0-1 0,-1 0 0,0-6 0,0 2 90,1-16 0,1 10-90,3-34 0,2 16 0,1-13 0,0 14 0,-2 7 0,1 0 0,3-17 0,-1 9 0,5-30 0,-5 23-250,2-13 250,-3 15 0,3-15 0,-3 14 0,8-39-90,-10 47 0,6-25-90,-9 47-270,0-3-89,-3 11-1,0 4-90,0 2 71,-2 2-1420,-1 7 989,0-1-89,-3 5-90,0-3-1,0 4 91,-1 1 90,1 3 989,-1 0 0,-1 0 0,0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00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65 6453,'-5'1'810,"1"0"-540,0-1 0,1 0-1,0 0 1,1 0 180,-1 0 899,0 0-989,2 0 809,4 0-809,2-1 360,13-1-540,-4 1 269,35-5-89,4 4-180,14-3-649,2 3 739,-11 1-974,7-1 974,6 0-1218,20-3 1,5 0 1082,-43 2 0,0 0-45,45-2 0,-5 0 79,-16 0 56,-13 2 0,0 1-225,14-2 90,-5 2 0,-3 1-180,-22 1-450,28 2 181,-55 0-1587,-2 4 1137,-18-4-451,-12 3 181,2-4 1407,-16 6-1228,12-4 904,-9 5 1,11-4 0,0 1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01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203 670 6543,'4'-6'900,"1"1"-720,0-1 0,0-1-1,1 1 1,0-1-90,0 2 360,4-6-270,-3 3 0,2-3 0,-5 5 0,1-1 179,-1 1-89,0 0 450,-1-1-450,-1 1 719,-6-7-809,-1 7 0,-12-8-180,6 10 0,-7-3 0,7 5 0,-3 0 0,1 1 0,-29 8 0,13 5 0,-15 5 0,22 3 0,9-4 0,0 2 0,2 2 0,2 0 0,2 20 0,4-14 0,2 15 0,3-21 0,2 1 0,7 7 0,-2-7 0,12 10 90,-7-16-90,6 1 0,-4-9 0,1-3 90,1-2-90,0-3 90,1-2-90,0-3 0,-1-2 0,10-11 0,-7 2 0,30-42 0,-27 27 0,4-12 0,-2-1 0,-8 6-597,9-23 597,-16 26 0,-2-2-169,-1 0 169,-2-3 0,-2-1-90,-4-2 90,0 1 0,-4-2-90,-1 2 90,-2 0 0,-1 4 0,-1 3 0,-3-3 90,3 14 0,-15 1-90,14 23 585,-14 34-585,18-3 90,-1 25-90,7-17 0,2 3 27,1 3-27,2 2 90,7 22 0,-1-15 0,4-1 0,1 1 0,3-2-45,4 0 0,2-2-45,-3-14-180,38 31 90,-37-48-900,26 11 451,-34-26-91,6-1 1,-13-8-181,-2-1 0,-2-2 244,-2 0-1053,-2-4 1619,0 2 0,0-4 0,1 3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01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6903,'0'-2'1259,"0"-1"-989,1 1 0,1 0 0,-1 1 90,0 0 1349,0 0-1439,-2 3-1,0 2 1,0 4-90,1 0 0,0 4-90,0 1 0,1 2 0,-1 2-90,2 1 180,0 15-90,0-6 0,1 39 0,-2-29 90,0 63-91,-1-59-597,0 29 508,1-45 90,0-4-90,1-2 0,-1-4 90,1 1-90,-1-6 90,0-1-90,0-4 598,0-3-598,1-2 90,0-1 0,4-5 0,0 0 90,12-12-90,-7 7 360,33-19-270,-22 18-90,20-8 89,-20 13 91,1 2-90,2 0 0,-1 1 180,11 0-180,-9 2-90,7 0 0,-13 2-180,-2 1-90,-1 1-90,-3 0-719,3 2 269,-6-1-2338,7-1 1888,-12-1 1170,8-8 0,-9 2 0,3-5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05.74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1 652 6363,'38'67'2457,"0"1"1,0-1-1,18 32 1,-20-35 1115,-35-62-1774,0-1-1619,1-2-1,-1-1-89,2-2 0,0-1 0,2-2-90,3-3 90,3-3-90,4-5 90,3-2 0,6-5 720,41-43-361,-16 20 630,4-3 1,13-11 0,-7 7-997,-16 16 0,2 1-173,7-7 0,11-7 0,1 0 0,-11 10 90,-7 7 0,0 2 0,16-10 0,7-4 0,-10 7 0,12-6-1350,-6 7 1,-6 3-989,-22 14-4139,11 1 5128,-40 22-2159,-2 19 2249,-5-5 1259,12 27 0,-6-25 0,10 13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15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34 6633,'-1'-13'1889,"0"-7"810,0 37-1710,-1 50-719,0 9 0,1 10-210,0-20 0,-1 3 0,1-2-940,0 21 0,-1-5 880,2-13 0,0-7-2403,3 18 2403,-1-25-329,5 31 329,-4-52 0,4 16 0,-4-42 0,6-32 0,-4-1 0,5-67 0,-6 41-45,-2-15 0,-1-2 45,-2 3-45,-1-21 0,0 1 45,0 19-45,1 1 0,1 6 942,3 24-807,16-2 3113,-7 32-3203,28 38 90,-21 2-90,6 20 0,-1 5 0,-1 3 45,5 14 0,1 1-135,-3-9 376,-5-17 0,2 1-466,25 26-630,14-19 360,0-2-899,-7-54 0,0-13 539,-10-11-315,7-14 1,-4-6 1124,-19 3 0,10-21 0,-26 27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15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0 234 7083,'69'-25'-54,"0"0"0,0 0 0,13-6 0,2-1 0,-16 7 54,-8 2 0,-11 4 0,-4 1 0,-10 8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4:17.42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33 6004,'7'-2'179,"-1"-1"-179,2 0 90,1 1 0,2-1 0,1 1-90,3-1 90,1 1 270,29-4 0,15 3-270,-1-1-467,-2 5 467,-30 1 0,0 0 0,2 0 0,0 0 0,3 0 0,0 0 0,2-2 0,0 1 0,1 0-90,1 0 90,0-1 0,1 2 0,15 0-90,-11-1 180,48 2-90,-41-1-45,9 0 0,0 0-45,-4 1-1045,31 1 1135,-39-1-90,3-1 87,-1 1-87,1 0 0,42 7 90,-32-4-798,32 5 708,-44-3 90,-1 0-242,-1 1 152,-1-1 180,19 4-180,-15-4 225,13 3-135,-18-3-90,-2 0 172,0-1-82,-1 1 0,17 2-90,-14-2 359,46 9-269,-44-9 135,6 2 0,-1-1-135,-7-2 135,11 1 0,1 1-135,-11-3-90,9 1 0,-2 1 90,-12-3 211,20 4-301,-28-5 172,-1 0-82,0 0 774,-1 0-774,12 1 151,-10-1 29,28 5 203,-28-3-473,45 9 90,-33-5-90,15 3 0,-22-4 0,-10-3 105,1 0-105,15 3 0,-9-2 0,13 1 0,-14-3 0,2 2 0,-1-2 0,-1 2 0,13 2 0,-13-2 0,29 8 0,-32-7 0,34 9 0,-39-10 0,12 3 0,-21-6 0,-1-1 0,-2 1 0,0 0 0,2 0 0,-3-1 0,2 0 0,-6 0 0,1 0 0,-1-1 0,-1 1 0,3 0 0,-3 0 0,7 3 0,-6-3 0,14 6 0,-9-5 0,8 2 0,-7-2 0,0 0 0,2 0 0,0 0 0,10 1 0,-5-1 0,7 2 0,-7-2 0,1 0 0,-1 0 0,1-1 0,7 3 0,-5-2 0,20 5 0,-21-4 0,27 4 0,-31-5 0,11 1 0,-20-3 0,0 0 0,-1 0 0,-1-1 0,3 1 0,-1-1 0,1 1 0,-1-1 0,0 1 0,2 0 0,-1 0 0,5 1 0,-4-2 0,3 1 90,-5-1-90,0 0 0,0 1 0,-2-1 0,2 1 0,-3-1-90,6 1 90,-6-1 0,4 1 0,-5-2 0,0 1 0,-2-1 0,0 0 0,0 1 0,2-1 90,3 0-90,-1 0 0,9 0 0,-8 0 0,11 0 0,-12 0 0,5 0-90,-6 1 90,-1 0 0,1 0 0,0 0 90,4 1-90,-2-1 0,4 1 0,-2 0 90,1-1-90,1 0 0,0 0 90,7 2-90,-5-2 0,13 4 0,-13-3 0,10 3 0,-15-4 0,8 3 0,-12-2 0,6 2 0,-7-3 0,1 1 0,-2-1 0,0-1 0,0 0 0,0 0 0,0 1 0,1-1 0,-1 2 0,-1-2 0,0 1 0,0-1-90,-3-1-90,0 1-90,-2 0-179,2-1-91,-1 0-90,0-2-2068,-3-5 1798,2 3 181,-1-3 719,4 2 0,3-1 0,0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17.2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373 589 6273,'-25'-78'4948,"4"19"-4769,-5 41 91,0 10-270,7 5 270,-27-1-180,20 4 0,-35 10 0,35 0 0,-25 29-90,34-16 0,-6 17 0,19-14 0,2 2 0,3 0 90,3 1-90,1 0 0,4 0 0,1-1 0,17 15 0,-8-17 0,44 15 0,-33-33 0,45-13 0,-46-9 0,12-12 0,-21 7 0,-3-2 0,-2-1 0,5-23 0,-9 16 0,3-42 0,-13 44 90,1-20-90,-3 34 0,2 0 0,0 11 0,13 28 0,-6-6 0,24 52 90,-15-36-372,10 23 372,-11-24-90,-1 0 0,-1 2 90,-1 0 0,1 16-90,-5-13 180,-1 42-90,-8-40 0,-22 53-90,6-61 0,-33 32 0,26-50-180,-33 1 90,31-17-360,-28-26 270,32 4-629,-18-50 449,26 32-135,5-10 1,4-1 224,5 6-45,7-9 0,4 1 225,1 15 180,25-34 90,-20 55 270,25-7-270,-22 20 179,20 0-179,-19 5 180,35-2-270,-29-1 90,41-11-180,-43 2 90,29-24 0,-32 14-90,22-38 0,-28 31 0,10-40 0,-18 39 0,-3-37 0,-7 42 90,-15-24-90,5 35 371,-21-1-281,15 16 90,-19 24-180,21-6 180,-11 41-180,20-30 0,6 58-90,4-53-360,19 45 181,-10-56-721,24 18 630,-17-31-629,33 1 629,-29-14-449,32-17 539,-33 5-180,20-24 450,-27 21 90,10-16 90,-18 21 449,3-5-449,-8 13 360,1 5-450,-2 4 450,1 7-360,-1-7 539,1 5-449,-1-9 719,3 1-719,-3-3 360,7-14-540,-4 4-90,10-21 0,-6 11-90,18-42 90,-14 31-90,17-43 90,-21 50-90,11-19 90,-12 32-90,10 3 90,-9 13 90,21 32-90,-17-14-90,21 30 90,-18-28-90,28 34 0,-22-33-180,32 23 180,-32-38-89,26-3 89,-27-13 90,25-24 0,-26 8 0,18-43 0,-24 30 90,11-51-90,-18 44 179,4-37 1,-13 26 180,-7-21-270,-1 26 180,-12-7-270,12 40 90,-9 8-90,15 13 90,0 30-90,8-14-90,12 38 90,-6-32 0,18 40 0,-15-38 90,20 38-90,-18-40-180,26 32 90,-24-43-899,28 8 539,-25-27-1349,32-24 1079,-26 6-1439,30-32 2159,-33 27 0,9-11 0,-17 17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17.4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1 146 6813,'49'26'5397,"27"-24"-5667,-38-21-90,23-13-179,-28 12-2879,25-19 2518,-27 20 900,19-15 0,-39 29 0,0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18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27 6723,'-3'-6'1259,"0"0"-989,0 1-90,2 2 0,0-1 90,2 2-90,0 1 0,2 3 359,3 8 541,21 46-1080,-12-26-180,15 33-90,-19-45-899,9 9 629,-8-12-1439,9 4 1350,-14-17 629,0-4 0,-5-4 0,-2-3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18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0 6183,'-10'3'450,"1"0"-450,2 15 0,6-7 0,2 10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19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8 547 6633,'1'5'1349,"-1"-1"630,-4-16-1799,3 3 0,-3-15-90,5 7 0,-1-3 0,2-3-3302,0-2 3302,2-3 63,15-27 27,-6 20-1930,25-40 1750,-23 51 269,19-11 1,-10 56-180,-3-6 0,9 52-90,-17-33 0,14 48 0,-13-45-223,18 34 223,-16-45 1549,31 9-5057,26-101 2789,-19 23 494,-16-12 0,-9-2 225,-16 8 3168,-8 5-3168,-7 10 1035,-14-35-226,-1 15-539,-4-7-90,8 38 360,6 18-271,2 4 721,-5 14-630,6 0 539,4 45-719,6-26-90,14 41 0,-4-38 0,23 42-90,-17-37-90,3 5 0,1-2-90,-3-10-1259,33 33 989,-35-49-629,21 5 539,-28-26-1529,8-29 1530,-14 14 539,1-19 0,-9 20 0,-1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19.4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1 251 6453,'73'8'2204,"-20"-14"0,1-4-2204,29-11-1395,-33 4 0,-6-1 1395,-12 1 543,10-7-543,-10 5-90,26-19 90,-34 21 511,16-13-421,-31 22 0,0-6-90,-8 9 1736,-13-6-1736,3 9 360,-17 1-271,12 4 271,-23 23-270,20-10 270,-15 35-270,26-26-90,1 14 90,15-9 0,2-8-90,6 5-180,11-6-90,-5-8-2788,46-10 1978,-37-8-988,36-22 2068,-46 7 0,6-11 0,-11 8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37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46 488 8162,'-2'-3'810,"1"1"-540,-1 0 90,1 1 899,1 0-899,0 3-1,1-1 1,-1 2 90,2 0-360,-1 0 270,6 13-270,-2-5 0,11 23 0,-3-8-1,7 14 1,-6-13 0,6 12 0,-10-19-90,10 18 0,-13-25 90,7 10-90,-11-16 0,3 3 90,-5-9-90,0-3 90,-4-5-90,-3-8 0,0 1 0,-15-26-90,10 18 0,-23-38 0,19 33 0,-20-32 90,21 35 0,-12-24 0,18 32 0,-6-12 0,10 20 0,0-4-90,11 7 90,11 1 0,-1 2 90,12 3-90,-12-1 0,18 2 0,-16-1 0,25-1 0,-24-3 0,19-4 0,-19-1 0,6-4 0,-6 2 0,-1-2-90,1 0 90,0-1 0,-1-1-90,-1 0 90,8-6-89,-7 6-1,15-14 90,-19 16 0,8-9 0,-17 15 0,1-3 0,-8 8 0,-9 3 0,1 3 0,-20 12 0,13-6-90,-20 22 90,20-15 0,-13 31 0,20-24 90,-2 36-90,12-34-90,13 37 90,-4-40 0,19 22-90,-15-35 90,19 4 0,-18-13 0,18-9-90,-19-1 90,10-17 0,-16 11 0,3-22 0,-8 18 0,-5-25 0,-1 25-90,-9-21 90,4 24 0,-10-11 0,11 20 0,-3 5 0,9 8 0,10 17 0,-2-10-90,17 20 0,-10-18-360,28 19 270,-22-23-629,29 6 539,-29-17-540,25-8 540,-26-1-359,22-17 539,-25 9-180,14-24 180,-19 19 90,7-28 90,-13 27 90,2-28 0,-7 29 809,-3-22-629,-1 30 540,-6-9-631,4 19 91,-11 6-270,8 3-90,-14 15 90,12-7 0,-8 26-90,14-19 180,3 42-180,6-35 90,18 35-90,-8-43 0,28 19 0,-20-27 0,32 4-90,-28-15-270,34-12 90,-34 0-809,28-27 719,-33 17-719,19-34 899,-27 29-360,8-41 540,-17 39 0,-7-36 90,-3 41 180,-16-27-180,11 29 540,-13-21-361,13 28 361,-7-9-360,11 16 719,-6-2-899,9 7 90,-3 3-90,8 3-90,7 15 90,0-6 0,14 26-90,-8-18 90,26 40-90,-22-36 0,21 25 0,-23-32-270,21 15 90,-18-23-899,26 0 539,-27-18-1349,21-24 1170,-23 11 719,10-28 0,-19 27 0,1-11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38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0 150 7263,'62'-11'3778,"-33"8"-9439,54-23 5751,-36 10 1295,1-1-1295,-2-1 179,9-5-179,-31 12 953,12-6-953,-24 12 360,6 2-360,-10 5 3561,8 13-3651,-9-4 90,10 27-90,-7-17-90,14 28-90,-12-28-58,7 10-122,-8-19-90,0-1 1,1-4-91,0-3-719,5-6 539,-5-5-1888,9-32 2608,-12 14 0,4-21 0,-8 23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38.3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17 6453,'-27'-10'1619,"7"3"-2068,-1 9-721,41 7 1170,10 7 0,14-4 0,-5-4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38.6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6004,'36'-8'5127,"-1"1"-4858,-57 30 1,15-5-90,2 2 0,0 1 0,2 1-90,1 0 0,2 1 90,8 18-90,-2-14 0,13 19-90,-5-27 180,21 9-90,-3-18-90,25-12 90,-13-18-90,3-19 0,-14-6 0,-11-1-90,-10 10 90,-10 4-90,-10 6-1170,-73-16-1618,22 29 2878,-8 0 0,48 28 0,47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4:18.96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25 1393 5824,'0'3'270,"0"0"-181,0-2 1,0 1-90,0 0 90,0 0 0,-1 1-90,0 0 90,1 4-90,-1-3 90,1 4-90,0-4 180,0 2 90,0-5-180,0 1 989,0-2-989,0-2 0,0 1 0,0-3 0,0 2 0,0-2 0,0 0-90,0-1 90,0 1-90,0-1 90,0 0 0,1-1 0,-1-5 0,2 2 359,1-15-269,-2 11 720,5-31-630,-3 24-90,3-17-1,-3 20 1,0 0 0,-1 0-90,0 0 90,-1-7-90,-1 6-90,0-6 90,0 7-90,0 0 90,0 1-90,0-1 0,1-6 0,0 4 90,2-19-90,0 10 0,2-12 90,0 13 0,2-20 0,-4 24-90,3-28 90,-5 34-90,1-7 0,-2 12 0,0 0 0,0 0 0,0 1 90,1-5-90,-1 5 0,-1-11 0,1 12 0,-4-20 0,2 18 0,-2-10 0,2 11 0,1 0 0,-1 0 0,1-1 0,0-5 0,0 4 0,1-4 0,0 5 0,0 1 0,0 1 0,0 1 0,0-3 0,0 4 0,0-6 0,0 7 0,0-9 0,0 10 0,0-6 0,0 6 0,0 0 0,0 0 0,-1 1 0,1-2 0,-1 1 0,1-1 0,-1 1 0,1 0 0,0 0 0,0-1 0,0-2 0,0 1 0,-1-7 0,0 7 0,0-15 0,1 13 0,-1-8 0,1 10 0,0 0 0,0-1 0,1-1 0,-1-3 0,1 3 0,0-2 0,-1 5 0,-1 1 0,0 0 0,0 1 0,1 0 90,-1 1-90,2-2 0,-1 4 0,-2-4 0,1 4 0,-2-1 0,2-1 0,-1 1 0,1-1 0,-1 1-90,0-1 90,1 1 0,0-1 0,1 2 0,-1-1 0,1 1 0,-2-1 0,0 0 0,0 1 0,0 0 0,0 1-90,-1-1 90,1 2-540,-3 0 270,3 0-899,-2 0 719,2 0-989,2 1 989,1 0-1259,-3 8 1080,-1-3 629,-4 6 0,2-4 0,-1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1:39.2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1 447 6723,'17'44'2429,"-1"-6"-2159,-10-27 89,0-1-89,0 0 450,1 1-360,-3-5 179,2 3-89,-3-8 0,2-14-360,-2 1 0,2-46-90,-4 29 90,0-52-90,9 30-90,21 51-90,15 6-450,28 55 360,-25-32 0,1-20 1,-25-14-361,15-8-269,12-17 629,-9 4-360,20-28 540,-40 29 0,20-35 180,-29 34 0,2-32 0,-16 33 180,-12-27-90,2 30 809,-16-15-629,13 27 719,-11 5-809,15 10 90,-2 20-270,11-10 180,20 25-270,-5-24 270,37 18-90,-25-23 179,49 13-179,-39-13 360,30 17-360,-48-12 359,-16 31-269,-18-20-135,-22 7 0,-6-1-315,2-8-449,-44 16-1,57-37-3508,-9-35 2879,28 8 1259,15-49 0,8 41 0,13-18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2:09.82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764 124 6273,'-4'3'270,"1"-1"-180,2-1 540,1 0-360,2-4-90,-1 2-1,2-2 1,-1 2 0,-1 0 0,1 2 0,-1-1 540,3 3-540,-3-2 539,3 1-449,-3-2 540,0-2-631,-1 1 451,2-4-540,-1 3 270,3-3-270,-2 3 90,1-3-90,-2 4 0,-1-2 0,-1 2-90,-2-2 89,0 1-89,-6-4 0,4 2 90,-8-3-90,7 4 0,-12-5 0,10 4 90,-16-5-90,13 6 0,-14-5 0,14 5 0,-13-4 0,13 5 90,-5-2-90,-2 2 90,8 1-90,-7-1 0,9 2 0,1 1 90,-6 1-90,2 1 0,-6 3 0,5-1 0,-8 5 0,9-4 0,-14 8 90,14-9-90,-14 8 0,13-8 90,-16 7-90,16-6 0,-16 8 0,16-7 0,-16 9 0,17-10 0,-13 9 0,17-10 0,-11 8 90,10-6-90,-11 10 0,9-7 90,-13 11 0,12-10 0,-13 12-90,14-14 90,-11 12-90,9-9 0,-2 5 0,4-3 90,0 5-90,4-5 90,-3 11 0,4-7 0,-3 8 0,2-2-90,1-5 90,0 4-90,3-10 0,1 3 0,1-5 0,0-2 0,1 0 0,0 0 89,1 3-89,0-2 180,3 9-90,-1-8 0,5 16 0,-4-14 90,6 20-90,-6-18 0,6 13 0,-3-11 90,7 7-180,-4-8 90,9 7-90,-8-10 90,9 5 0,-8-8 0,8 2-90,-12-7 180,14 6-90,-13-6-1,17 6 91,-13-6 0,21 4-180,-19-6 180,23 4-180,-21-4 180,29 0-90,-28-2 0,27-1-90,-29 0 0,20-2 0,-20 1 0,17-3 0,-20 2 90,19-4-90,-18 2 90,20-6-90,-20 5 0,29-10 0,-26 9 90,25-10-90,-27 11 0,15-8 0,-19 7 90,15-7-90,-17 7 90,14-9-90,-14 7 0,12-10 90,-14 10 0,13-15-90,-14 15 90,7-11-1,-11 13 1,3-6 0,-4 6-90,5-6 0,-4 5 90,5-10-90,-4 7 0,9-13-90,-8 11 90,11-18 0,-11 17 0,6-16 0,-7 18 90,1-9-90,-3 13 0,0-7 0,-2 8 0,0-6 0,0 6 0,0-6 0,0 5 0,-2-9 0,1 8 0,-2-5 0,1 8 90,0-1-90,1 1 0,-1-1 0,0-2 0,0 3 0,-1-6 0,1 5 0,-3-8 0,2 8 0,-6-14 0,4 11 0,-9-12 0,8 12 0,-11-10 0,8 11 0,-10-14 0,9 13 0,-12-17 0,13 14 0,-15-21 0,15 17 0,-15-22 0,14 21-90,-17-25 0,15 26-899,-22-14 539,16 24-2698,-32 4 1799,23 6-2699,-35 13 2789,37-9 1259,-18 8 0,27-10 0,-5-1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2:21.69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740 136 6273,'-1'-3'810,"-1"-1"-540,0 2-90,0 0 90,0-1-91,-1-1 1,1 0 0,1 0 630,3-8-540,-1 5 1079,2-11-1079,-2 13 449,-1-6-539,0 8 450,0-1-540,0 2 90,-3-2-180,1 2 90,-6-6-90,2 4 90,-9-8-90,6 7 0,-16-3 0,11 5 0,-24 1 90,18 4-90,-32 4 0,27-1 0,-47 15 0,42-9 0,-46 23 0,47-18 0,-36 26 0,38-21 89,-30 28-89,34-26 0,-23 32 0,29-28 90,-17 37-90,21-35 90,-8 37 0,16-38 90,7 41-90,5-42 90,21 36-180,-12-40 180,29 27-90,-23-29 90,33 24-90,-30-27 0,37 18 0,-34-23 90,41 12-91,-39-17 271,58 6-270,-51-10 90,52-1-90,-56-5 90,39-5-90,-42 1 0,41-14-90,-40 8 90,35-21-90,-39 17 0,29-23 0,-34 22 90,28-27-90,-33 26 90,18-25-90,-27 26 0,6-15 0,-10 16 0,-4-26 0,-1 20 0,-11-31 0,5 32 0,-16-27 0,11 26 0,-25-37-90,20 36-90,-28-32 90,26 36-540,-28-20 360,25 24-809,-30-15 449,30 18-1708,-25-10 1258,26 15 1080,-33 1 0,31 7 0,-17 5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2:23.07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417 179 7443,'-3'-4'809,"2"1"-629,1 2 90,1 0 0,2 0 90,-1 1-1,1 0 811,-3 0-810,-2-2-1,-1 1-89,-3-1-90,2 0 0,-1 1-90,-1-1 90,-11 2-180,6 0 90,-14 2 0,12 1 0,-21 10 0,16-6 90,-39 26-1,8 11-89,-1-3 0,-4 28 0,37-39 90,-14 42-90,22-38 270,-2 46-180,11-44 180,10 49-91,5-34 91,12 24-180,-4-29 180,27 12-90,-4-26-90,27 7 90,17-25-180,-7-15-1,-2-5-44,-27-8 0,-1-3-45,12-9-884,22-10 884,-30 1 0,-27 14-266,7-8 266,-15 8 0,-1 0 0,9-22 0,-12 14 0,11-45 0,-21 38 90,-3-52-90,-8 47-90,-13-52 90,4 52 0,-21-45 0,14 51-270,-25-32 90,23 42-1439,-40-23 1079,35 33-2068,-40-15 1618,41 20-2338,-34-8 2339,34 12 989,-16-1 0,21 5 0,-1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2:24.74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487 174 6183,'7'-4'270,"-1"1"-180,-1 0 0,-1 0 90,1 0 0,-1 1 0,1-1 0,-2 0 0,0 0 449,1-5 271,-2-3-540,0 2 629,-2-5-539,-2 10 539,-2-6-719,0 6 90,-5-6-180,2 5 90,-12-7-180,10 7 89,-16-4-179,14 6 180,-19-1-180,14 4 90,-25 3-90,22 1 90,-30 10-90,27-4 90,-42 25-90,38-17 180,-35 33-180,42-27 270,-22 39-180,26-32 180,-12 49-180,19-43 269,0 51-269,9-50 180,14 46-180,-3-49 450,39 49-450,-25-52 270,45 32-270,-40-45 179,42 14-179,-39-23 180,45 2-180,-41-11 0,47-8-90,-47-2 180,47-19-180,-50 10 0,39-31 0,-45 24 0,27-37 0,-35 33 90,19-46-90,-29 43 0,8-43 0,-16 48 90,-4-35-90,-2 35 0,-13-33-90,6 33 0,-29-45 90,18 41-360,-42-40-629,-6 28 539,10 6 90,-9 8-719,31 22 359,10 3-2248,-18 2 1889,25 3-2339,-13 4 3418,24 0 0,-3 2 0,9-1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2:36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3465 151 6094,'-2'-2'179,"0"0"-89,1 1 0,-1-1-90,0 1 90,0 0 0,-2 1-90,1 0 270,-5 0 0,-5-2-270,1 2 270,-12-2-270,14 1 90,-12 0 0,10 1 0,-23 1 0,16-1-1,-30 5 1,29-2 0,-30 6-90,27-4 90,-35 9-90,31-8 90,-40 7-90,36-7 90,-43 4-90,42-6 90,-41 4-90,42-4 90,-34 3-90,37-3 90,-43 8 0,42-4-90,-43 13 0,44-12 90,-39 16-90,37-13 0,-39 16 0,39-15 0,-45 23 0,46-21 0,-42 21 0,45-21 0,-35 18 90,34-18-90,-34 22 0,35-21 90,-33 25-90,26-14 0,-16 15 0,19-14 0,-12 17 0,19-20 0,-39 40 0,35-37 90,-39 40-90,39-42 0,-32 33 0,33-33 0,-31 33 0,12-9 0,1-2 0,3-2 90,-11 13-90,23-26 0,-32 35 0,38-42 0,-19 27 0,22-26 0,-25 43 0,28-41 0,-23 41 0,26-44 0,-12 26 0,7-17 0,-4 11 0,-7 8 0,7-10 0,2-4 0,5-3 0,2-3 0,-8 21 0,0-2 0,-4 10 0,9-20 0,-10 25 0,12-32 0,-3 12 0,0 0 0,3-9 0,-16 53 0,20-59-90,-12 44 90,12-44 0,-19 55 0,17-52 0,-18 51 0,20-55 0,-9 41 0,13-42 0,-6 38 0,9-39 0,-7 40 0,5-37 0,-11 43 0,9-41 0,-11 45 0,12-44 0,-16 56 0,13-55 0,-14 48 0,15-56 0,-6 35 0,9-37 0,-4 32 0,6-35 0,-2 33 0,3-33 0,-7 49 0,4-41 0,-11 52 0,8-49 0,-12 42 0,11-43 90,-9 39-90,11-43 90,-6 36-90,10-38 0,-2 33 0,6-35 0,3 32 0,-1-31 0,3 51 0,-4-44 90,1 41 0,-2-44 0,0 32 0,0-30 179,1 50-179,-1-49 0,3 46-90,-1-49 0,4 36 0,-3-39 90,8 35-90,-5-36 0,11 32 90,-8-33 0,13 31-90,-11-31 180,17 43-180,-16-40 180,15 43-90,-18-44 90,13 35-90,-12-36 0,11 35-90,-11-34 90,10 35 0,-12-33 89,22 46-179,-18-44 180,27 41-180,-25-46 90,20 31-90,-19-34 0,18 27 0,-17-30 0,18 24 0,-20-27 0,20 22 0,-18-23 0,28 27 0,-24-26 0,30 22 0,-30-25 0,31 19 0,-27-19 0,33 20 0,-31-19 0,36 17 0,-34-20 0,36 14 0,-35-16 0,39 13 0,-38-14 0,52 17 0,-49-17 0,52 17 0,-51-18 0,44 12 0,-42-12 0,49 8 0,-46-11 0,54 11 0,-51-9 0,16 2 0,0 1 0,-9-1 0,12 0 0,-1 1 0,-14-2 0,8 1 0,0 0 0,-5-1 0,7 1 0,1-1 0,-6-1 0,9-1 0,1-1 0,-5-1 0,8 1 0,1-1 0,-8 0 0,9 0 0,-1 0 0,-8 0 0,17 2 0,-1-1 0,-13 0 0,12 1 0,-1-1 0,-18-1 0,7 0 0,0 0 0,-7 0 0,8-1 0,0 0 0,-6-2 0,8-1 0,1 0 0,-9-1 0,20-1 0,0-1 0,-13 1 0,14-2 0,-1 0 0,-17 2 0,6 0 0,0 0 0,-7 1 0,7 0 0,-1 0 0,-6 0 0,7-1 0,-1 0 0,-7-1 0,7-1 0,1 0 0,-7-1 0,6-1 0,1 0 0,-8-1 0,8-1 0,-2 0 0,-7 1 0,6-1 0,0 2 0,-9 0 0,8 1 0,-1-1 0,-6 1 0,16-2 0,-1 0 0,-12 1 0,11-3 0,-1 1 0,-16 0 0,5-1 0,0-1 0,-6 0 0,6-2 0,0 1 0,-7 1 0,7 0 0,0 1 0,-7 0 0,16-2 0,0-2 0,-10 2 0,11-3 0,-1-1 0,-16 3 45,8-2 0,0-1-45,-8 2 0,8-3 0,-1 0 0,-8 1 0,5-1 0,-1 0 0,-7 2 0,4-1 0,0-1 0,-7 2 45,11-6 0,0 1 45,-9 1-45,8-4 0,-1 0 45,-10 1-90,4-3 0,1-1 0,-5 2 45,4-3 0,0-1-45,-7 4 0,43-28 0,-46 28 0,34-32 90,-40 29-90,40-45 0,-41 39 90,37-45-90,-41 46 0,24-35 0,-29 37 90,21-33-90,-23 34 90,17-30-90,-20 32 0,12-30 0,-15 31 0,7-30 0,-11 29 0,15-39 0,-7 26 0,8-13 0,-8 19 0,15-24 0,-14 24 90,23-43-90,-26 48 0,13-31 0,-16 34-90,8-28 90,-10 28 0,13-42 0,-10 36 0,20-60 0,-13 45 0,10-28 0,-14 36 0,-1 5 0,-3 3 0,1-7 0,-2 6 0,3-19 0,-7 26 90,4-32-90,-2 19 0,2-30 0,-3 26 0,2-30 0,-4 38 0,3-38 0,-3 40 0,1-35 0,-2 38-90,0-34 90,-3 33 0,-4-45 90,2 42-90,-4-46 0,4 46 0,-6-38 0,5 38 0,-5-28 0,5 31 0,-2-10 0,1-13 0,1 19 0,-4-42 0,4 42 0,-10-39 0,7 40 0,-12-48 0,5 13 0,0 1 0,-2-13 0,9 50 0,-10-35 0,10 35 0,-11-37 0,10 35 0,-9-38 0,9 37 0,-12-35 0,10 36 0,-17-45 0,15 44 0,-18-43 0,17 46 0,-18-33 0,17 35 0,-21-31 0,19 32 0,-29-35 0,26 35 0,-30-33 0,30 35 0,-25-32 0,25 30 0,-27-36 0,25 34 0,-30-33 0,26 35 0,-45-35 0,40 36 0,-47-29 0,47 33 0,-43-23 0,41 24-90,-38-25 90,40 25 90,-37-26-90,36 26 0,-40-23 0,39 25-90,-38-23 90,40 23-90,-37-19 90,37 20-90,-47-22 90,46 22-90,-48-20 90,49 22 0,-28-12 0,21 8 0,-19-12 0,19 8 0,-18-15 0,33 19 0,-31-27 0,33 25-90,-33-25 90,33 27-90,-28-21 90,26 22 0,-29-24 0,28 23 0,-30-24 0,30 22 0,-31-23 0,30 23-90,-41-27 90,36 28 0,-41-21 0,42 25-90,-36-17 90,36 18-90,-34-20 90,35 18-90,-36-23 90,36 22 0,-38-22-90,36 23 90,-37-18 0,38 22 0,-48-18 0,44 19 0,-41-16 0,46 17 0,-28-13 0,32 12 0,-25-12 0,28 13 0,-24-12 0,24 13 0,-24-10 0,24 12 0,-33-8 0,32 9 0,-24-4 0,24 2 90,-12-4-180,13 3 0,-23-9 0,25 10 0,-28-10 90,29 11 0,-24-7-90,21 9 90,-24-4 0,24 5 90,-22-3-90,24 4 90,-18-3-90,22 4-90,-19-5 90,19 3 0,-19-4-90,18 5 90,-18-4 0,18 5 0,-19-4 0,19 5 0,-26 1 0,25 1 0,-20 4 0,25-3 0,-13 0 0,16-1 0,-10-1 0,10-1-89,-11-1 89,10 0-90,-16-1 90,14 1 90,-17-1-90,16 1 0,-23 0 0,20 1 0,-18 2 0,21 0 0,-16 4 0,15-3 0,-23 5 0,22-5 0,-14 3 89,19-4 1,-12-3-90,12 0 0,-11-3 0,12 2 0,-13-1 0,11 3 0,-16 3 0,14 1 0,-15 7 0,13-4 0,-15 8 0,17-8 90,-15 3-90,16-7 0,-19-2 90,16-2 0,-24-2-90,19 3 0,-30 1 0,23 2 0,-35 7 0,32-4 0,-35 10 0,36-9 0,-39 8 0,41-8 0,-30 5 0,37-8-90,-22 2 0,24-3-809,-24 5 359,24-6-1798,-25-3 1438,24-4 900,-19-10 0,18 4 0,-7-6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2:40.4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447 72 7083,'4'-3'630,"-1"0"-361,-2 2-89,1 0 90,-1 0 0,1 1 0,0 0 90,-1 0 719,1 0 360,-2-2-1169,0 1 270,0-1-450,-2 2 0,-2 0 0,-1 1 0,-11 3-90,5 0 90,-27 11-90,16-5 89,-40 22-89,30-14 90,-42 29 0,41-23-45,-5 10 0,1 1-45,10-4 0,-22 48 90,37-47 0,10 56 0,10-49 0,21 44-90,-7-48 180,34 40-90,-23-35 90,14 7 0,4-1-90,-7-12 45,12 3 0,1-4-135,-11-15 89,7-4 1,2-4-90,-6-8 90,7-8 0,0-4-90,-6-5 0,3-7 0,-1-3 0,-9 0 0,0-6 0,-2-1 0,-9 2 0,30-41 0,-39 39 0,18-59 0,-31 52 0,-5-59 0,-12 59 0,-28-47 0,12 49 0,-9-3 0,-3 1 0,-2 8-45,-7-2 0,-2 2-45,3 8-90,-6 0 1,0 2-91,8 6-1799,-46-16 1259,59 20-2338,-21-12 2069,40 17 1079,1-2 0,7 7 0,3 2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2:41.5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722 103 6993,'-1'-17'2339,"1"10"-1980,-6-9 91,2 12-90,0 0 0,-1-1 90,1 1-181,-1 0 271,-5-4-360,1 3 180,-16-6-360,10 6 180,-27-5-90,20 7 90,-44 6-180,36 3 89,-46 16 1,45-8 90,-42 24-90,40-18 0,-39 35 0,42-28 90,-31 44-180,38-37 270,-19 53-180,28-46 135,4 18 0,3 2-135,6-8 44,3 4 1,3-1-45,6-8 90,10 11 0,3 0-90,3-4 45,11 11 0,3-3-45,-5-19 45,7 0 0,2-3-45,-4-12 45,8-4 0,1-4-46,-5-9 46,14-6 0,0-5-45,-11-4 0,9-8 0,-2-3-90,-15-3 0,5-7 0,-1-2 0,-8 0-339,21-18 429,-28 19-90,-2-2 0,1-1 0,-2-2 0,9-15 0,-9 9-90,18-43 90,-26 36-45,-3-14 0,-5-1-45,-8 9 45,-7-11 1,-4 0-46,-7 13-90,-8-7 0,-4 1 0,-1 5-315,-9-4 0,-2 1 136,3 10-586,-2 1 1,-1 2 44,8 11-2248,-36-11 1979,40 31 1152,-31 14 1,34 5 0,-12 10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2:42.8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452 82 6723,'3'-7'810,"-2"1"-630,0 2 89,0 0 1,-1 0 0,3 0 90,-2 1 90,2 0-1,-2 0 901,-2-2-901,0 2 541,-14-5-720,-13 6-270,1-1 90,-23 8-90,26 1 90,-36 15-90,31-6 90,-38 28-90,38-18 0,-31 44 0,38-33 89,-17 54-89,28-30 45,8-8 0,4 1-45,8 9-412,12 9 412,-2-34 90,2 0-90,3-1 90,3-2 0,17 12 90,9-2-90,18 4 0,-12-17 44,-3-19 1,-1-6-135,-1-5 90,11-9 0,-1-4-90,-18-5 45,3-8 0,-2-2-45,-10 0 90,35-40-90,-46 35 90,23-47-90,-32 42 90,9-50-90,-21 47 0,-9-50 0,-5 50 0,-13-10 0,-4 1 0,-1 10 0,-16-10 0,-2 2 0,10 18 0,-40-23 0,46 37-360,-31-5 180,29 12-217,-35-3-52,38 8-721,-22 1-1438,9 2 539,0 3 1169,3-1 900,14 1 0,11 0 0,1-1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2:44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468 110 6453,'-7'-10'900,"-1"0"-720,-1 1-90,-2 0 90,-1 1-1,-1 1 1,-1 1 0,-1 0 0,-1 1 1169,-30 1-1079,23 2 810,-37 5-811,42 2 271,-26 15-360,24-7 0,-26 27-90,25-19 90,-20 37-180,25-29 180,-6 44-90,17-37 0,8 14 0,3 1-1,5-8 1,8 11 0,4-2 0,1-13 0,9 4 0,2-3 0,1-9 45,10-2 0,1-4-45,-2-9 45,10-8 0,0-5-45,-5-7-45,7-9 0,1-4 45,7-12-45,-14 1 0,0-2-45,2-5 90,7-18-90,-39 26 269,5-37-179,-22 33 0,-19-47-90,-4 47-90,-16-20-267,7 22 267,-2-2 0,-3-1-90,-2-1-89,-15-13 89,12 13-1170,-36-27 631,43 37-1,-18-10-89,34 29-181,2 4-89,0 5 89,1 5-899,-4 9 1889,6-5 0,-2 4 0,6-7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4:21.64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3719 6004,'0'1'90,"0"0"-90,0-1 0,1 0 0,0 0 89,1 0-89,0 1 0,1 0 0,0-1 90,-1 1 0,0-1-90,-1 1 180,1 0 0,1-1-90,-1 2 90,1-1-90,-2 0 0,3-1 0,-1 1 90,5 0-90,-3 0 0,8 0 90,0-1 179,14-2-269,-8 1 180,18-4-180,-19 3 180,42-10-180,-30 6 270,61-9-270,-45 9 134,14-1 1,2 0-135,1 2 45,10 0 0,1 1-45,-8 3 135,19 0 0,1 1-135,-15 0-980,-8 0 1,-3 1 979,-5-2 0,-1 1-451,1-2 451,1 0 90,23-2-90,-19 0 45,2-1 0,1 0-135,1-1 45,10-2 0,0 0-45,-9 0 45,11-2 0,1 0-45,-8 0 0,11-1 0,1 0 0,-10 0 45,19-3 0,-1-1-45,-19 2 89,9-3 1,-2-1-90,-23 2 90,5-3 0,-1-1-90,-9 1 45,7-4 0,-1-1-45,-8 2 0,7-4 0,0-1 90,-7 2-90,10-8 0,0-2 0,-12 5 0,30-21 0,-46 27 0,0-1 73,-2-1-73,-1-1 0,11-12 0,-9 8 90,25-33-90,-28 30 90,24-41-90,-31 41 90,14-41-90,-21 41 90,14-58-90,-16 52-582,8-32 582,-10 37 0,1 0 1650,-1-3-1650,1 0 0,3-18 0,-4 13 0,7-43 0,-8 42 0,3-49 0,-6 53 0,-3-42 90,-2 48-90,-7-34 90,5 39 0,-8-31-90,8 33 90,-6-35-90,7 35 90,-7-44-90,6 42 90,-8-34-90,7 41 505,-7-24-415,7 26-90,-7-24 0,7 24 20,-4-24-20,4 24 877,-4-22-877,5 23 46,-8-27-46,5 25 0,-8-27 0,8 29 0,-8-21 0,9 23 0,-8-16 0,9 18 0,-7-16 0,6 15 0,-7-20 0,7 19 0,-14-27 0,11 26 0,-12-23 0,13 26 0,-12-17 0,10 17 0,-13-15 0,13 16 0,-12-16 0,13 17 0,-11-17 0,11 17 0,-11-15 0,11 17 0,-15-15 0,15 16 0,-13-11 0,14 13 0,-8-6 0,9 8 0,-6-6 0,7 6 0,-6-5 0,6 5 0,-8-6 0,6 7 0,-14-9 0,13 7 0,-10-5 0,10 5 0,-5-5 0,4 4 0,-6-8 0,8 8-90,-10-10 90,9 10 0,-12-11 0,12 10 0,-17-14 0,15 12 0,-17-14 0,18 14 0,-11-11 0,12 12 0,-9-13 0,10 13 0,-7-12 0,9 13 0,-8-10 0,1 6 0,3 1 0,-5-3 0,10 10 0,-4-3 0,7 5-90,-2 1 0,3 0-719,1 4 89,1 0-2068,-1 11 1708,-2-3 1080,-8 17 0,3-16 0,-5 7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2:45.1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478 33 7173,'-5'-5'719,"0"0"-449,2 1-90,-1 0 0,0 1 0,0 0 90,-1 1 0,0-1 0,-1 1 899,-16 0-899,8 2 359,-39 7-539,29-3 90,-32 11-90,30-6 180,-43 30-180,26-8-90,-15 15 90,28-10 0,5 41 0,16-12-45,3-11 0,5 1-45,20 28 90,15 1-90,0-21 45,5-12 0,3-3-45,-1-5 45,10 3 0,0-3 45,-10-18 0,49 16-1,-51-30 1,47-2 0,-49-13 0,43-22 0,-45 8-90,41-36 0,-44 25 45,5-14 0,-2-3-45,-10 6 45,0-9 0,-4-1-45,-13 11 90,-11-49-90,-8 49 0,-36-44 0,18 48 0,-8-3 0,-3 2-90,2 7-135,-10-4 0,-1 2-44,12 9-1530,-42-24 899,56 33-2248,-22-7 2158,28 17 990,-8 1 0,11 4 0,0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2:59.3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8 6094,'2'-3'269,"-1"0"181,-1 3-360,2-1 180,-1 1-180,2 0 0,-1 0 0,0 0 90,1 0 269,4 1-359,-3 1 180,6 2 0,-4 3 270,7 11-450,-5-5 90,8 12-180,-9-12 179,16 21-179,-10-13 180,32 46-90,-25-35 0,6 13 0,-1 1 0,-4-6 135,1 10 0,-1 0-135,-3-3 135,2 8 0,-2 0-135,-2-6 44,0 5 1,0-1-45,-2-8 90,18 48-180,-17-57 0,23 50 0,-24-54 0,20 39 0,-23-46 90,15 27-90,-14-30 90,12 25-90,-14-27 90,11 25-90,-11-26 0,10 20 0,-10-23 0,11 18 0,-11-22 0,8 14 0,-13-17 0,6 13 0,-7-12 0,5 15 0,-5-14 90,4 16-90,-4-14 0,6 17 0,-6-20-180,3 9 0,-4-15-359,0 1 179,-1-6-989,2-10 809,-1 2-1439,-1-22 1529,-3 18 450,-4-9 0,0 16 0,-2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2:59.95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39 127 6273,'-7'-5'450,"2"2"-360,-1-1 0,2 2 0,0-1 90,1 1-90,1 0 360,-2-1-360,3 1 269,-1-1 181,2 2-450,3 1 0,-2 0 0,3 0 0,-1 1 450,8 7-361,-4-2 451,16 17-360,-11-10 360,23 24-451,-19-18 271,25 25-360,-23-24 90,21 24-90,-22-26 0,17 16-90,-22-22 0,11 8 0,-16-16 90,7-4-90,-10-6 0,6-25 90,-6 10 0,6-40-90,-6 31 90,3-39-90,-4 40-90,2-23 90,-3 35-900,7-14 361,-3 21-1440,13-10 1079,-8 15-1618,17-6 2518,-14 8 0,9 0 0,-9 2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01.74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2412 166 6004,'-6'0'1259,"1"0"-1079,4 0 359,0 0-449,-1 0 90,1-2-90,-2 2 0,2-1 0,-1 0 0,0 1 90,-1 0-90,0 0 90,-4 0 0,0 0 629,-19 2-269,3-1 0,-16 2-360,12-1 269,-18 1-359,20-1 90,-35 2-90,32-3-90,-15 2 0,19-2 0,0 0 90,-2 0-90,1 0 0,-15 1 0,9-2 0,-39 4 0,33-3 0,-13 2 0,-1-1 0,9 1 45,-10 0 0,1 1-45,12 0 0,-45 2 0,49-4 0,-37 1 0,43-2 90,-30-4-90,35 1 0,-27-4 0,29 3 0,-34-8 0,33 7-90,-32-8 90,33 6 0,-28-3 0,26 5 0,-34-4 0,31 5 0,-33-3 0,35 5 0,-29 1 0,32 1 0,-27 2 0,32-2 0,-17-1 0,23-2 0,-10-6 0,10 4-90,-14-7 90,12 6 0,-21-4-90,18 5 90,-26 2 0,23 3-90,-25 1 90,25-1-180,-20-1 180,22-1-270,-22-10 180,24 5 0,-17-13 90,19 9 0,-5-4 0,7 8 0,-10 0 0,11 5 0,-12 2 0,14 1-269,-8 1 89,11-2-630,-4-4 450,7 0-899,3-10 899,0 6-1169,1-5 900,-2 9 629,-2 0 0,-1 3 0,-2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04.29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19 303 6363,'-3'-3'540,"1"1"-450,2 0 90,0 1 0,0 0-90,0-1 90,0 1 179,0-1-269,-1 2 360,-1-1-360,0 1 360,-2 0-360,2 0 1169,0 0-1169,5-2 90,0 1-90,4-3 90,0-1-90,3 0 359,15-13-359,-6 6 90,33-28-90,-26 19 0,40-32-90,-38 29 90,31-24-180,-37 30-1079,12-9 629,-25 20-1619,-6 5 1260,-9 5 899,-7 8 0,4-3 0,-1 2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04.80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0 6813,'-5'1'540,"2"0"-450,1-1 90,1 0 0,-1 0 1349,0 0-1349,7 0-1,-1 1 91,5 1 0,-1 0 0,1 2 360,6 1-361,-3-2 451,22 11-630,-16-7 90,25 19-180,-26-12 90,20 25-90,-22-18-180,22 25-90,-19-27-1259,23 14 809,-22-24-2878,22-5 3598,-26-9 0,9-5 0,-16 3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07.92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1337 6723,'3'-5'360,"0"0"-180,1 0 0,2 0-90,1-2 90,0 0-1,2 1 1,-1-2 270,13-12-360,-9 7 270,21-21-180,-19 19 270,25-29-271,-20 21 361,30-37-360,-26 31 0,10-9 0,1 0-90,-5 7-90,42-39 0,-45 45 90,34-26-90,-33 30 90,35-28-90,-33 26 90,37-29 0,-37 29-1,39-39-89,-42 37 180,36-34-90,-39 38 90,27-26-90,-29 27 90,21-22-180,-24 25 90,6-9-90,-13 15 0,-2 2 0,0 0 0,-2 1 0,2-1 0,-3 3 90,5-4-90,-5 5 90,9-10-90,-8 9 0,13-14 0,-11 11 0,14-18 0,-12 15 0,12-15 0,-14 17 0,8-9 0,-10 13 0,6-5 0,-8 7 0,9-5 0,-7 4 0,10-9 0,-9 7 0,9-9 0,-7 6 0,-1 0-90,-3 4-630,-7 9 361,-1 1-1980,-11 16 1709,6-10-719,-8 10 501,9-12 0,2-2 0,2-3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08.7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16 253 6273,'-5'-2'360,"0"1"-180,3 1-90,0 0 360,1 0-270,1-2-90,0 1 90,0-1-91,1 0 361,3-1-360,0 2 270,8-4-180,-5 3 270,19-8-270,-12 3 359,28-13-359,-21 9 540,43-20-630,-37 17 269,42-18-269,-44 21 180,27-12-180,-32 15 0,19-6 0,-24 9-90,11-3 0,-18 6 90,10-3-90,-12 3 0,8-3 0,-9 4 0,8-5 0,-8 3 90,8-4-90,-8 4 0,3 0 0,-5 3 0,2 1 0,-3 0 90,1 4-90,-2-2 90,1 4-90,-1-4 0,2 4 0,-1-2 90,3 18 0,-2-8-90,2 24 90,-3-16 0,-3 44-90,-2-33 0,-6 48 0,4-54-90,-5 28-90,6-37-1079,-2 14 629,5-24-1889,1 0 1530,2-11 989,4-4 0,-3 0 0,3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13.60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1093 88 6183,'-3'-1'450,"1"1"-360,-1-1 0,1 1 0,0 0 0,0 0 0,0 0 0,1 0 90,-1 1 90,-4 1-180,3-1 89,-5 1-89,5-2 90,-2-1-90,2 0 90,-7-2-180,5 3 90,-11-2-90,9 2 90,-12-1-90,12 1 90,-11-3 0,11 1 0,-14 0-90,11 1 90,-16 0-90,14 1 90,-19 0-90,16 0 90,-21-2-90,20 0 90,-22-2 0,21 2 0,-30-3-90,27 3 180,-27-1-180,29 2 89,-21 1-89,21-1 90,-25 0-90,23 1 180,-24-1-90,25 1 90,-28-3-180,29 2 90,-23-4-90,27 2 90,-18-5-90,18 5 90,-21-2-90,19 3 90,-21-1-90,20 2 90,-21 0-90,22 2-90,-21 2 90,23-1-450,-13 0 270,21-2-449,-2-1 179,8-1-1979,-3-5 2429,4 3 0,-2-3 0,4 4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14.35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417 0 6363,'-2'3'630,"-1"0"-540,0-1 0,0 1 0,0 0 0,0 0 90,0 0-90,-2 1 90,-3 2-91,-4 2 1,-5 2-90,-10 5 0,6-3 0,-21 9 90,21-11-90,-28 13-90,27-13 90,-26 10 0,29-12-90,-19 8 90,24-11-89,-9 5-1,14-6 0,-2 2 0,6-3 90,1 0 0,4-2 0,-1 0 0,1-1 0,0 1 0,0 0 90,0 2-90,1-1 90,1 6-90,0-5 0,1 3 90,-2-4-90,2 1 89,-2-1-89,4 2 0,-2-3 90,7-1 0,-5 0 0,9-5 0,-8 3 0,8-2 0,-8 3 0,5-1-90,-5 3 180,6 2-180,-5 1 270,14 11-270,-10-5 90,17 18 0,-17-14-90,17 20-90,-14-19-450,20 17 180,-18-19-1439,17 11 1799,-19-17 0,8 3 0,-6-9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4:54.5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 1134 5824,'-3'-2'90,"0"1"-90,2 0 0,-1 0 90,1 0-90,-1-1 0,1 1 0,-1 0 90,1 0-90,-1 1 179,2-1-179,-2 0 0,1 1 90,-1-1 0,0 0-90,1 1 90,-1-2-90,1 1 90,-1 1-90,1-1 90,-1 0-90,1 1 180,-1-1-90,1 0 0,0 0 0,2-1-90,-1 1 450,2 0-450,-1 1 180,0-1-180,0 0 89,0-1 1,0 2-90,-1-2 90,0 1-90,0-1 270,0 1-270,2 0 90,0 0-90,2-1 0,0-2 0,1-1 0,3-4 90,-1 2-90,2-2 0,-1 2 0,1-1 90,1 0-90,1-2 90,6-3-90,-4 2 0,5-2 90,-5 4-90,0 1 0,5-5 90,-4 4 0,8-6-90,-9 7 0,5-3 90,-6 4-90,1-1 90,1 0 0,7-3 0,-4 1 180,33-16-181,-25 14 91,43-19-90,-41 20 90,37-15-90,-36 14 180,43-19-90,-43 19-90,21-9 0,-30 13 90,1 0-90,-1 0 90,0 0 89,8-5-179,-6 3 0,8-3 0,-7 3-90,1 0 90,1-1 0,1 0-90,14-7 90,4-2-90,1 1 0,-2 1 0,-13 6 0,-1 1 0,21-8 0,-17 8 0,16-6 90,-24 9-90,0 1 0,-1-1 0,0 0 90,11-4-90,-8 2 0,9-2 0,-10 3 90,1 0-90,2-1 0,0 0 90,15-4-90,-9 2 0,39-11 0,-34 11 0,12-3 0,1 1 0,-10 2-450,33-7 450,-43 11 0,0 1 0,0 0 0,-1 1 0,55-9 0,-39 7 45,23-5 0,1 1-45,-20 2 45,14-2 0,1 0-45,-13 3 0,18-3 0,2 0 0,-13 3-575,-5 1 0,-3 1 575,-7 1 0,0 2-299,0 0 299,-1 1 0,20-1 90,-16 1-90,14 0 0,-19 1 0,-1 0 0,0 0 0,0 0 0,18 0 0,-15 0 0,47-1 0,-46 2 0,13 1 0,0 0 90,-13 2-436,35 1 346,-48-1 0,1 1 0,-1 0 0,0-1 0,16 2 0,-11-1 0,12 0 0,-15 0 0,0-1 0,1 1 0,0 0 90,17 1-90,-14 0 0,42 7 0,-40-5 0,9 3 0,-1 1 0,-10-1 758,25 5-758,-38-7 0,-1-1 314,2 1-224,-1-1-90,11 3 0,-7-3 826,9 3-826,-11-3 0,0 0 0,1 0 0,1 1 0,13 2 0,-10-2 90,35 9-90,-32-7 0,42 12 0,-43-12 0,52 18 0,-52-16 0,45 18 0,-52-18 90,14 5 256,-20-8-346,0-1 0,0 1 0,-1 0 0,11 2 0,-7-2 0,26 9 0,-25-8 90,42 15-90,-41-14 0,20 8 0,-27-10 0,-1 0 0,0 1 90,0 1-90,8 5 0,-5-3 0,6 4 0,-8-5 90,-1 1-90,0-1 0,-1 1 0,6 5 0,-5-5 0,16 13 0,-17-13 0,22 19 0,-25-20 0,11 8 0,-17-12 0,1 0 0,-2-1 90,1 1-90,4 1 0,-4-2 0,2 1 0,-3-2 0,-1-1 0,0 0 0,0 1 0,4 1 0,-3 0 0,3 2 90,-4-3-90,2 0 0,-2 0 0,1 1 0,3 1 0,-4-1 0,3 2 0,-4-3 0,0 0 0,-1 0 0,0 0 0,1 1 0,-1-2 0,2 3 0,-3-4 0,3 3 0,-4-3 0,2 0 0,-2-1 0,-1-1 90,-1 0-90,1 0 0,0 1-90,-1 0-270,3 1 1,-3-2-1620,2 2-2968,-3-2 4947,0-5 0,-2-1 0,-2-5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15.96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411 919 6363,'-6'-7'720,"1"-2"-540,0 0 0,1-1-90,0-1 90,1-1-90,0 0 179,-2-6 181,-2-14-360,1 10 270,-4-24-180,6 27 359,-7-27-359,5 25 540,-12-30-540,8 27 449,-23-45-449,17 39 90,-28-48-180,27 48 90,-23-36-90,23 40 0,-15-30 0,19 34-90,-10-24 90,14 27 0,-9-23 0,12 28-90,-8-16 0,10 21 0,-2-2 0,4 6 0,1 2-180,-1 0 90,1 1-180,-1 0-180,0 1-2338,1-1 1888,1 1 900,1-1 0,0 2 0,0-1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16.62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127 183 6273,'-7'8'540,"1"1"-450,1 0 90,-1 0-90,2 0 90,0 1-90,1 0 90,-1 0 269,-5 13-269,3-9 90,-9 20-180,8-20 180,-9 17-90,9-19 270,-9 14-360,11-18 179,-1 3-269,5-11 90,5-10-90,-1 3 0,8-18 0,-5 12 90,10-23-90,-9 19 180,15-36-180,-13 29 90,15-35-90,-14 36 90,13-30-90,-14 35 0,7-15 90,-11 24-90,3-4 90,-5 8 90,5-1-90,-4 4 270,12 7-360,-8-4 0,10 3-90,-10-5 0,3-2-90,-3 1-90,0-1 0,0 0-90,-1 0 1,0-1-631,1-1 450,-3 1-1438,1 0 1978,-4 3 0,1 1 0,0 1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20.35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17 0 6273,'-4'2'540,"1"0"-360,-1 0-90,2-1 0,0 0 0,1 1-90,0-1 90,1 1 90,0-1 90,1 0-181,0-1 181,0 0-180,0 0 180,0 3-180,0-1 90,-1 7-90,0-3 90,1 11-90,0-7 90,5 15-90,-2-12 269,10 31-269,-8-23 0,9 38 0,-9-33 0,6 32-90,-7-32 180,7 30-180,-9-36 90,4 16-90,-5-26-90,0 4 0,-1-9-450,0 4 361,-1-6-361,-2 4 360,1-4 0,-2 5-90,2-1 90,0 0 90,1-2-90,0 3 1,0-4-541,2 3 360,-1-4 360,1 1 0,-1-3 0,1 1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21.04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 60 6453,'-2'-4'630,"0"1"-450,1 0-90,-1 1 0,1 0 0,1 1 90,0-1-90,0 1-1,0 0 181,1 0 90,3-2-270,-2 2 180,4 0-90,-3 2 270,8 6-271,-4-2 451,13 11-360,-9-5 450,22 24-541,-19-18 1,20 25-90,-22-25 0,14 19-90,-15-21 90,9 11-90,-15-17 90,6 3 0,-9-9 0,4-2 0,-4-3 0,6-15 0,-5 7-90,8-25 0,-6 18 0,10-26 0,-8 24 0,10-24 0,-9 24 0,9-15 0,-10 22-1259,9-10 719,-11 16-180,4-2 1,-7 7-1710,0 3 1710,-1 0 719,0 1 0,2 1 0,-1-1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22.57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2 324 6543,'0'-2'450,"-1"1"-270,2-1 0,1 0-90,0-1 0,3 0 180,2-2-91,-1 0 181,9-7-180,-5 6 180,16-7-270,-12 7 540,33-11-451,-23 9 271,42-10-180,-35 9 360,53-9-450,-40 9 44,10-2 1,2 0-45,-2 0-90,9-2 0,0 0 0,-7 0-45,4-1 0,-2-1-45,-11 4 90,38-12-90,-55 15 0,21-6 0,-36 11 0,8-4 0,-19 6-90,3-1 0,-6 2-450,2 1 360,-2 0-629,7-2 539,-3 0 90,4-3 0,-4 1 90,1 1 0,1 0 0,0 0 90,3 2 0,-3-1 0,8 1 90,-8 0-180,7 2 90,-9-1 0,6 5 0,-7-4 0,3 2-90,-6-4-449,-2 0 269,-1 0-1259,-9 0 899,3 1 630,-6 0 0,8 0 0,-1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23.05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6 1 6453,'-3'1'1170,"2"1"-990,0-2-91,2 1 91,0-2-90,2 1 90,6-1 90,4 3-180,2-1 180,16 6-90,-7-1-90,7 2 359,6 2-269,-12-3 270,15 6-360,-19-7 0,1 1 90,-11-4 90,1 2 269,0 3-449,-4-1 90,-2 3 270,-9 6-270,-3 2-90,-4 10-90,2-6 0,-1-2 90,3-6-90,-1 0-90,2 0-810,-3 16 451,4-14-91,-2 12-629,5-17 539,0-4-1259,1 2 1349,0-6 540,0 0 0,0-3 0,0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24.94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55 6094,'3'-4'539,"2"-5"-359,-2 5-90,1-4 90,-2 6-90,0 0 360,0-1-360,-1 2 89,0-2-89,-1 2 90,0 0-90,1 0 270,1 1-180,-1-1 180,2-2-270,-2 2 180,1-3-180,-1 3 179,1-2-269,-1 2 180,-1 0-180,1 1 0,0 1 0,1-1 0,-1 2 0,0-2 0,1 2 0,-1-2 0,1 1 90,0 0-90,0 0 180,-1 1-90,1 1 270,-1 4-180,-1 1 359,-1 21-449,0-11 270,-3 32-360,2-26 270,-1 36-270,2-30 90,1 40-90,0-39-90,2 34 0,-1-40-719,3 18 449,-2-30-1799,3 4 1529,-3-16-1079,-4-3 1170,-1-1 539,-5-2 0,1 3 0,0 1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25.42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 6453,'1'2'630,"1"1"-450,0-1-90,0 1 90,1 1 0,1 2-1,1 1 1,1 1 180,5 9 450,11 23-630,-6-11 539,20 34-449,-21-39 540,25 29-720,-24-34 359,19 15-359,-24-26 180,10 4-180,-14-10 90,8-7-90,-10-1 90,15-33-90,-9 17-90,18-41 90,-16 38-180,18-25 90,-18 33-990,15-12 361,-17 21-1890,16-5 1530,-14 10 989,17-2 0,-16 4 0,8-2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26.31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1 661 6363,'10'-20'990,"-1"2"-810,-3 9 0,1-2-1,1-1-89,1-1 90,1-1 270,14-18-270,-7 9 270,31-37-270,-25 31 224,10-13 1,0-1-225,-5 8 45,5-8 0,0 1-225,-10 12 180,26-32-180,-30 38-270,18-20 90,-23 30-90,5-5-90,-12 13 1,-1 1-181,-1 0-90,-2 2-719,-1 1 629,-3 1 720,0 2 0,-1 0 0,2-1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26.72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81 7083,'1'-4'630,"2"1"-540,0 0-1,2-2 1,2 0 0,2-1 90,12-9-90,-7 6 0,20-10-90,-20 13 90,16 0 0,-18 7 90,10 12-180,-14-1 180,7 28-90,-10-17 0,2 38-90,-5-33-180,2 32 90,-2-38-1169,9 18 719,-6-28 540,10 4 0,-8-13 0,4-1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4:58.52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47 607 6633,'-2'-3'450,"1"0"-270,1 1 0,0 1-90,0-1 90,0 0-1,0 0 1,-1-1 360,0-6-360,1 1 809,-2-22 271,5-16-990,-1 3 269,8-28-449,-5 41 90,6-37-180,-7 38 90,3-34-90,-6 36 90,-1-30-90,-2 35 0,-4-24 0,3 32-180,-3-9 0,4 20-1619,-5 9 1170,4 1-181,-5 10 0,2-3-89,-2 2 179,0 1-128,0-1 0,0-2 0,0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28.07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672 543 5824,'-2'-3'180,"1"1"-180,-1-1 0,0 0 90,1 0-90,0-1 179,-1-2 91,1-2-180,-1 2 450,1-4-450,-1 6 270,0-5-270,0 6 179,-4-5-179,2 5 180,-7-5-270,5 4 270,-10-11-180,6 6-90,-3-4 90,3 5 0,-7-2 0,1 0 0,-11-7 0,2 2 90,-12-9-180,10 8 90,-27-19-90,28 17 90,-38-28-90,36 24 90,-34-27-90,36 27 89,-26-21-89,32 27 270,-21-13-270,28 20 90,-12-6-90,20 12-360,-3-1 181,7 3-631,1-2 450,2 1-989,0 0 899,-2 3 450,2 2 0,0 0 0,1 1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28.67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68 450 6094,'3'5'449,"0"-1"-359,0 3 0,-1-1 90,1 1-90,1-1 0,-1 0 90,1 1 270,2 0-360,-2-2 269,0-4-269,-3-3 180,-1-11-180,0 4 90,-1-20-90,0 12 0,-2-29 0,0 22 90,-7-47-90,3 40 90,-15-44-180,11 48 269,-12-23-89,14 33 90,-6-9-180,12 20 180,4 1-180,4 6 270,21 10-270,-11-6 0,21 6-90,-19-8-180,17-1 0,-16-3-1709,32-17 1169,-30 7-899,21-16 900,-28 15 719,4-1 0,-4 6 0,-1 1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30.36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1107 17 6183,'-7'-1'810,"1"0"-630,1 0-90,-1 0 90,1-1 0,1 1-90,1-1 0,-1 1 89,2 0-89,0-1 450,-1 0-180,-3 1-270,1 1 360,-9 5-181,5-1 541,-19 10-540,13-6 539,-27 12-629,21-9 270,-46 17-360,36-16 0,-52 15-90,47-17 0,-53 9 0,47-10 0,-10 1 0,-1 0 0,3 0 0,-9 4 0,1 1 0,7-1 45,0 1 0,2 1-45,13-4 0,-28 11-90,46-17-810,-9 3 361,23-9-1800,5-5 1440,3 0 899,10-8 0,-7 8 0,4-5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30.86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343 0 6174,'-8'7'1079,"2"-3"-759,-6 5-140,4-4-74,-2 2 74,2-1-82,-1-1 172,-10 7-245,6-4 65,-20 12-90,18-10 90,-24 15-90,21-13 90,-21 15-90,23-16 180,-20 17-90,23-19 90,-10 9-90,17-13 359,-4 2-269,8-4 360,5 2-360,3-2 450,18 3-361,-10-3 181,29 4-360,-20-4 90,40 6-180,-36-5-270,34 8 0,-39-6-989,22 7 629,-26-7-1528,22 7 1438,-23-7 720,16 6 0,-16-5 0,5 1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32.14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420 849 6004,'-4'-3'449,"0"0"-269,1 1-90,-1-1 0,1-1 0,1 1 180,-1-4 180,1-9-360,1 5 359,-2-12-359,3 15 270,-3-12-270,1 12 270,-3-14-270,3 10 270,-9-21-181,5 16 721,-19-35-720,12 28 449,-24-40-449,21 36 90,-26-43-270,21 35 45,-5-6 0,0-2 45,3 4-90,-2-4 0,2 0 0,5 9 0,-16-35 0,24 49-180,-6-11 0,13 27-629,-1 3 449,5 4-989,3 3 899,0-3-1079,6 7 899,-5-4 630,3 7 0,-6-6 0,0 1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3:32.77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40 275 6273,'-7'10'630,"1"0"-540,0 2 90,1 0 0,1 0-90,0 0 90,2-2-90,-1 0 179,1 0 91,1-1-270,1-3 180,11-13-270,-3-2 270,17-24-180,-13 15 90,14-27-180,-16 24 90,11-29 0,-14 27-90,9-31 0,-12 30 90,4-28 0,-6 34 89,5-11-89,-3 24 450,10 5-270,-6 6 360,18 15-451,-11-8 181,23 19-360,-19-18-90,35 19-180,-31-20-989,32 8 630,-35-18-181,10-1-90,-16-7 1,-1 0 89,-2-1 810,0-1 0,-1-2 0,-1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07.6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351 13 6094,'5'-3'449,"-1"0"-359,0 1 90,-1 0-90,-1 1 90,1 0 0,-2 0 90,0 1-90,0 0 449,-6 0-449,2 0 180,-7 1-270,6-1 90,-4 1-90,4 0 90,-13 5-90,7-2 89,-23 13-89,18-7 270,-29 22-270,21-14 360,-32 35-270,30-25 180,-29 45-270,33-38 179,-14 56-269,27-54 0,17 46 0,6-59 0,28 14 0,-16-31 0,23-6 0,10-14 0,0-6-90,-4-3 90,1-16 0,-33 20-90,15-14 90,-30 23 0,3-4 0,-8 10 0,5 5 0,-5 3 0,8 13 0,-4-7 180,19 13-90,-11-14 180,30 4-180,-21-11 90,39-9-180,-33-1 90,42-21-90,-43 12 90,32-28-90,-40 23 0,12-27 0,-26 27 0,-15-31 0,-5 31 0,-39-24-90,20 31 90,-50-4 0,41 15 0,-50 14 0,54 0-180,-31 25 90,45-16-1349,1 34 989,22-32-1169,30 23 1079,-7-32-1169,42 11 1709,-32-17 0,17 3 0,-23-9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08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8 6094,'-4'5'539,"1"2"-359,1 0 0,0 1 0,0 2 0,1 2 359,0 17-449,1-9 360,0 31-270,0-27 180,0 32-270,0-33 270,0 21-270,0-29 449,2 9-359,-1-19 630,-1-2-540,0-7 179,-3-23-359,3 10-90,3-35 0,1 27-90,11-47 90,-7 42 0,11-29 0,-10 40 0,9-7 0,-8 16 0,11 1 0,-12 10 0,12 18 0,-13-6 90,7 31-90,-10-22 90,0 35-90,-3-31 90,-1 31-90,-1-34 0,2 16 0,-1-26 90,4 2-90,-2-13 90,15-17-90,-8 3 0,18-30 0,-17 21 0,17-34 0,-16 29-90,20-32 90,-17 34 0,17-16 0,-19 30 0,12 6 0,-16 11 90,10 39 0,-12-19-90,3 37 0,-7-34-180,6 40-90,-2-38-899,11 31 629,-8-46-1439,15 3 1350,-12-18 629,17-12 0,-17 1 0,7-7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09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3 109 6094,'-2'32'1169,"1"-4"-809,4-8-180,-2-4 89,2 10-89,0-10 90,1 8-180,0-11 90,0 3-90,-1-7 450,0 4-360,-1-6 449,1 2-449,-3-8 270,0-8-360,0 0 0,4-20-90,-2 11 0,6-33 0,-5 23 0,6-38 0,-6 35 0,6-32 0,-5 41-90,4-10 90,-4 27 0,2 4 0,-1 6 0,1 2 0,1 4 0,0 1 0,8 23 0,-5-13 0,6 27 90,-7-26-90,8 25-90,-7-27 90,20 24 0,-16-34 0,17 6 0,-17-19 0,20-16 0,-18 4 0,20-24 0,-24 19 0,12-25 0,-16 23 0,5-23 0,-10 24 0,0-14 0,-2 21-90,-1-5 90,0 14 0,0 9 0,0 2 0,3 22 0,-1-13 0,9 26 0,-3-24 0,14 23 0,-9-26 0,27 14 0,-22-22 0,26-1 0,-28-10 0,19-14 0,-20 5 0,12-21 0,-16 15 0,7-24 0,-13 22 0,2-29 0,-7 28-90,-3-25 90,0 29 0,-2-9 0,3 20 0,-3 11-90,4 4 90,5 33 0,1-20 0,11 37 0,-5-36 0,19 26 0,-14-31 0,26 13 0,-22-22-90,28-2 90,-27-10-90,30-22 0,-32 10 90,20-29 0,-27 24 0,5-36 0,-14 31 90,-1-25-90,-5 32 180,-4-9-180,4 16 90,-5-1-90,5 10 90,2 12-90,2-2 0,7 23-90,-2-14-180,10 28 90,-8-25-809,23 29 719,-16-32-450,27 14 540,-24-26-179,21-2 269,-23-7-90,17-12 180,-22 5 90,7-16-90,-13 13 359,1-10-269,-5 16 360,-3 1-360,1 8 90,-3 12-90,3-5 90,1 13-90,0-12 270,3 8-270,-1-11 629,3 3-539,-3-9 90,4-2-180,-2-4 180,12-19-270,-6 10-90,17-27 90,-13 15-90,6-11 90,-9 13 0,1 0 0,-6 16 0,2 2 0,-6 10 0,3 17 0,-3-7 0,5 27-90,-2-21 0,11 26 0,-5-27-540,23 22 450,-17-27-269,31 8 269,-27-20-180,32-7 270,-30-2-90,24-16 180,-29 10 0,12-19 0,-20 17 180,3-26-90,-10 24 90,-3-15-90,-2 20 90,-1 0-90,2 10-90,2 7 0,2 5-90,6 12 90,-3-10-450,12 15 270,-7-18-809,14 7 629,-12-12 360,17-5 0,-18-4 0,9-6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10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18 6453,'-17'-10'0,"7"2"0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4:59.4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0 291 5914,'8'-10'269,"0"1"-269,-4 5 90,0 0 0,0 1 0,-1 0 0,-1 0 0,0 1 0,-1 0 90,1 1-90,-1 0 180,1-1-180,-2 0 360,3-7-361,-2 3 91,3-11-90,-2 10 90,2-13-180,-2 12 90,2-12 0,-2 13 0,2-8-90,-1 10 90,4-5 0,-2 5 90,10-4-180,-5 5 360,28-11-270,-18 8 269,40-14-269,-31 13 360,51-13-450,-46 12 90,26-5-90,-38 11 0,-1 0 0,-2 2 0,-2 0 0,4 2-270,2 1 90,-3-1-809,5 3 449,-15-1-1529,9 9 2069,-13-5 0,3 6 0,-4-7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10.3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182 30 6633,'-22'-15'2699,"12"11"-2429,-18-7-91,17 14 91,-1 2 0,-1 1 180,-4 7-270,4-1 269,-11 18-359,14-13 90,-7 27-180,13-24-90,5 24 0,4-25-719,23 23 449,-12-28-899,36 5 719,-26-20-809,36-9 1349,-11-8 0,-6 3 0,-4-4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11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192 123 6453,'1'-6'2339,"-9"-3"-2339,5 6 90,-7-2-90,6 6 90,-1 0-90,-1 1 180,-11 5-90,5-1 90,-18 14-90,16-9 89,-17 19-89,19-16 90,-12 24-90,17-21 180,-2 33-180,9-29 0,3 21 0,2-28 0,15 10-90,-8-15 90,23-1-90,22-53-90,-24 9 90,15-27-90,-45 34 0,-3 14 90,1 12-90,0 5 90,1 2 0,1 1 0,1 2 0,4 8 0,-1-3-90,12 18 0,-8-14-270,24 24 270,-18-26-89,22 10 89,-20-19 90,40-10 0,-29-2 0,34-16 0,-39 8 90,23-30-1,-28 22 181,16-39-180,-29 36 270,-1-35-270,-8 35 180,-7-26-180,4 34 90,-8-11-180,6 23 90,-9 8-90,9 7 90,-9 25-90,11-13 90,-2 48-90,6-37 0,6 47 0,0-49-540,13 30 270,-7-38-719,22 16 539,-17-27-899,26-3 899,-22-9 450,21-11 0,-25 4 0,8-7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11.4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64 6543,'-13'-7'1979,"6"2"-1889,11 1 0,6 2-90,2 0 90,5-1-90,2 1 0,14-2 0,-7 2 0,31-2 0,-28 2 0,34-4 90,-37 3 0,25-5-90,-32 5 270,13-3-90,-22 5 449,2 8-359,-10-1 809,-5 30-899,1-17 90,-3 33-270,5-29-90,0 11 0,2-15-180,2-1-89,0-2-1,1-2-540,3-2 271,-1-5-1080,10-5 1169,-7-4 540,8-10 0,-10 3 0,2-6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11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87 6363,'-17'-52'157,"16"17"1,7 37-1,11 7 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11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209 3 6183,'2'0'1979,"-22"-2"-1889,11 2-90,-19 0 90,18 5 0,-2 1 90,-11 11-90,8-4 180,-13 17-180,15-13 629,-12 29-539,14-23 270,-4 30-270,14-33 90,12 22-180,-2-25 270,21 16-181,-13-22 91,26 2-270,-23-13 90,25-10 0,-14-40-540,-35-9-449,-4-9 89,-37 22 361,19 29-991,5 11 901,13 6-1,-1 1 540,9 9 0,3-5 0,2 6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12.3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14 241 6453,'-5'11'810,"2"-2"-630,1-2 0,1-2-90,0 0 89,0-1 271,2 0-360,1-2 540,5-6-450,-1-1 359,9-18-359,-7 8 90,13-33-270,17-42-90,-11 39 0,6-1 90,-27 64-90,-6 22-90,-1-6 1,1-7-1,1 5-360,3-3 270,2-8-899,13 10 719,-6-15 450,24 5 0,-17-13 0,12-1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12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224 111 6183,'-1'-31'1260,"0"14"-1260,-4-9 90,1 18 0,-2 1 0,-1 1 89,-1-1 1,-7 1-90,2 3 270,-18 5-180,13 3 270,-22 13 719,15 17-449,20 0-361,24 12-269,21-21 0,0-5-90,-18-9 90,-8-4 0,-3 0 0,-3 1 90,-1-1 90,-3 5-90,-8 1 90,-10 5-90,-20 3-180,-4-5-90,-9-2-180,17-10-90,7-4-180,11-4-1978,5-13 1528,7 4 990,19-24 0,-2 18 0,13-13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14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1 166 7263,'1'3'270,"-1"-1"-90,0 0-90,0 2 89,0 0-89,0 1 90,0 2 0,0 2 0,1 0 0,0 0 90,0 2-90,-1-1 0,0 1 89,0 0 91,0 4 270,1 2-540,0-4 450,1 0-271,1-9-89,-1-2 0,2-6 90,4-11-270,-1 0 90,14-34-90,-12 25 90,14-43-90,-15 38 0,10-31 0,-11 37-90,9-12 90,-10 29 0,7 14 0,-7 5 0,9 46 0,-8-29 0,13 45 0,-10-48 0,14 19 0,-10-28 0,31 6 0,-22-19 0,37-13 0,-37-6-90,36-39 90,-38 28 0,19-39 0,-31 42 0,3-18 0,-10 27-90,-2-4 90,-1 15 0,-2 12 0,2 0 0,3 24 0,0-16 0,9 26 0,-4-25 90,18 24-90,-12-29 0,24 9 0,-20-21 90,26-9-90,-24 0 0,23-19 0,-26 12-90,15-19 90,-20 20 0,8-14 0,-13 19-90,2-3 90,-5 11-90,3 11 90,-3-1 0,10 18 0,-5-14 90,15 19-90,-11-20 90,19 13 0,-16-18 0,22 1 0,-20-10 0,25-14 0,-27 5-90,14-19 0,-23 15 0,-1-20 0,-9 18 0,-15-24 0,5 22-90,-26-20 90,21 24-90,-25-2 90,25 16-540,-19 19 180,27-6-449,-6 17-181,21-10-539,16 12 1080,-2-11-901,33 14 901,-24-20 449,17 7 0,-18-12 0,0-1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16.6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198 583 6453,'8'-36'3598,"-22"4"-3508,-2 25 0,-16 0 0,16 8 90,-1 1-90,0 2 0,0 2 90,-6 5-180,7-1 90,-8 17 0,16-12-90,3 30 90,7-26-90,16 26 90,-6-31 89,23 11-179,-17-19 180,20 1-90,-11-10 0,34-40-90,-19 3 0,10-18 0,-31 19 0,-11 17 0,0-23 0,-6 5-90,-3-35 90,-7 20 0,-2-6 0,-2 14 0,3 15 0,1 8 0,3 11 0,1 8 0,-2-2 0,2 5 90,-1-1-90,3 3 0,0-3 0,0 1 0,0-12 0,0 7 0,0-17 90,0 14-90,0-13 0,0 14 90,-1-8-90,0 11 0,-3-1 0,2 6 90,-2 9-90,3 2 0,-3 48 0,2-24 0,1 15 0,1 3 90,1-5-90,3 7 0,3 0 90,1-7-90,5 2 0,1-2 0,1-10 0,28 33 0,-22-47 0,31 15-90,-29-28-90,34-5 90,-34-10-360,32-18 271,-34 9-361,27-19 360,-28 18-90,25-22 180,-28 21 180,20-28 0,-26 29 0,6-13 0,-14 20 270,-4-7-270,0 6 270,-9-9-271,3 12 1,-16 1 0,10 9 0,-19 15-90,17-6 90,-14 26-90,19-19 90,0 27-90,12-26 90,21 29-90,-8-30-90,31 23 90,-25-30 0,30 10 0,-28-16 0,30-2 0,-29-7 0,31-15 0,-30 4 0,37-33 0,-39 23 0,24-36 0,-34 33 90,3-42-90,-13 34 0,-6-55 0,-2 47 90,-8-53-90,6 57 90,-6-28-90,5 49 0,-3 6 0,5 21 0,0 35 0,5-14 0,2 54 0,2-42 0,3 14 0,2 0 0,1-10 0,5 5 0,1-3 0,1-18 0,22 25 0,-19-39 0,22 7-90,-23-20 90,22-9 0,-22-4-90,27-31 90,-27 18 0,17-30 0,-24 27 0,4-48 0,-11 36-90,-5-59 90,-4 59 90,-10-38-90,7 43 0,-2-3 90,3 24-90,3 19 0,0 4 0,3 34 0,3-18 0,6 64 90,-2-50-90,2 8 0,2 1 0,0-14 90,17 38-90,-14-47 0,24 24 0,-19-37 90,31 6-90,-25-19 0,36-12 0,-33-1 0,29-20 0,-34 14 0,17-30 0,-29 26 90,2-29-90,-14 30 90,-11-19-90,4 24 90,-14-5 0,12 17-90,-16 15 0,15 1 0,-11 32 0,16-21 0,1 49 0,9-43-270,14 37 90,-4-45-719,26 13 449,-17-26-809,32 0 809,-28-10-360,34-12 630,-32 5 0,34-15 180,-34 12 0,39-24 90,-43 19 90,24-23-90,-37 23 270,2-21-270,-13 21 270,-7-16-270,0 20 270,-13-7-271,9 14 181,-17 2-180,14 6 90,-21 21-180,21-9 90,-15 30-90,21-24 90,-2 27-90,10-25 180,7 23-180,-1-27 270,17 14-180,-9-22 180,31-1-270,-24-12 90,33-16-1,-34 6 1,25-26 0,-27 19 180,18-30-270,-23 26 180,9-38-180,-16 31 0,-2-49 0,-6 40 0,-5-15 0,-3-1 0,1 11 90,-19-48-90,17 66 90,-13-6 0,15 29 0,-8 28-90,12-1 90,0 58-90,5-36 45,3 10 0,1 1 45,0-7-90,5 3 0,1-1 0,1-13-450,29 33 90,-22-52-1529,31 4 990,-30-27-1890,27-17 2789,-23 5 0,13-9 0,-13 9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17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57 6273,'-7'-12'900,"0"0"-720,-1 1 0,0 2-4342,0 1 4342,1 3 1129,-5 8-1219,5 4 360,-5 35-180,8-11 359,-1 64-359,4-44 45,2 8 0,0 1-135,2-9 90,1 1 0,2-2-181,-1-13 451,8 31-450,-8-50 90,7 7-90,-7-25 3392,6-15-3482,-4 1 0,10-29 0,-7 19-90,18-30 0,-12 31 0,25-16 90,-20 28 0,34 9 0,-34 9 90,25 26-90,-35-14 180,2 31-180,-15-25 90,-21 31-90,7-33 0,-32 23 0,25-30-630,-34 6 360,36-19-989,-19-15 809,32 0-539,3-32 719,10 21-90,19-32 360,-9 33-90,31-23 90,-26 31 90,20-4 0,-26 18 180,10 12-180,-13-1 540,16 29-540,-16-21 269,17 33-179,-17-33 270,23 22-270,-18-26 90,21 8-180,-18-16 180,35-6-270,-28-5 0,35-18 0,-39 8 0,13-16 90,-20 7-90,1-15 0,-9 11 89,-5-14-89,-3 23 0,1-11 0,1 23 0,10 10 0,-3 8 0,17 30 0,-10-16 0,18 42 0,-20-33 180,4 51 0,-17-46 270,-24 52-270,4-52 135,-20 6 0,-6-3-225,1-12-1,-15 0 1,-2-4 0,12-14-135,-1-4 0,0-4-45,13-6-899,-24-18 359,46 1-1888,8-45 1438,16 26 1080,12-10 0,5-2 0,5 5 0,22-25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12 312 6543,'5'3'270,"0"0"450,-5-3-540,2 2-180,-2 1 90,1 0 809,-1 0-899,-2-10 0,0 4 90,-1-8-90,2 7 0,0-2 0,1-1 0,0 1 90,1-9-90,0 6 0,2-12 0,-2 13 0,2-10 0,-2 11 90,1-6-90,-1 10 90,-2-4-90,1 5 0,-1-1 0,1 1 0,-2-4 90,2 4 0,0-8-90,0 6 90,-1-7 0,0 6 90,0-8-180,1 7 179,2-10-89,-1 9 90,1-11-90,-1 11 0,1-11 0,-2 11 180,-2-9-180,1 10 360,-1-4-270,1 6 179,1 0-269,0 3-2788,1-2 1798,-5 1 1,3 1 89,-5 1 810,3 2 0,0 2 0,2-1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5:13.9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402 127 5914,'-1'-3'180,"1"0"-91,0 1-89,0 0 90,0 0 0,0 1 0,0-1 180,0-1-180,0 1 90,0-2-90,0 2 0,0-1 90,0-1 270,2-2-271,-1 2 91,1-2-180,-1 5 810,-1 0-810,-3 1 90,2 0-90,-3 0 89,3 0-89,-1 0 0,-1 0 90,1 0-90,-1 0 90,-4 0-180,3 0 90,-3 0-90,4 0 0,0 0 90,-6 3 0,-10 2-90,7-1 0,-4 2 0,13-5 0,0 0 90,0 1-90,-2 0 0,1 0 90,-6 2 0,5-1 0,-5 3 0,5-4 90,-5 3-91,6-2 1,-10 4 0,8-4-90,-6 4 0,8-5 90,-4 5-90,4-4 0,-8 6 0,7-5 90,-8 5-90,7-4 0,-7 6 0,7-6 90,-8 9-90,8-9 0,-4 6 0,7-7 90,-3 5-90,2-4 0,-6 9 0,7-9 0,-3 7 0,3-6 90,-3 6-90,3-6 0,-3 9 0,2-10 0,-1 6 0,1-6 0,-3 6 90,4-6-90,-4 7 0,4-8 0,-2 8 0,2-8 0,-1 5 0,3-6 0,-3 5 0,2-4 0,-1 5 0,1-3 90,-1 4-90,1-2 0,1 5 0,1-7 90,0 8-90,0-9 0,0 6 0,0-7 0,0 5 0,0-6 0,0 6 0,0-6 0,0 4 0,0-4 0,2 4 0,-1-4 0,3 8 90,-3-7-90,1 7 0,-2-7 0,0 6 0,0-5 0,-1 5 0,1-7 0,2 5 0,0-4 0,0 6 0,0-5 0,2 7 90,-2-6-90,1 4 0,-3-6 0,3 7 0,-2-6 90,5 8-90,-3-9 0,3 7 0,-3-7 0,1 4 0,-3-5 0,3 4 90,-2-4-90,2 4 0,-2-4 0,2 4 0,-2-3 0,3 3 0,-2-4 0,3 2 0,-3-2 0,3 4 0,-4-4 0,6 6 0,-6-5 0,5 7 0,-4-6 0,2 4 0,-2-6 0,0 2 0,-1-3 0,1 3 0,-1-3 0,3 4 0,-3-4 90,2 5-90,-1-6-90,1 4 180,-2-3-90,4 4 0,-3-4 0,2 2 0,-3-2 0,3 2 0,-2-3 0,3 2 0,-4-2 0,2 2 0,-2-1 0,2 1 0,-2-1 0,4 2 0,-4-2 0,5 2 0,-4-2 0,8 2 0,-6-1 0,7 1 0,-8-2 0,6 3 0,-5-3 0,3 2 90,-4-2-90,4 2 0,-3-2 0,7 2 0,-7-2 0,8 2 0,-8-3 0,6 3 0,-7-3 0,7 3 0,-7-3 0,7 2 0,-7-2 0,6 2 0,-5-2 0,6 3 0,-6-3 0,8 3 0,-8-3 0,6 2 0,-7-2 0,5 1 0,-5-1 0,4 0 0,-5-1 0,3 2 0,-3-2 0,0 1 0,1 0 90,4-1-90,-2 0 0,5 1 0,-6-1 0,6 0 0,-6 1 0,6-1 0,-7 0 0,7 0 0,-5 1 0,8 0 0,-9 0 0,9-1 0,-8-1 0,9-1 0,-9 0 0,13-3 0,-9 2 0,15-5 0,-15 5 0,8-5 0,-11 5 0,6-3 90,-7 4-90,7-4 0,-7 3 0,6-3 0,-6 3 0,8-4 0,-7 3 0,6-4 0,-8 5 0,9-7 0,-7 4 0,8-9 0,-10 9 0,7-8 0,-7 9 0,6-8 0,-5 7 0,8-10 0,-9 9 90,6-8-90,-7 10 0,4-10 0,-4 8 0,5-12 0,-5 11 0,5-13 0,-5 13 0,2-9 0,-4 12 0,2-7 0,-2 5 0,2-5 0,-3 6 0,3-10 0,-2 8 89,0-10-89,0 12 0,0-11 0,-1 10 0,2-9 0,-3 10 0,1-5 0,-1 6 0,1-6 0,-1 5 0,2-9 0,-2 9 90,2-8-90,-2 7 0,2-9 0,-2 10 0,2-6 0,-2 8 0,0-8 0,0 7 0,1-6 0,-1 7 0,0-9 0,0 8 0,0-9 0,0 10 0,0-4 0,0 5 0,-1-4 0,0 5 0,-2-6 0,2 5 0,-3-5 0,2 5 90,0-6-90,1 4 0,0-6 0,0 6 0,-2-6 0,3 6 0,-2-5 0,1 6 0,-2-4 0,1 4 0,-3-6 0,3 5 0,-1-5 0,1 6 0,-2-7 0,2 5 90,-3-5-90,3 5 0,-3-4 0,1 4 0,-3-5 0,3 5 0,-4-7 0,4 7 0,-5-7 0,5 7 0,-4-3 0,3 5 90,-2-3-90,0 1 0,-1 0 0,3 2 0,-3-2 0,4 3 0,-5-4 0,5 4 0,-9-4 0,8 4 0,-9-5 0,8 5 0,-3-3 0,5 4 0,-4-3 90,5 4-90,-4-3 0,5 3 0,-4-2 0,2 2-90,-6-3 90,5 3 0,-5-1 0,5 1 0,-10-1 0,7 1 0,-9-1 0,11 0 90,-6-1-90,7 2 0,-7-1 0,6 2-90,-11 0 90,9 0 0,-7 0 0,9 0 0,-7 0 0,4 0 0,-5-1 0,6 1 0,-6-1 0,8 1 0,-8-1 0,8 1 0,-11 1 0,9 0 0,-12 1 0,12-1 0,-8 2 0,8-2 0,-9 3 0,9-2 0,-10 6 0,10-3 0,-12 7 0,12-6 0,-11 9 0,11-10 0,-4 6 0,8-8 0,-5 4 0,4-3-719,-10 10 179,10-7-1169,-5 7 630,7-8-2160,-2 6 3239,4-8 0,-1 1 0,2-8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19.2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205 148 6004,'11'-1'449,"0"-1"-359,0 0 90,-1-1 0,-1 0 0,0 0-90,-1 0 629,8-3-539,-8 2 360,10-7-360,-14 7 719,6-9-629,-8 7 450,0-6-90,-9 6-1,-21-8-629,8 5 90,-38-9-90,30 11 90,-40-6-90,38 9 0,-27 1 0,38 4 0,0 14 0,35 8 0,13 8 0,8 0 0,16 5 90,-6-3 0,22 19-90,-25-15 180,8 23-180,-40-35 90,-7 27-90,-15-32 0,-34 15-90,16-26 0,-41-2-90,38-10-809,-36-31 629,45 13-450,-13-31 450,32 27-719,20-31 989,-2 30-90,41-25 90,-27 37 90,46-10 0,-39 18 90,44-3-90,-47 7 270,39 3-180,-48 0 90,18 3-90,-34-3 180,0 7-90,-9-3 179,-7 14-179,3-7 450,-4 22-360,7-17 269,10 21-359,-1-21 180,24 13-180,-13-19 0,30 2-90,-24-12 0,34-12 0,-32 1-90,31-26 0,-37 20-90,13-25 90,-27 26-270,-14-18 180,-5 18-540,-34-23 361,18 20-451,-46-20 450,38 24-90,-42-2 270,48 17-359,-23 23 179,42-8-360,7 33 360,15-28-539,28 28 629,-17-29-540,35 18 540,-30-25 180,25 6 0,-27-14 0,6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19.9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1 194 6273,'7'66'2339,"-1"-17"-2159,0-35 0,-2-12 90,-2-1 539,1-4-539,-1-1 360,3-12-540,-2 4 90,7-25-180,-3 15 0,14-38 0,-10 29 0,18-36 0,-15 42 0,18-15 0,-19 32 0,17 10 0,-17 7 0,17 38 90,-18-21-90,17 42 0,-17-41 0,7 14 89,-7-22-89,0-2 0,2-2 90,14 4-90,-10-9 0,27 1 0,-24-12 0,32-19 0,-32 7-179,26-28 179,-32 23-90,11-25 0,-18 25 90,3-18 0,-9 23-90,0-5 90,-2 14 0,1 5 0,0 4 0,6 17 0,-3-8 90,12 26-90,-5-21 269,29 32-179,-19-32 90,42 20-90,-35-29-90,48-4 0,-39-10-90,52-20-90,-49 9-269,42-29 269,-51 23-270,17-36 360,-39 34 90,-13-25 0,-10 34 180,-31-4 0,21 18 450,-31 18-451,33-3 451,-15 28-540,27-22 180,11 32-180,8-32-90,30 23 0,-15-30-810,43 7 361,-32-15-1710,48-3 1169,-46-5 990,43-10 0,-47 5 0,17-6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22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255 475 5914,'3'0'180,"-1"-1"-91,0-1 1,1 1-90,0 0 0,0-1 90,1 0-90,0 0 180,8-4-90,-4 1 270,14-7-270,-11 7 450,16-11-360,-15 8 449,19-16-449,-18 11 720,15-30-721,-19 24 631,4-32-630,-13 30 360,-11-27-450,2 26 89,-22-30-179,15 30 90,-24-27-90,23 31-90,-24-9 90,26 25 0,-14 23 0,22 2 90,0 59-90,7-33 45,2 18 0,1 3 45,0-1-45,0 17 0,0 1-45,0-8 0,1 19 0,0 0 0,-1-23-90,1 4 0,0-5-180,-3-30-719,-4 27 90,-3-52 359,-2 1 90,-1-21-989,-15-26 1169,9 9-90,-27-44 180,14 16 180,-12-24 90,14 23 360,-7-14-270,18 33 360,-9-18-360,19 31 269,5-7-269,6 17 180,24 0-270,-9 5 90,51 6-90,-36-4 0,60 1-90,-56-4 0,49-9 0,-51 4 0,38-12 90,-47 8-90,22-10 0,-35 11 90,8-16 0,-21 14-90,-3-10 90,-5 13 89,-14-5-179,10 10 90,-11 1 0,13 6 90,-2 25-180,7-11 360,5 37-270,4-28 270,15 34-270,-10-35 270,23 25-271,-19-34 91,33 4-180,-28-20 90,32-18-90,-33 2-90,22-29 90,-26 21 0,12-32 0,-19 31 0,-1-25 0,-7 32 90,-5-10-90,0 22 90,-9 14-90,9 3-90,1 28 0,7-19-629,13 26 359,-5-28-450,18 14 361,-11-20-1080,35 2 1259,-27-10-450,35-1 630,-42-5-180,17-6 270,-25 1 180,7-10-90,-13 8 360,3-9-270,-7 10 629,2-4-629,-2 8 360,2 4-360,-2 3 450,3 11-451,-2-8 541,2 9-540,-3-10 360,5 0-361,-4-6 361,15-15-540,-8 3 180,22-27-180,-17 18 0,18-28 0,-19 28 0,11-17 0,-15 27 0,8 2 0,-11 11 0,12 17 0,-10-4-90,18 37 0,-16-26-899,18 37 539,-18-39-629,9 19-720,-2-16 539,0-3 1260,-1-6 0,-4-12 0,-3-6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23.3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177 241 6453,'-86'19'2609,"14"4"-2609,64-11 0,0 7 0,6-5 0,3 10 0,2-6 0,21 27 0,-10-25 0,31 21 0,-24-31 0,35 0 0,-29-12 0,26-11 0,-26 0 0,6-6 0,9-16 0,-16 12 180,30-39-180,-33 33 360,22-53-91,-30 14-179,4 2 270,-21 7-180,-3 47-90,-4-1 0,2 15 0,-1 4-90,1 3 0,0 4 90,0 21-90,3-10 0,2 40 90,4-33-270,11 38 0,-3-39-630,19 30 451,-13-38-901,22 16 811,-20-27 449,32-2 0,-30-12 0,16-6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23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6543,'70'0'809,"0"0"1,25 2-720,-35-2-90,-40 3 90,-2 1 0,2 7 0,-6-1 180,7 19-180,-12-10 0,4 29-90,-9-25-180,2 27 90,-4-31-720,3 15 451,-2-25-811,4-4 721,-3-9 449,1-8 0,-1-1 0,-1-2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24.1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6543,'9'28'-719,"24"-4"719,11 31 629,48-24-269,-40-24 0,19-5-90,-42-10-180,-11 1 0,-7 1 90,-8 1-91,-2 2 1,-9-1 0,1 4 0,-18 8 0,11 0 90,-19 19-90,20-12 90,-12 25-90,18-19 180,4 26-180,8-26 360,20 22-271,-9-25 361,31 12-360,-23-22 360,43-4-450,-39-8 179,33-20-179,-44 11 0,7-10-90,-17 10 90,-4 1-90,-3-1 0,-4 1-449,-17-12 89,5 8-270,-19-13 180,17 15-899,-12-8 899,18 13-1259,-3 2 1260,14 9 449,5 3 0,4 1 0,1-1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24.4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0 201 6363,'4'4'990,"0"-1"2968,8 8-3599,-7-7 181,16-1-450,-13-8 0,6-7-90,-6 0 0,2-1 90,0-3-90,2 0 0,0-3 90,9-8-90,-5 6 90,22-16-90,-17 21 90,30-10-90,-29 20 180,26 8-90,-29 5 89,16 27-89,-22-13 90,11 49-180,-16-39-270,10 42 1,-10-49-1350,11 14 809,-8-29-2878,18-9 2879,-16-6 809,10-9 0,-10 6 0,0-1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34.44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319 545 6813,'4'0'810,"1"-2"-630,0 0 89,2-1-89,0-1 90,-1 0 0,2-1 0,-1-2 90,1 1 1169,12-16-1169,-8 8 449,12-27-539,-18 22 90,-1-30-270,-8 24 180,-26-47-270,11 39 44,-11-9 1,-3 1-45,3 9 90,-40-33-90,41 41 90,-28-7-90,35 29 90,-15 33 0,24-1 225,2 37 0,3 8-45,3 2 59,3 1 1,0 17 0,0-13-513,2-29 0,0-1 303,0 20 0,1 9 0,0-11 60,3 20-90,2-2 0,2 0-90,1-2-270,1-2 0,1-5 0,-3-24-1175,3 29 815,-11-65-2248,-12-18 2068,1-14-1798,-23-44 1798,16 26 810,-17-32 0,19 32 0,-5-11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34.71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63 6633,'59'0'4317,"1"0"1,16 0-4138,-20-1 0,-2 0 180,2-4-180,-1 0-948,-3-1 768,-1 1-629,13-4 179,-19 3-1698,29-5 1069,-43 6-2134,12-2 2133,-34 5 1080,-4 4 0,-8 1 0,-2 2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36.19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336 22 6183,'4'-2'450,"-1"1"-270,0-1 0,1 0 0,0 0 0,0 0 0,1 0 0,0 1-1,-1-1 631,2 0-540,-3 1 539,0-1-449,-4 2 630,-18 9-810,5-2 179,-39 26-269,24-10 135,-9 15 0,1 3-135,1 8 180,-2 20 0,3 4-478,7 3 433,4 17 0,4 3-45,9-10-60,11-17 0,3 11 0,2-12-120,10 16-90,10 7 0,6-5 0,-2-32-450,9-3 0,1-3 1,-9-21-811,25 13 541,-39-39-1890,1-12 1890,-14 1 883,-3-7 0,-4 5 1,0 1-1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5:38.9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82 5914,'-3'-2'0,"1"1"90,1 0-90,-1 0 0,1 0 0,0 0 90,-1-1-1,-1 1 91,-1-1-90,0 1 90,1-2-90,3 2 90,0-2-180,0 3 270,2-3-270,-1 2 270,3-4-180,-2 3 90,6-7-90,-3 5 89,12-8-89,-8 7 0,14-6-90,-13 7 90,14 0 0,-14 2 0,14 2-90,-13 1 180,12 4-180,-13-3 90,9 9 90,-17 10-180,3-6 90,-12 9-90,-1-15 0,-1 1 0,-1 0 0,-1 1 0,-7 4 0,5-3 0,-18 12 0,17-14 0,-11 8-90,18-14-360,-2 1 180,6-5-629,1-2 629,2 1-809,2-4 1079,0 1 0,1-1 0,-2 1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48.1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492 49 6453,'4'-2'360,"-1"0"-270,-2 0 90,2 1-90,-1-1 90,1 0-90,0-1 90,0 0-90,-1 0 269,0-1-89,1-1 360,2-2-360,-1 3 719,-1-1-629,-3 4 270,-1-1-91,-1 1-89,-11 2-360,4 0-90,-22 6 0,14-2 90,-32 12-90,23-7 90,-42 21-90,34-14 90,-49 29-90,46-22 90,-8 10 0,2 2-90,15-5 90,-17 47 0,43-48 90,23 38-91,1-39 91,48 29-180,-29-36 45,8-1 0,0-3-45,-5-6-180,51 8 90,-61-15-449,35 0 89,-50-6-1169,15-8 899,-25 3-1708,2-9 1618,-11 9 810,-3-6 0,0 8 0,0-3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48.84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196 27 7173,'4'-3'630,"-2"1"-541,-1 0 91,-1 1 0,0 0 0,0-1-90,0 1 180,-1-1 450,-1 0 539,-7-1-989,3 1 359,-13-2-539,8 3 180,-18 3-270,13 2 180,-21 12-180,21-5 180,-18 33-180,24-21 180,-3 43-90,15-36 90,14 37-180,-3-38 180,24 27-180,-15-36 179,32 9-179,-28-24 180,35-13-180,-36-4 0,23-28 0,-33 19 0,2-32-90,-18 30-449,-25-36 179,9 37-989,-32-23 809,30 33-1439,-14-1 1260,24 15-631,0 11 1350,13 6 0,4 2 0,5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49.27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22 6094,'3'-5'629,"0"2"-449,1-1 0,-1 2 0,0-1 0,-1 1 0,1 0 89,-2 2 181,3 2 989,3 15-989,-2-3 809,3 29-989,-7-20 270,-9 36-450,-1-32 0,-17 41-180,14-43-810,-12 24 451,16-36-1440,-2 1 1169,7-15-1529,9-18 2249,1 3 0,8-12 0,-2 9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49.9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427 83 6183,'7'-6'630,"1"1"-450,-1-1 0,1 0-90,0 0 90,-1-1 0,0 1 539,7-6-449,-7 6 630,7-6-541,-11 9 811,-2-1-811,-4 2 361,-11 0-630,3 2 90,-26 3-180,16 1 0,-36 7 0,29-3 90,-42 17-90,38-10 0,-42 30-3392,41-20 3482,-15 17 0,25-15 2,3 25 1,3 4-3,3-4 0,3 11 0,7 0 0,24-13 0,30 18 0,-11-25-180,12-14 0,1-5-90,-7-8-360,8-3 1,-2-3-91,-17-8-1619,27-7 1440,-43 0-1710,9-7 2519,-21 7 0,1-2 0,-5 3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50.5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8 154 6993,'-4'0'810,"1"-1"-631,2-1 1,2 0 0,0-2 0,2 1-90,1-1 450,12-10-450,-5 6 449,21-15-359,-18 14 630,20-16-630,-20 16 359,16-14-449,-21 15 180,6-4-180,-12 8 0,2 2 0,-4 3 90,-3 11-90,0-2 0,-4 23 0,2-13 90,-3 32-180,5-25 90,-1 48-90,3-44 0,1 41-90,1-47-900,1 23 541,-1-31-1440,3 11 1169,-3-21-1529,7 1 1620,-3-8 629,4-3 0,-1-1 0,1-1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50.92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86 1 6543,'3'9'990,"-1"0"-631,2 2-89,1 2 0,0 1 0,1 1 90,1 2 719,0 17-719,-3-10 539,-7 31-629,-17-9-450,3-5-899,-20 4 539,23-34-1888,-13-3 1798,21-12 630,2-14 0,12 3 0,6-6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51.52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423 38 6723,'6'-8'900,"0"1"-631,-1 1 1,-2 1-90,-1 1 90,-1 1-90,0 1 540,-8 0-630,1 2 269,-18 4-179,9 0 360,-33 14-360,20-5 539,-47 25-449,38-16 45,-11 12 0,1 2-315,13-2 135,-1 8 0,5 1-45,19-9 0,10 40-90,11-44 0,37 29 0,-18-38-630,50 15 270,-42-25-1439,49 2 990,-51-11-1710,30-2 2519,-37-1 0,4 0 0,-14 1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51.9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73 6363,'20'-23'1979,"-5"5"-1799,5 5 0,-7 7 0,1 0-90,0 2 270,8 2-270,-6 1 269,14 10-269,-17 0 270,5 24-270,-17-12 360,-21 49-270,5-36 359,-27 48-359,25-53 270,-16 26-360,22-37-90,-2 7 90,10-17-90,3-1 0,3-2 90,13 0-90,-2-3-360,29-3 90,-21-2-1619,42-8 1260,-38 6-541,27-5 631,-33 6-1080,16-3 1619,-19 2 0,9-4 0,-11 3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4:56.11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24 49 6453,'-1'-6'540,"-1"-1"-360,1 1 0,0 1-90,0 1 90,0 1 0,0 0 449,-1-1-359,-1 2-90,-1-1-90,2 1 180,-1 0-90,2 2 359,1-1-449,3 1 180,1 2-90,3 0 360,13 8-270,-4-3 359,29 21-449,-20-11 90,15 19 0,0 3-180,-4 1 45,8 19 0,-2 2-45,-12-4-1,0 13 1,-4 2-90,-10-5 90,-7 14 0,-4 0-90,-11-8 0,-14 23 0,-5 1-90,-1-21-524,-3 2 0,0-5 344,7-24-3003,-9 31 2283,21-54-2068,2 3 3058,12-36 0,3-11 0,0 1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05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446 18 6453,'-12'4'3059,"9"-5"-2070,-7 2-90,10-4-629,0 1 810,0 3-990,-2-1 0,1 0-90,-2 0 90,-1 0 0,1 0-1,-6 0 1,4 0 0,-13 0 0,10 0-90,-7 0 0,8 0 0,0 0 90,-2 1-90,1 0 90,-11 2-90,6-1 90,-11 3-90,12-1 90,-8 4-90,9-2 90,-13 9-90,13-7 0,-20 19 0,17-14 0,-20 23 0,21-21 90,-15 21-90,17-20 0,-12 24 0,15-23 0,-8 22 90,11-23 0,0 26-90,5-26 90,3 20 0,-1-21 90,5 23-180,-2-19 90,7 21 90,-2-17-1,12 17-89,-8-16 0,11 7 0,-12-20 0,19 10 0,-16-12-90,13 7 0,-17-11 90,0 1-90,1-1 0,-2-1 90,2 0-90,0-1 90,0-1 0,0 0-90,8-1 90,-5-1 0,19-3-90,-15 0 90,23-5 0,-24 3 90,27-10-180,-26 5 180,31-19-90,-31 15-90,25-20 89,-30 20-89,19-17 90,-21 16 0,14-18-90,-17 18 180,12-22-180,-16 22 360,7-20-270,-10 22 0,0-18-90,-3 17 0,-3-21 0,0 18 0,-6-21 0,5 20 0,-12-20 90,8 21 90,-18-18-90,13 21 0,-37-19-90,25 21-450,-46-18 180,41 18-1619,-37-12 1170,40 14-2250,-20-9 1800,31 13-2339,-14 0 2429,19 8 1079,-6 5 0,10 4 0,-1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5:39.4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29 6094,'2'-2'359,"-1"-1"-269,1 0 0,-1 0 0,1 0 0,-1 0 0,1 0 90,-1 0 90,0-1-270,-1 2 90,-6 2 0,1 2-90,-14 6 0,8-3 90,-16 9-90,14-8 90,-15 12 0,14-10 89,-13 21-179,17-16 90,-8 15-90,13-17 180,1 13-180,3-12 270,7 14-270,0-17 180,20 10-180,-12-14-90,29 2-90,-24-8-719,27-3 449,-26 2 450,25-7 0,-27 3 0,10-4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08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50 117 6633,'-2'1'540,"0"-1"-360,0 0 0,0 0 0,1 0-90,-1 0 89,1 0 1,-1 0 180,0-2 270,-1-1-360,0 0 629,-1 0-629,2 2 719,-2 1-719,2 0 450,-3 2-630,2-1 180,-2 2-180,4-1 179,0-1-179,2 0 0,2-3 0,1 2 0,10-2-90,-3 1 90,19 0 180,15 0 0,10 1-180,4 0 270,33-2-270,-39 1 44,10-2 1,5 1 45,16-2-1675,-32 1 0,-2 1 1495,23-3 90,-24 2-925,16-3 835,-18 1-406,10-1 496,-23 2-114,6-1 24,-13 1 2587,4 0-2497,-15 2 1141,-4 0-1231,-2 1 755,-2 1-576,1 0-136,-4 0-313,0 0-1709,-5 0 1170,-4-1-91,1 0-89,-3-1-1,3-2-2338,-7-4 2429,4 2 899,-3-5 0,7 6 0,0-2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08.4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 7083,'-7'1'1439,"2"0"-1079,0 0 0,2-1 0,1 0 1438,1 0-1528,4 0 0,1 0-90,5 0 270,9 0-360,-5 0 180,25 0-180,-18 0 89,31 4-89,-27-1 90,41 9-180,-38-7 90,36 11-90,-41-9 180,21 7-90,-27-7 360,8 9-270,-19-7 0,0 6 0,-7-4-1,-4 2 1,-1 1-90,-4 0 0,-8 10-180,4-6-809,-23 24 359,22-25-989,-11 13 629,24-25-2338,7-5 2159,4-4 1079,18-11 0,-5 3 0,11-5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14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421 58 6543,'-7'-2'990,"0"0"-720,1 0-1,0 1 1,1 1 0,1 1 0,0 0 0,0 1 90,0-1 89,0 1 990,-7 2-539,-3 0-810,1 1 360,-15 7-450,17-7 0,-10 7 90,11-7 0,-13 10-90,8-4 90,-26 19-1,22-14 91,-34 34-90,32-27 0,-24 33-90,32-34 90,-9 29 0,16-29-90,3 29 90,6-30 0,20 35-90,-9-33 90,28 30 0,-22-33 0,22 16 0,-20-21 180,41 17-180,-30-20 0,52 11 0,-50-19 89,49-5-179,-46-4 180,47-17-180,-50 10 0,38-21 90,-45 18 0,33-26-90,-40 23 90,22-26-90,-31 26 90,11-25-90,-16 24 0,-1-31 0,-8 27 90,-15-36-90,4 31 0,-28-41 0,19 37 0,-42-44-90,37 48-90,-38-31 0,41 42-449,-19-7 179,22 17-2698,-30 4 2068,25 5-2338,-38 16 3418,38-5 0,-14 8 0,17-9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15.3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401 24 6543,'-4'-3'1170,"0"1"-901,1-1-89,0 0 90,0 0-90,0 0 90,-1 2 0,1-1 0,-1 2-1,0-1 1081,-7-1-361,-6 4-899,0-2 180,-10 12-180,14-4 0,-21 17 0,17-11 0,-30 26-90,27-23 0,-25 27 0,30-26 90,-21 34-90,21-29 0,-13 29 0,19-28 0,-2 28 90,8-25-90,4 34 0,4-35 90,15 29-90,-7-33 90,33 31-1,-23-33 1,40 22 0,-35-29 90,40 8-180,-34-15 180,47-3-180,-44-6 90,50-15 0,-50 6 0,49-29 0,-55 23 0,36-29 0,-46 27 0,20-27-90,-25 24 90,12-29-90,-19 28 180,0-34-180,-10 31 90,-26-49-90,9 43 0,-39-49 0,29 52-270,-34-30 90,36 40-900,-27-11 541,34 24-2070,-19 5 1530,24 7-2069,-17 20 3148,16-9 0,-8 12 0,8-11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16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472 107 6903,'-2'-2'630,"0"0"-450,0 0-1,-1 0 1,-1-1 0,1 1-90,0-1 90,-1 0 270,-2-1 809,-7 0-809,4 0 539,-13 1-719,12 3 180,-19 2-450,12-1 270,-23 6-270,19-3 90,-26 11-90,25-6 90,-33 23-90,32-16 0,-26 29 0,33-25 90,-16 28-90,22-26 90,-10 32 0,16-30-1,1 34 1,7-32 0,15 31 0,-5-31 0,30 28 0,-20-31 90,42 23-180,-34-28 180,48 14-180,-43-22 135,14-4 0,1-2-135,-9-6 45,9-5 0,-3-3 45,-13-3 0,39-26-90,-46 17 90,28-30-90,-37 26 0,16-35 90,-26 32-90,0-40 0,-13 38 90,-26-55-90,10 51 0,-9-7 0,-2 1 0,5 12 0,-32-26-90,34 35-270,-27-13 90,30 24-899,-18-4 539,23 10-2608,-16-2 2248,18 6-899,-14 1 1889,16 1 0,-3 3 0,6-2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17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431 111 6183,'-1'-24'1889,"-1"1"-1709,2 16 90,0-3 0,1 6 90,-1-1 809,0-2-719,-1 3 629,-5-5-809,2 5 90,-9-3-270,6 5 90,-13-2-180,8 3 90,-18 3-90,14 1 0,-25 9 0,22-2 0,-38 27 0,33-17 0,-37 41 0,38-33 0,-11 17 0,19-20 0,1 0 0,3 0 0,2 0 90,1 11-90,5-7 0,8 30 0,3-28 90,35 51-90,-18-51 90,34 35-90,-31-45 179,49 22-179,-39-26 90,54 11 0,-58-23 0,40-5 0,-44-4 90,31-17-180,-37 8 270,29-30-180,-35 22 90,18-35-90,-27 32 0,3-35-90,-11 31 180,-12-36-180,1 35 269,-25-32-179,15 35 90,-36-23-180,28 30-90,-41-15-90,38 23-719,-33-10 539,40 14-2608,-19-8 1888,31 9-2158,-2-5 3238,15 8 0,2 1 0,2 2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24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446 18 6453,'-12'4'3059,"9"-5"-2070,-7 2-90,10-4-629,0 1 810,0 3-990,-2-1 0,1 0-90,-2 0 90,-1 0 0,1 0-1,-6 0 1,4 0 0,-13 0 0,10 0-90,-7 0 0,8 0 0,0 0 90,-2 1-90,1 0 90,-11 2-90,6-1 90,-11 3-90,12-1 90,-8 4-90,9-2 90,-13 9-90,13-7 0,-20 19 0,17-14 0,-20 23 0,21-21 90,-15 21-90,17-20 0,-12 24 0,15-23 0,-8 22 90,11-23 0,0 26-90,5-26 90,3 20 0,-1-21 90,5 23-180,-2-19 90,7 21 90,-2-17-1,12 17-89,-8-16 0,11 7 0,-12-20 0,19 10 0,-16-12-90,13 7 0,-17-11 90,0 1-90,1-1 0,-2-1 90,2 0-90,0-1 90,0-1 0,0 0-90,8-1 90,-5-1 0,19-3-90,-15 0 90,23-5 0,-24 3 90,27-10-180,-26 5 180,31-19-90,-31 15-90,25-20 89,-30 20-89,19-17 90,-21 16 0,14-18-90,-17 18 180,12-22-180,-16 22 360,7-20-270,-10 22 0,0-18-90,-3 17 0,-3-21 0,0 18 0,-6-21 0,5 20 0,-12-20 90,8 21 90,-18-18-90,13 21 0,-37-19-90,25 21-450,-46-18 180,41 18-1619,-37-12 1170,40 14-2250,-20-9 1800,31 13-2339,-14 0 2429,19 8 1079,-6 5 0,10 4 0,-1 2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24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421 58 6543,'-7'-2'990,"0"0"-720,1 0-1,0 1 1,1 1 0,1 1 0,0 0 0,0 1 90,0-1 89,0 1 990,-7 2-539,-3 0-810,1 1 360,-15 7-450,17-7 0,-10 7 90,11-7 0,-13 10-90,8-4 90,-26 19-1,22-14 91,-34 34-90,32-27 0,-24 33-90,32-34 90,-9 29 0,16-29-90,3 29 90,6-30 0,20 35-90,-9-33 90,28 30 0,-22-33 0,22 16 0,-20-21 180,41 17-180,-30-20 0,52 11 0,-50-19 89,49-5-179,-46-4 180,47-17-180,-50 10 0,38-21 90,-45 18 0,33-26-90,-40 23 90,22-26-90,-31 26 90,11-25-90,-16 24 0,-1-31 0,-8 27 90,-15-36-90,4 31 0,-28-41 0,19 37 0,-42-44-90,37 48-90,-38-31 0,41 42-449,-19-7 179,22 17-2698,-30 4 2068,25 5-2338,-38 16 3418,38-5 0,-14 8 0,17-9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24.7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401 24 6543,'-4'-3'1170,"0"1"-901,1-1-89,0 0 90,0 0-90,0 0 90,-1 2 0,1-1 0,-1 2-1,0-1 1081,-7-1-361,-6 4-899,0-2 180,-10 12-180,14-4 0,-21 17 0,17-11 0,-30 26-90,27-23 0,-25 27 0,30-26 90,-21 34-90,21-29 0,-13 29 0,19-28 0,-2 28 90,8-25-90,4 34 0,4-35 90,15 29-90,-7-33 90,33 31-1,-23-33 1,40 22 0,-35-29 90,40 8-180,-34-15 180,47-3-180,-44-6 90,50-15 0,-50 6 0,49-29 0,-55 23 0,36-29 0,-46 27 0,20-27-90,-25 24 90,12-29-90,-19 28 180,0-34-180,-10 31 90,-26-49-90,9 43 0,-39-49 0,29 52-270,-34-30 90,36 40-900,-27-11 541,34 24-2070,-19 5 1530,24 7-2069,-17 20 3148,16-9 0,-8 12 0,8-11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24.7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472 107 6903,'-2'-2'630,"0"0"-450,0 0-1,-1 0 1,-1-1 0,1 1-90,0-1 90,-1 0 270,-2-1 809,-7 0-809,4 0 539,-13 1-719,12 3 180,-19 2-450,12-1 270,-23 6-270,19-3 90,-26 11-90,25-6 90,-33 23-90,32-16 0,-26 29 0,33-25 90,-16 28-90,22-26 90,-10 32 0,16-30-1,1 34 1,7-32 0,15 31 0,-5-31 0,30 28 0,-20-31 90,42 23-180,-34-28 180,48 14-180,-43-22 135,14-4 0,1-2-135,-9-6 45,9-5 0,-3-3 45,-13-3 0,39-26-90,-46 17 90,28-30-90,-37 26 0,16-35 90,-26 32-90,0-40 0,-13 38 90,-26-55-90,10 51 0,-9-7 0,-2 1 0,5 12 0,-32-26-90,34 35-270,-27-13 90,30 24-899,-18-4 539,23 10-2608,-16-2 2248,18 6-899,-14 1 1889,16 1 0,-3 3 0,6-2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5:44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58 6183,'0'-3'360,"0"1"-270,0 0 0,0 1 0,0 0 0,0 0 0,0-1 180,-2-1-180,1 1 180,-2-4-180,1 2 179,-1-6-179,1 5 180,-2-3-180,2 5 180,-4-1-270,3 4 90,-5 0 0,5 0-90,-5 4 0,4-1 0,-4 9 0,5-3 0,-2 23 90,4-16-90,4 19 0,0-22 0,10 13 90,-6-15-90,11 8 0,-12-15 90,12-1-90,-9-4 0,15-8 0,-12 4 0,14-9 0,-14 7 0,4-3 0,-8 3 0,0-2 0,-1 0 0,-1 0 0,1-4 0,-1 3 0,2-9 0,-4 9-90,2-7 90,-6 12 0,0-2 0,-1 6 0,0 3 0,1-1 0,1 10 0,1-5 0,5 17 0,-2-11 0,8 28 0,-6-22 90,4 28-90,-9-27 270,-3 23-180,-3-23 359,-12 23-269,6-24 450,-23 19-450,16-22 269,-31 13-269,25-19 0,-32 3-180,32-11-360,-26-6 1,33 0-811,-9-16 631,22 8-901,13-21 1081,-1 19-631,17-12 720,-14 18 270,15-2 0,-16 8 0,6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24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431 111 6183,'-1'-24'1889,"-1"1"-1709,2 16 90,0-3 0,1 6 90,-1-1 809,0-2-719,-1 3 629,-5-5-809,2 5 90,-9-3-270,6 5 90,-13-2-180,8 3 90,-18 3-90,14 1 0,-25 9 0,22-2 0,-38 27 0,33-17 0,-37 41 0,38-33 0,-11 17 0,19-20 0,1 0 0,3 0 0,2 0 90,1 11-90,5-7 0,8 30 0,3-28 90,35 51-90,-18-51 90,34 35-90,-31-45 179,49 22-179,-39-26 90,54 11 0,-58-23 0,40-5 0,-44-4 90,31-17-180,-37 8 270,29-30-180,-35 22 90,18-35-90,-27 32 0,3-35-90,-11 31 180,-12-36-180,1 35 269,-25-32-179,15 35 90,-36-23-180,28 30-90,-41-15-90,38 23-719,-33-10 539,40 14-2608,-19-8 1888,31 9-2158,-2-5 3238,15 8 0,2 1 0,2 2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29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446 18 6453,'-12'4'3059,"9"-5"-2070,-7 2-90,10-4-629,0 1 810,0 3-990,-2-1 0,1 0-90,-2 0 90,-1 0 0,1 0-1,-6 0 1,4 0 0,-13 0 0,10 0-90,-7 0 0,8 0 0,0 0 90,-2 1-90,1 0 90,-11 2-90,6-1 90,-11 3-90,12-1 90,-8 4-90,9-2 90,-13 9-90,13-7 0,-20 19 0,17-14 0,-20 23 0,21-21 90,-15 21-90,17-20 0,-12 24 0,15-23 0,-8 22 90,11-23 0,0 26-90,5-26 90,3 20 0,-1-21 90,5 23-180,-2-19 90,7 21 90,-2-17-1,12 17-89,-8-16 0,11 7 0,-12-20 0,19 10 0,-16-12-90,13 7 0,-17-11 90,0 1-90,1-1 0,-2-1 90,2 0-90,0-1 90,0-1 0,0 0-90,8-1 90,-5-1 0,19-3-90,-15 0 90,23-5 0,-24 3 90,27-10-180,-26 5 180,31-19-90,-31 15-90,25-20 89,-30 20-89,19-17 90,-21 16 0,14-18-90,-17 18 180,12-22-180,-16 22 360,7-20-270,-10 22 0,0-18-90,-3 17 0,-3-21 0,0 18 0,-6-21 0,5 20 0,-12-20 90,8 21 90,-18-18-90,13 21 0,-37-19-90,25 21-450,-46-18 180,41 18-1619,-37-12 1170,40 14-2250,-20-9 1800,31 13-2339,-14 0 2429,19 8 1079,-6 5 0,10 4 0,-1 2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29.7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421 58 6543,'-7'-2'990,"0"0"-720,1 0-1,0 1 1,1 1 0,1 1 0,0 0 0,0 1 90,0-1 89,0 1 990,-7 2-539,-3 0-810,1 1 360,-15 7-450,17-7 0,-10 7 90,11-7 0,-13 10-90,8-4 90,-26 19-1,22-14 91,-34 34-90,32-27 0,-24 33-90,32-34 90,-9 29 0,16-29-90,3 29 90,6-30 0,20 35-90,-9-33 90,28 30 0,-22-33 0,22 16 0,-20-21 180,41 17-180,-30-20 0,52 11 0,-50-19 89,49-5-179,-46-4 180,47-17-180,-50 10 0,38-21 90,-45 18 0,33-26-90,-40 23 90,22-26-90,-31 26 90,11-25-90,-16 24 0,-1-31 0,-8 27 90,-15-36-90,4 31 0,-28-41 0,19 37 0,-42-44-90,37 48-90,-38-31 0,41 42-449,-19-7 179,22 17-2698,-30 4 2068,25 5-2338,-38 16 3418,38-5 0,-14 8 0,17-9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29.7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401 24 6543,'-4'-3'1170,"0"1"-901,1-1-89,0 0 90,0 0-90,0 0 90,-1 2 0,1-1 0,-1 2-1,0-1 1081,-7-1-361,-6 4-899,0-2 180,-10 12-180,14-4 0,-21 17 0,17-11 0,-30 26-90,27-23 0,-25 27 0,30-26 90,-21 34-90,21-29 0,-13 29 0,19-28 0,-2 28 90,8-25-90,4 34 0,4-35 90,15 29-90,-7-33 90,33 31-1,-23-33 1,40 22 0,-35-29 90,40 8-180,-34-15 180,47-3-180,-44-6 90,50-15 0,-50 6 0,49-29 0,-55 23 0,36-29 0,-46 27 0,20-27-90,-25 24 90,12-29-90,-19 28 180,0-34-180,-10 31 90,-26-49-90,9 43 0,-39-49 0,29 52-270,-34-30 90,36 40-900,-27-11 541,34 24-2070,-19 5 1530,24 7-2069,-17 20 3148,16-9 0,-8 12 0,8-11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29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472 107 6903,'-2'-2'630,"0"0"-450,0 0-1,-1 0 1,-1-1 0,1 1-90,0-1 90,-1 0 270,-2-1 809,-7 0-809,4 0 539,-13 1-719,12 3 180,-19 2-450,12-1 270,-23 6-270,19-3 90,-26 11-90,25-6 90,-33 23-90,32-16 0,-26 29 0,33-25 90,-16 28-90,22-26 90,-10 32 0,16-30-1,1 34 1,7-32 0,15 31 0,-5-31 0,30 28 0,-20-31 90,42 23-180,-34-28 180,48 14-180,-43-22 135,14-4 0,1-2-135,-9-6 45,9-5 0,-3-3 45,-13-3 0,39-26-90,-46 17 90,28-30-90,-37 26 0,16-35 90,-26 32-90,0-40 0,-13 38 90,-26-55-90,10 51 0,-9-7 0,-2 1 0,5 12 0,-32-26-90,34 35-270,-27-13 90,30 24-899,-18-4 539,23 10-2608,-16-2 2248,18 6-899,-14 1 1889,16 1 0,-3 3 0,6-2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29.7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431 111 6183,'-1'-24'1889,"-1"1"-1709,2 16 90,0-3 0,1 6 90,-1-1 809,0-2-719,-1 3 629,-5-5-809,2 5 90,-9-3-270,6 5 90,-13-2-180,8 3 90,-18 3-90,14 1 0,-25 9 0,22-2 0,-38 27 0,33-17 0,-37 41 0,38-33 0,-11 17 0,19-20 0,1 0 0,3 0 0,2 0 90,1 11-90,5-7 0,8 30 0,3-28 90,35 51-90,-18-51 90,34 35-90,-31-45 179,49 22-179,-39-26 90,54 11 0,-58-23 0,40-5 0,-44-4 90,31-17-180,-37 8 270,29-30-180,-35 22 90,18-35-90,-27 32 0,3-35-90,-11 31 180,-12-36-180,1 35 269,-25-32-179,15 35 90,-36-23-180,28 30-90,-41-15-90,38 23-719,-33-10 539,40 14-2608,-19-8 1888,31 9-2158,-2-5 3238,15 8 0,2 1 0,2 2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34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446 18 6453,'-12'4'3059,"9"-5"-2070,-7 2-90,10-4-629,0 1 810,0 3-990,-2-1 0,1 0-90,-2 0 90,-1 0 0,1 0-1,-6 0 1,4 0 0,-13 0 0,10 0-90,-7 0 0,8 0 0,0 0 90,-2 1-90,1 0 90,-11 2-90,6-1 90,-11 3-90,12-1 90,-8 4-90,9-2 90,-13 9-90,13-7 0,-20 19 0,17-14 0,-20 23 0,21-21 90,-15 21-90,17-20 0,-12 24 0,15-23 0,-8 22 90,11-23 0,0 26-90,5-26 90,3 20 0,-1-21 90,5 23-180,-2-19 90,7 21 90,-2-17-1,12 17-89,-8-16 0,11 7 0,-12-20 0,19 10 0,-16-12-90,13 7 0,-17-11 90,0 1-90,1-1 0,-2-1 90,2 0-90,0-1 90,0-1 0,0 0-90,8-1 90,-5-1 0,19-3-90,-15 0 90,23-5 0,-24 3 90,27-10-180,-26 5 180,31-19-90,-31 15-90,25-20 89,-30 20-89,19-17 90,-21 16 0,14-18-90,-17 18 180,12-22-180,-16 22 360,7-20-270,-10 22 0,0-18-90,-3 17 0,-3-21 0,0 18 0,-6-21 0,5 20 0,-12-20 90,8 21 90,-18-18-90,13 21 0,-37-19-90,25 21-450,-46-18 180,41 18-1619,-37-12 1170,40 14-2250,-20-9 1800,31 13-2339,-14 0 2429,19 8 1079,-6 5 0,10 4 0,-1 2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34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421 58 6543,'-7'-2'990,"0"0"-720,1 0-1,0 1 1,1 1 0,1 1 0,0 0 0,0 1 90,0-1 89,0 1 990,-7 2-539,-3 0-810,1 1 360,-15 7-450,17-7 0,-10 7 90,11-7 0,-13 10-90,8-4 90,-26 19-1,22-14 91,-34 34-90,32-27 0,-24 33-90,32-34 90,-9 29 0,16-29-90,3 29 90,6-30 0,20 35-90,-9-33 90,28 30 0,-22-33 0,22 16 0,-20-21 180,41 17-180,-30-20 0,52 11 0,-50-19 89,49-5-179,-46-4 180,47-17-180,-50 10 0,38-21 90,-45 18 0,33-26-90,-40 23 90,22-26-90,-31 26 90,11-25-90,-16 24 0,-1-31 0,-8 27 90,-15-36-90,4 31 0,-28-41 0,19 37 0,-42-44-90,37 48-90,-38-31 0,41 42-449,-19-7 179,22 17-2698,-30 4 2068,25 5-2338,-38 16 3418,38-5 0,-14 8 0,17-9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34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401 24 6543,'-4'-3'1170,"0"1"-901,1-1-89,0 0 90,0 0-90,0 0 90,-1 2 0,1-1 0,-1 2-1,0-1 1081,-7-1-361,-6 4-899,0-2 180,-10 12-180,14-4 0,-21 17 0,17-11 0,-30 26-90,27-23 0,-25 27 0,30-26 90,-21 34-90,21-29 0,-13 29 0,19-28 0,-2 28 90,8-25-90,4 34 0,4-35 90,15 29-90,-7-33 90,33 31-1,-23-33 1,40 22 0,-35-29 90,40 8-180,-34-15 180,47-3-180,-44-6 90,50-15 0,-50 6 0,49-29 0,-55 23 0,36-29 0,-46 27 0,20-27-90,-25 24 90,12-29-90,-19 28 180,0-34-180,-10 31 90,-26-49-90,9 43 0,-39-49 0,29 52-270,-34-30 90,36 40-900,-27-11 541,34 24-2070,-19 5 1530,24 7-2069,-17 20 3148,16-9 0,-8 12 0,8-11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34.1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472 107 6903,'-2'-2'630,"0"0"-450,0 0-1,-1 0 1,-1-1 0,1 1-90,0-1 90,-1 0 270,-2-1 809,-7 0-809,4 0 539,-13 1-719,12 3 180,-19 2-450,12-1 270,-23 6-270,19-3 90,-26 11-90,25-6 90,-33 23-90,32-16 0,-26 29 0,33-25 90,-16 28-90,22-26 90,-10 32 0,16-30-1,1 34 1,7-32 0,15 31 0,-5-31 0,30 28 0,-20-31 90,42 23-180,-34-28 180,48 14-180,-43-22 135,14-4 0,1-2-135,-9-6 45,9-5 0,-3-3 45,-13-3 0,39-26-90,-46 17 90,28-30-90,-37 26 0,16-35 90,-26 32-90,0-40 0,-13 38 90,-26-55-90,10 51 0,-9-7 0,-2 1 0,5 12 0,-32-26-90,34 35-270,-27-13 90,30 24-899,-18-4 539,23 10-2608,-16-2 2248,18 6-899,-14 1 1889,16 1 0,-3 3 0,6-2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44.11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7272 16 6543,'1'-3'180,"0"0"90,-1 3-180,0-1 90,0-1 180,0 0-270,0 1 179,-1-1-89,0 1-90,-1 0 90,0 1-90,1 0 0,-1 0 0,1 0 810,-1 0-811,1 1 1,-1 0 90,1 0-90,0 0 0,-2 0 90,1 1 0,-1 1 0,0 1 180,-4 4-270,1-1 359,-6 11-269,4-8 0,-10 16 90,-30 36-270,21-28 90,-22 27-90,38-50 0,1 1 0,-1-1 0,-9 8 90,7-7-90,-20 13 0,18-14 0,-24 12 90,21-12-90,-27 12 0,25-12 0,-28 14 90,27-13-90,-29 16 0,27-15 0,-40 21 0,36-19 0,-43 18 90,40-21-90,-38 12 0,37-13 0,-39 10 0,37-12 0,-55 13 0,37-11 0,-18 4-241,27-7 241,12-3 0,0 0 0,-14 3 0,10-3 0,-37 5 0,34-5 0,-49 5 0,48-5 0,-51 6 0,49-6 0,-53 6 0,51-5 0,-53 5 0,52-6 45,-14 2 0,0-1-45,10-1 0,-9 2 0,1-1 0,15-2 0,-45 5 0,49-6 0,-40 3 0,43-3 0,-40 3 0,40-3 0,-45 4 0,43-4 0,-64 5 0,58-4 0,-57 3 0,62-4 0,-40 3 0,43-3 0,-38 4 0,41-4 0,-36 4 0,39-4 90,-36 4-90,35-4 0,-49 3 0,45-5 90,-45 2-90,47-3 89,-37-1-89,36-1 90,-38-1-90,38 2 0,-41-1 0,38 2 0,-54 0 0,52-1 0,-47-1 0,52 0 0,-43 0 0,39 1 0,-50 1 0,46 1 0,-50 1 0,49 0 0,-52 2 0,52-3 0,-49 1 0,51-3 0,-57-2 0,57 1 0,-51-3 0,58 3 0,-38-2 0,39 1 0,-40-4 0,40 4 90,-39-6-90,39 5 0,-34-7 0,36 5 0,-48-10 0,45 9 90,-34-9-90,40 9 0,-31-11 0,30 9 90,-35-13-90,40 13 0,-26-7 0,27 9 0,-26-7 0,26 9 0,-35-11 0,33 9 241,-29-11-241,33 11 0,-19-11 0,22 10 0,-20-9 0,20 10 0,-20-8 0,18 8 0,-21-7 0,19 8 0,-27-9 0,26 9 0,-26-10 0,28 11 0,-25-10 0,24 8 0,-26-10 0,24 9 0,-26-8 0,26 10 0,-27-5 0,28 8 0,-28-6 0,31 6 0,-20-7 0,26 5 0,-13-8 0,15 6 0,-14-9 0,12 8 0,-16-8 0,13 9 0,-21-7 0,18 8 0,-25-8 0,26 7 0,-21-10 0,25 11 0,-13-8 0,16 8 0,-9-5 0,12 7 0,-7-3 0,8 4 0,-5-2 0,6 3 0,-7-3 0,7 2 0,-7-5 0,7 4 0,-5-4 0,6 5 0,-5-4 0,4 5 0,-4-3 0,4 2 0,-4-3 0,5 3 0,-7-6 0,7 5 0,-6-5 0,6 6 0,-2-3 0,3 4 0,-1 0 0,2 2-1529,0 0 1079,5 0-89,-1 1-91,5 0-89,-2 1-1,2 1-180,-1 1 91,1 2 89,-2 1 720,0 1 0,0-1 0,0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34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431 111 6183,'-1'-24'1889,"-1"1"-1709,2 16 90,0-3 0,1 6 90,-1-1 809,0-2-719,-1 3 629,-5-5-809,2 5 90,-9-3-270,6 5 90,-13-2-180,8 3 90,-18 3-90,14 1 0,-25 9 0,22-2 0,-38 27 0,33-17 0,-37 41 0,38-33 0,-11 17 0,19-20 0,1 0 0,3 0 0,2 0 90,1 11-90,5-7 0,8 30 0,3-28 90,35 51-90,-18-51 90,34 35-90,-31-45 179,49 22-179,-39-26 90,54 11 0,-58-23 0,40-5 0,-44-4 90,31-17-180,-37 8 270,29-30-180,-35 22 90,18-35-90,-27 32 0,3-35-90,-11 31 180,-12-36-180,1 35 269,-25-32-179,15 35 90,-36-23-180,28 30-90,-41-15-90,38 23-719,-33-10 539,40 14-2608,-19-8 1888,31 9-2158,-2-5 3238,15 8 0,2 1 0,2 2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40.9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91 5914,'91'-7'701,"0"1"1,-1 0-1,1 0 1,0 0 0,0 0-1,-8 2 1,-4 2-1,-2 0 1,3 0 0,6-1-690,1-1 1,8-1 0,4 0 0,1-1 0,-4 1 0,-6 1 0,-10 1-541,32 1 1,-13 2 0,-30 1 527,-32 3 588,-9-9-588,-19 3 260,16-2-260,-24 4 180,0 0-180,-1 1 913,0-1-913,0 2 0,0-1 0,0-1 0,0 2 0,0-1 0,-1 1-90,-3 4-179,-4 4-1,-1 0-1889,-6 6 1439,10-11-89,-3 2-91,5-6 91,1 0-1,0-1 91,1 1 719,1-1 0,0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41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4 6633,'-6'0'1439,"0"0"-1079,-1 0 0,2 0-90,-1 0 90,2 0-1,-1 0 1,1 0 0,1-1 899,1 1-809,1-2-360,2 2 270,6 0-270,-3 1 180,12 6-180,-8-2 269,17 13-269,-11-7 270,35 29-270,-26-21 0,40 29-90,-38-30 90,32 21-90,-35-23-90,21 15 90,-27-20 90,9 9 0,-17-13 180,-4 11-90,-14-3-180,-3 3 90,-16 6-90,8-7 0,-8 5 0,0 2 0,7-5 0,-7 5-180,11-8-180,-3 5 0,7-7-180,0 4-89,9-9-271,5-1-1079,7-1-269,7-4 2248,11-6 0,-2-6 0,4-4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42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14 101 6453,'-5'0'1170,"2"-1"-901,0 0-89,2 0 0,0 0 0,1 1-90,1-1 90,0 0 809,6-1 451,6-3-1081,0 2 541,15 1-810,-11 2 360,31 5-360,-21-2 179,56 8-179,-38-6 45,17 0 0,2 0-45,0-2 45,14-1 0,1-1 45,-5-1 0,14-2 0,0-2 0,-9 0-46,20-4 1,-1-1-45,-21 0-45,9-2 0,-3-1 45,-28 2-90,-1 0 0,-2-1 0,-5 1-90,17-3 90,-36 7 0,-6 4 0,-15 1 0,-1 1 0,-1 0-90,0 0 0,2 1 90,-2-1-90,4 2 90,-3-1-539,9 1 359,-7-2 0,5 2 0,-6-2 0,0 0 90,0 1 0,0 0-90,0 1 90,-1-1-89,1 2 89,-4-2-720,-4 3 270,-2-2-1528,-7-1 1168,3 0-1708,-7-1 2608,9-1 0,-3 0 0,6-3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43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28 4978,'-3'-5'1169,"1"1"-198,-1-1-701,2 2 190,-1 0-280,1 0 232,0 1 218,0 0 621,2 2-82,1 1-179,4 3-720,2 2-180,1 2 90,16 2-90,-11-5-90,14 4 89,-12-5-89,1 1 90,12 3 90,13 5-180,-6-1 180,20 10-180,-32-10 270,26 19-180,-32-18 180,13 13-180,-23-17 360,-5 20-271,-6-13 91,-28 42-270,12-33-90,-26 31-90,25-34-539,-14 18 179,21-24-1799,-1 5 1350,17-21-3328,26-23 4317,-12 6 0,17-17 0,-17 16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47.18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133 1467 6273,'0'-1'90,"0"-1"90,0 2-180,2 0 0,-2 1 0,2 0 0,-2 0 90,0 0 0,-2 2-90,1-1 90,-4 4 0,2-2 0,-5 2-90,4-3 90,-6 6-90,6-5 0,-6 6 0,5-6 90,-4 4-90,4-5 90,-6 5-90,6-4 90,-7 5-90,8-5 180,-7 5-90,7-6 179,-5 4-89,5-4 180,-1-1-270,3-3 180,0-4-180,2 1 270,-1-3-180,1 3 449,0-3-359,0 3 1259,22-30-1079,2-1-3752,8-12 3437,-3 4 0,0 1-135,-3 6-305,25-36 305,-32 43 90,11-13-90,-8 9 90,27-38-90,-24 34 180,32-44-180,-33 46 90,5-8 0,0-1-90,-6 9 180,30-47-180,-35 52 90,22-34-90,-23 37 90,13-23-90,-11 19 0,10-16 0,-10 17 89,11-22-89,-17 32 3241,15-20-3241,-14 24 0,22-20 0,-20 20 0,18-19 0,-23 24 0,11-11 90,-13 14 366,8-9-456,-11 10 90,9-10-90,-10 9 90,10-12-90,-9 11 0,7-11 0,-8 12 90,6-10-90,-7 12 0,5-8 0,-6 10 90,3-4-90,-5 7 0,0 0 90,-1 0 0,1 1-90,-1-2 0,2-1 0,-2 2 0,2-2-630,-2 3 360,0 1-179,2 0-181,1 1-1709,4-5 1350,-4 2-1170,2-1 1260,-5 2 899,-2 0 0,-1 0 0,-3 1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49.71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34 1570 6183,'-3'2'540,"-1"-1"-450,1-1-90,1 1 90,-1-1-90,0 1 0,0 0 90,0 0 180,-1 1 180,2-2-360,0 1 359,2-2-359,-1 1 270,1-4-270,0 1 180,5-9-180,-1 4 270,11-18-270,-4 12 629,25-28-539,-14 20 314,15-12 1,1-2-315,-1 4 0,12-10 0,1-1-90,-8 8 0,7-5 0,1 0-90,-7 5 0,6-4 0,-1 0 90,-8 5-45,10-10 0,-1-1-45,-10 8 0,6-9 0,-1 1 90,-12 11-45,3-5 0,1 1-45,-7 6 0,37-38 0,-38 41 0,29-32 0,-33 36 0,22-26 0,-28 31 0,15-21 0,-19 24 0,12-17 0,-14 19 90,17-18-90,-17 20 0,17-15 0,-17 18 0,11-12 0,-14 12 0,9-8 0,-12 11 0,6-6 0,-9 9 0,5-5 0,-5 5 90,5-4-90,-3 2 0,7-8 0,-5 6 0,6-8 0,-6 9 0,7-7 0,-4 5 0,0-2 0,-4 5 0,-3 3 0,-2 2 90,0-1-180,-1 3 0,0 0 0,-1 1-900,-2 2 451,1-2-1440,0 0 1079,1-1-1438,-3 4 2338,2-1 0,-2 5 0,3-4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51.26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175 29 5914,'4'-3'90,"0"0"0,0 1-90,-1-1 89,0 1 1,-1 1 0,0 0 0,-1 0 180,2 0-180,-2 1 270,2-2-270,-2 1 270,4-2 89,-2 0-359,0 2 540,-3-1-450,-2 3 0,-1 1 0,0-1 719,0 3-629,2-2 540,0 7-631,2-4 181,0 11-270,-1-6 90,0 22-90,0-14 90,-3 49-180,1-36 90,-4 42 90,1-27-180,-2 14 90,-4 19 0,2-11-90,-1-4 90,0 8-90,5-36 0,-4 45 0,5-35 0,-2 21 0,3-24 0,-9 33 0,6-40 0,-9 47 0,10-54 0,-6 32 0,8-38 0,-3 26 0,6-30 0,-1 27 0,1-28 0,-2 25 0,1-26 0,-3 17 0,2-11 0,-2 12 0,1-12 0,-1 8 0,2-19 0,-3 12 0,3-14 0,-2 14 0,2-14 0,-2 13 0,2-13 0,-3 17 0,3-17 0,-3 13 90,4-17-90,-1 5 0,2-8 0,-1 1 0,1-3-90,1 0 90,0-1-450,3-2 90,-3 0-809,4-6 359,-4 2-3148,1-25 3958,-5 10 0,-1-19 0,-2 15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53.09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1658 6183,'0'-3'360,"0"0"-270,1 0-90,1-1 90,1-1-90,0 0 0,1 0 90,0-1 0,4-2 0,-2 2 180,7-6-90,-7 7 180,4-7 179,-1 0-449,-2 2 270,12-17-270,-10 14 90,20-26-180,-15 21 270,21-26-180,-19 24 359,22-26-179,-21 25 270,21-26-360,-20 26 0,10-13 0,-10 16-90,0-2-1,0 0 1,1-1 90,21-19-180,-14 14 90,38-34 0,-34 33 0,37-36 0,-37 36 0,32-34-90,-35 34 90,31-33-90,-34 33 90,32-35-90,-31 35 90,45-43-90,-41 41 90,40-36-90,-43 42 0,27-22 90,-30 26-90,18-12 0,-23 16 90,26-18-90,-24 18 0,25-23 0,-29 24 90,18-19-90,-20 18 0,21-22 0,-21 24 0,13-17 0,-19 22 0,6-9 90,-9 12-90,5-7 0,-5 7 90,7-8-90,-5 6 0,9-13 0,-10 12 0,7-8 0,-10 13 0,2-1 0,-5 4-270,-6 7-90,0-2-1439,-19 15 810,9-8-2070,-28 21 3059,21-17 0,-14 10 0,18-14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54.28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377 0 6453,'0'3'450,"-1"-1"-360,1 0 90,-2 0-90,2 1 0,-1 0 0,0 0 449,-3 10-359,1-5 180,-6 15-180,4-11 180,-6 22-270,5-18 180,-7 25-180,7-23 359,-11 36-269,10-30 360,-15 60-450,15-53 90,-7 30-90,9-38 0,0 0 90,-4 11-1,2-7-89,-7 30 0,7-25-90,-11 51 0,11-48 90,-7 49-90,8-53 90,-3 34-90,6-39 90,-3 30-90,4-34 0,-1 25 0,1-27 0,-2 28 0,3-29 90,-5 25-90,3-28 0,-4 19 0,3-19 90,-5 18-90,5-19 90,-8 20-90,7-20 90,-7 20-90,7-19 0,-5 21 0,7-20 90,-5 24-90,6-22 90,-3 29-90,3-29 0,-1 21 0,2-29 90,-3 10 0,3-14-90,-3 8 0,2-10 0,-1 6 0,2-8-900,-1 1 271,2-5-2070,-3-8 1620,1 1 1079,-1-19 0,3 6 0,3-10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45.09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166 455 6273,'-3'-2'450,"1"-1"-270,2 2-90,0 0 90,1-1 0,-1 1 0,1 0 359,-1-2-359,0 2 180,-3-4-180,2 2 180,-5-4-270,4 5 180,-4-4-180,4 4 359,-3-4-359,4 3 450,-2-1-360,2 2 359,0-1-449,1 1 180,0-1-270,0 1 90,0 0-90,2 6 90,-1 0-90,1 3 0,1-1 90,2 8-90,-3-6 90,2 4-90,-2-6 0,-1-1 90,1-1-90,-1-1 0,1 0 90,-2-1-90,1 0 360,-1-1-360,-1-4 0,0 1 90,-1-6-90,-1-7 0,1 4 0,-4-19 0,3 14 0,-5-22 0,3 20 0,-6-26-90,5 25 90,-14-37 0,10 32-90,-14-34 90,14 36-90,-9-21 90,12 28 0,-4-9 0,7 18 0,0-4 0,3 7 0,-1 0 0,2 3 0,4 1 0,-1 2 0,3 0 0,-1 1 0,4 1 0,-2-1 0,13 7 0,-9-5 0,28 8 0,-21-9 0,31 1 0,-28-6 90,28-5-90,-28 2 90,26-6-90,-28 5 0,17-4 0,-22 5 0,10-4 0,-15 5 0,12-5-90,-13 4-630,8-2 181,-9 2-1620,8 0 1169,-8 4 990,9 5 0,-12-1 0,4 6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55.84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1 904 6183,'0'-2'180,"0"0"-90,0 2 0,0 0 0,1 0 0,0 0 0,0-1 0,0 0 0,1 0 0,-1 0 270,5-3-270,-3 2 539,15-8-89,9-1-450,-1-1 270,21-7-270,-26 11 180,32-13-180,-28 11 269,34-13-269,-33 13 180,40-13-180,-33 13 180,52-15-180,-42 13 0,9-3 0,0 1 0,-4 0 89,16-4 1,0 1-90,-11 2 0,10-3 0,-1 0 0,-17 4-45,5 0 0,0-1-45,-7 2 0,49-14 0,-54 15 0,47-14 90,-50 15-90,42-11 0,-43 12 90,43-11-90,-43 11 0,47-10 0,-46 11 0,55-13 0,-55 13 90,46-11-90,-53 13 0,36-10 0,-36 9 0,37-12 0,-36 10 90,43-14-90,-43 15 0,36-12 90,-44 14-90,25-6 0,-27 9 0,25-7 0,-23 6 0,31-6 0,-26 5 0,50-13 0,-43 11 0,46-11 0,-43 12 0,15-2 90,-23 5-90,7 0 0,-17 2 90,19-3-90,-20 2 90,20-6-90,-19 5 0,19-7 0,-22 7 0,18-3 0,-22 5 0,10 0 90,-12 2-90,3 2 0,-4-2 0,2 2 0,-7-2 0,2 0 0,-3 0-180,2 0-1619,-3 0-90,-9 0 810,1 0 89,-9 1 990,4 0 0,-2 1 0,-1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5:59.29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0 6094,'0'2'449,"0"0"-269,1 0 0,-1 0-90,3 1 180,0 0-90,1 0 0,1 0 539,11 3-539,-5-2 540,18 5-450,-16-6 989,30 11-899,-23-7 359,32 14-539,-29-12 90,33 12-180,-29-12 0,36 13-90,-34-11 180,35 14-180,-35-13 90,48 21-90,-44-20 90,48 20-90,-49-21 0,41 13 90,-42-14-90,28 10 0,-32-11 90,7 4-90,8 7 90,19 12-90,-14-7 0,13 9 0,-41-23 89,32 15-89,-27-14 90,36 15-90,-37-19 0,29 11 0,-29-12 90,24 11-90,-28-12 0,21 13 0,-24-12 0,24 14 0,-25-13 90,19 13-90,-23-14 90,13 11-90,-13-10 90,14 10-90,-13-10 0,17 10 0,-16-11 0,17 12 0,-18-11 90,15 11-90,-16-12 0,13 14 0,-15-12 0,10 11 0,-12-14 90,6 9-90,-7-9 0,6 5 0,-7-7 0,5 4 0,-7-7 0,4 5 0,-5-5 90,2 2-90,-3-3-90,0 3 90,-1-3-270,-1 1-1978,1-1 1258,-2-3-179,-1 1-1080,-5-5 1260,2 0 989,-2-2 0,5-1 0,1-1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00.14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21 1356 6183,'-3'2'360,"0"-1"-270,0 1 0,0 0 0,0 0 0,1-1 0,0 0 0,2 1 0,-1-2 540,1 1-451,3-2 271,4-4-270,0 1 450,12-10-450,-9 7 539,16-14-539,-12 11 450,19-15-450,-17 11 359,27-23-449,-20 18 270,37-32-270,-29 25 45,12-11 0,0-1-45,-6 5-45,8-9 0,-1-1 45,-11 10-90,3-5 0,0-1 90,-5 5-90,4-6 0,-1 0 0,-4 4 45,5-3 0,-1 0-45,-3 5 45,9-5 0,0 0-45,-9 9 90,37-33-90,-46 43 0,25-19 0,-29 23 0,24-18 0,-24 19 0,37-27 0,-34 26 0,21-14 0,-27 20 0,9-7 0,-8 7 0,24-15 0,-25 16 0,20-11 0,-23 13 0,14-6 0,-14 8 0,14-10 0,-15 8 0,12-13 0,-15 12 0,8-4 0,-12 8 0,3-1 0,-6 4 0,-1 3 0,-2 1-540,-6 6 90,2-3-1889,-10 5 1350,7-7-1979,-13 4 2968,11-5 0,-6 2 0,8-3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01.48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123 294 5914,'-10'2'180,"1"-1"-91,0 0-89,0 1 90,0-1-90,1 1 90,1-2 90,-6 1-90,6-1 180,-8-1-180,10 0 360,-4-2-360,7 1 359,-1-1-359,2 3 450,-1-3-450,0 3 270,0-2-270,1 1 0,1 0 0,0 0 90,2-2-180,0 1 449,10-3-269,-3 2 630,25-5-540,-13 4 449,56-12-629,-39 10-45,14-3 0,2 2 45,-8 2 0,46-5-90,-46 6 90,16-1 0,1 0-90,0 0 45,19-1 0,1-1-45,-14 0 45,13-1 0,1-1-45,-9 1 0,11-2 0,0 1 0,-13 1 0,6 1 0,-1-1 0,-13 2 0,5 1 0,-2-1 0,-10 2 0,6-1 0,0 1 0,-9-1 0,16 0 0,1-1 0,-14 0 0,11 0 0,-1 0 0,-20 2 0,4-1 0,-2 1 0,-8 1 0,42-1 0,-51 3 0,37 0 0,-42 1 0,35 0 0,-34-1 0,45-2 0,-41 2 0,40-4 0,-47 3 0,24 0 0,-32 1 0,15 0 0,-20 1 0,12 2 0,-14-1 0,14 1 0,-13-2 0,14 2 0,-16-2 0,9 3 0,-14-2 0,1 0 0,-5 0-180,-4 1 0,-1-1-989,-8 3 629,5-3-1529,-6 2 1350,9-2 719,0-1 0,6 1 0,1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02.41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178 0 6183,'-3'0'270,"1"0"-180,0 2 0,-1-1 0,0 1-90,-1 0 90,-1 2 270,-10 7-270,6-4 270,-14 15-270,14-12 179,-15 18-269,15-15-90,-13 15 1,14-18-541,-6 8 270,9-12 360,-6 7 0,8-10 0,-1 2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04.01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351 23 6004,'21'-12'2428,"-6"2"-2338,-9 13 90,-6-2-90,0 1 0,0 1 0,0-1 90,0 1-90,0 0 270,0 1-181,1 0 541,0 5-450,0-3 359,-1 9-449,0-6 270,-4 25-450,1-16 180,-8 36-90,5-27 0,-10 41-90,7-34 90,-14 52-90,11-46 0,-2 9 0,0 0 0,0-4-329,-6 25 419,9-33-90,0 0 90,0 0-90,1-1 90,-8 32-90,7-23 0,-1 5 0,0 1 90,2-8-90,-9 50 0,12-56 0,-8 37 0,10-45 0,-7 29 0,7-35 0,-5 25 0,5-29 329,-4 20-329,6-24 90,-5 22-90,5-24 0,-3 19 0,4-22 0,-1 7 0,1-8 0,0-2 0,0 1 0,-2-1 0,2 3 0,0-3 0,2 8 0,0-8 90,0 5-90,0-9 0,0 2 0,0-5 0,3 1 0,0 0 0,2 1 0,-4-1 0,1 1 0,-1-1 0,-1 0-90,0-3 90,0 1-90,1 0 0,0 2-90,1 0-720,-1 0 271,-1-1-2070,-6-3 1710,1 2 989,-7-5 0,5 3 0,-1-3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15.1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116 197 6183,'0'-4'630,"0"0"-450,0 1 0,0 0 270,0-2 89,0-1-179,1-3 270,1-5 269,1-7 181,1-7-721,-3 6-89,-1 1 0,-2 11-90,-1 1 90,-4-6-180,2 8 0,-7-7 0,6 12-90,-10 8 0,8 3 0,-17 54 0,14-25 0,-1 23 0,2 2 0,4-2 45,3 13 0,2 1-1953,5-8 1908,-1-14 0,2-3 90,6 2-90,1-5 0,11 13 0,-5-19 0,8 6 0,-7-23 0,-1-5 0,0-4 0,7-2 0,-6-8 1908,21-14-1908,-18-2 0,26-37 0,-28 19 0,24-51 0,-28 40 0,0-9 0,-2-1 0,-6 4-45,-4-7 0,-2-1 45,-6 8 0,-12-47 0,6 59 0,-13-22 0,16 46 0,-5 18 0,12 12 90,12 58-90,-2-32 90,5 14 0,0 1-90,2-4 44,4 14 1,5 1-224,10 4-586,-8-21 0,3-6-1393,9-11 1258,-12-20 1,-17-27-1,-11-1 91,-2-1 809,0-3 0,-1-2 0,-1-2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15.7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114 102 6273,'31'-45'2699,"-9"14"-2429,-19 17 0,-6 10-1,-2 1 91,-4 0-90,-1 2 540,-18 4-720,10 1 269,-31 19-269,32-11 0,-12 22-90,28-20 180,17 20-180,1-18 180,37 24-90,-24-23 0,43 27 0,-41-24-90,17 13 0,-27-15 0,-3 0 0,-5 0 90,-3 0-90,-6 8 0,-6-6 0,-30 23-90,11-25-180,-41 11 90,35-26-1169,-29-22 899,36 3-359,-9-28 539,25 20-360,12-29 540,2 27-90,27-26 180,-17 34 90,47-17-90,-28 22 90,24-5-90,-32 11 90,4-1 0,-20 5 0,12-3 0,-20 5 180,9 4-180,-11 3 180,6 20-270,-6-10 90,7 27-180,-7-24-810,13 25 450,-11-29-1169,6 10 990,-12-21 629,2-1 0,-2-8 0,2-3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15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0 6723,'-42'14'-629,"19"14"629,35-3 0,8 10 0,-8-17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16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0 264 6453,'1'7'2879,"0"-5"-2699,-1-1-1,0-7 1,1-2 0,2-10-90,2 2 90,11-28 0,-4 19 270,20-33-270,-15 33 449,29-26-539,-26 36 180,31 7-180,-34 17-90,15 25 90,-20-11-90,13 35-90,-10-26-540,17 40 181,-17-42-1170,24 22 1079,-20-35-1799,33 4 2339,-24-21 0,12-1 0,-18-6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48.74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436 187 6543,'3'-3'360,"-1"1"-270,-1 1 90,-1-1-90,1 1 90,-1 0-90,1 0 180,-1-1 269,1-3-449,-1 2 90,0-4-90,0 4 0,1-4-90,0 2 90,1-9 0,-1 8 180,0-10-180,-2 10 629,-4-10-539,0 9 270,-10-10-270,7 11 0,-12-8-90,9 8 0,-15-7-90,14 8 0,-16-5 0,15 7 0,-6-1 0,8 4 0,0 0 0,0 2 0,-1 1 0,-1 0 0,0 2 0,0 0 0,1 0 0,-11 9 0,9-4 0,-16 15 0,17-12 0,-12 21 0,15-19 90,-10 24-90,14-22 89,-2 19-89,8-21 90,8 17 0,0-20 0,17 13-90,-12-16 0,21 6 0,-18-11 90,25-4-90,-24-2 0,21-12 0,-23 5 0,20-22 0,-21 17 0,13-17 0,-19 19 90,5-12-90,-7 11 0,2-13 0,-5 15 0,0-9 90,-3 14-90,0-3 0,0 9 0,0-1 0,0 4 0,0-1 0,0 3 0,2-1 0,3 5 0,-1 0 180,9 19-180,-4-10 180,22 48-90,-17-33 0,18 55-90,-22-51 90,4 45 0,-11-47 0,-7 38-90,-3-43 180,-22 28-180,10-35 90,-38 18 0,26-28-1,-62 1-89,53-14 0,-54-12 0,62 2-89,-28-16-1,41 11-270,-6-24 90,23 20-899,14-27 539,0 26-1349,25-20 1349,-16 25 630,36-8 0,-32 17 0,19-1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16.7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264 107 6363,'-17'-38'2699,"-54"-10"-2699,44 41 90,-49-7 0,60 19 0,-8 8-90,12-3 0,0 5 180,6 5-180,4-3 179,8 20-89,1-17 0,21 22 0,-12-25-90,29 9 0,-23-21 0,29-8 0,-30-5 0,24-20 0,-30 13 0,13-21 0,-20 20 0,4-16-3482,19 32 3482,19 23 270,-6 17 0,-1 9 0,-10-8 0,-3 4 89,2 11 1,-9 1 270,-13 19 90,-17-3-91,-26 7-269,-9-19-1572,-5-9 1392,4-24-180,10-13-303,0-4 303,-2-4 2418,0-4-2778,-12-10 0,11-3-1439,-30-33 990,36 12-1125,2-18 0,5-3 1034,14 7 1249,2-37 0,24 50 0,3-1 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31.7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158 215 5824,'0'-3'270,"0"0"-181,0 1 1,-1-1 0,0 0 0,0 1 180,-1-1 0,-1 0-180,1 0 180,-3-4-180,3 3 180,-3-4-180,3 4 179,-1-3-89,2 4 270,1-2-360,0 3 360,-2-2-270,1 1 629,-3-5-629,2 4 540,-3-3-540,3 4 269,-3 0-359,4 5 180,-5 10-270,4 0 180,-4 30-90,2-17 0,-1 40 0,3-33 0,0 48-90,2-49 90,1 31-90,0-44 0,1 9 0,-2-20 0,1 0 90,-1-8-90,0-10-90,-1 2 90,-2-24-90,0 13-90,-5-36 90,2 28-90,-13-51 180,10 48-90,-8-30 90,12 44 0,-3-11 0,5 19 0,0-3 0,4 12-90,3 6 90,0-1 90,8 11-90,-4-8 180,16 16-180,-11-14 90,21 16-90,-18-16 0,25 14 0,-22-15 0,30 9 0,-25-13 0,34-1 0,-31-8 0,47-18-90,-43 8 0,39-24 90,-48 22 0,19-17 0,-28 19 0,7-12 0,-16 15 0,-2-12 0,-4 12 90,-13-18-90,4 16 0,-19-16 0,15 20 0,-19-6 0,19 12 0,-20 8 0,19 3 90,-12 15-90,13 2 180,-1 21-180,8-11 180,14 38-90,2-43-90,17 30 90,-9-39 0,37 17-90,-27-24-90,41 11 0,-43-21-450,24-2 180,-31-4-1079,15-7 809,-22 4-1259,6-12 1260,-12 9 629,3-11 0,-4 11 0,1-4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32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75 6363,'1'-3'630,"2"0"-450,0 0-90,1 0 90,1-1-90,-1 0 90,2-1-1,1-3 181,1-2-180,-2 1 360,0-3-360,-7 8 449,-6-2-359,0 6-90,-5 1 90,2 1-90,-1 2 0,0 0 0,-3 2 90,-5 6-270,2-2 269,-16 14-269,16-11 270,-18 19-270,23-17 270,-6 22-90,22-1-90,5 9-90,8-7 0,17 6 0,-14-23-270,37 23 0,-32-31-359,26 10 179,-31-20-989,19-9 899,-19 0-899,22-19 989,-25 12 450,15-18 0,-21 17 0,5-9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34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1 169 6183,'9'-15'1979,"0"4"-1889,-4 5 0,-2 4 0,-3 2 90,0 0-90,1 0 0,0 2 90,0 0 270,1 9-270,0-2 269,-2 13-179,2-8 630,4 31-721,-2-23 271,11 35-450,-7-36 90,15 21-90,-11-27 0,17 11 0,-15-18 90,25-4-90,-22-7 90,19-10-90,-14-7 0,-3 2 0,4-12 0,-8-1 0,-3 5 0,1-14 0,-8 11 0,0 2 0,-3 2 0,-1 10 0,-1 2 90,0 2-90,-2 1 90,0 7 0,-1 8-90,1 5 90,5 24-90,1-12 180,10 33-180,-5-30 0,18 30-90,-14-33-180,24 18 0,-21-27-1349,26 5 1169,-25-17-1079,21-10 1169,-26 0-629,11-14 809,-17 12-180,5-14 360,-7 14 0,2-12 0,-3 13 0,3-16 0,-2 16 0,3-11 90,-3 15 90,3-5-180,-4 6 270,5-2-90,-3 4 0,1 2-90,-1 0 180,1 6-91,-2-2 91,5 11 0,-2-1 90,4 15-270,-5-9 450,4 18-361,-6-20 451,3 19-450,-5-22 360,3 9-360,-3-16 179,2 2-179,-2-8 0,2-6-90,-2 0-90,-2-17 0,-1 9-90,-4-24 0,1 19-90,-5-19 0,0 8 1,-1-7 89,3 9 0,1-7 90,5 21 90,4-2-90,2 16 90,13 12-90,-7-2 0,20 16 0,-15-14-90,23 14 0,-22-18-360,22 7 270,-21-14-630,24-5 721,-25-3-91,17-13 90,-24 10 90,7-12 90,-12 13-90,2-7 0,-4 11 90,3-2 0,-3 6 89,5 7 1,-5 0 270,6 16-180,-5-10 270,5 25-361,-4-19 181,7 26-270,-7-25 0,6 20-90,-7-24 90,4 10-90,-5-18 90,2 1-90,-4-10 0,0-9 0,0 0-90,0-19 0,-2 13-360,-5-26 181,2 21-361,-8-31 540,7 28-180,-6-23 270,8 31 0,-1-8 90,4 19 0,4 6 0,1 4 180,12 15-180,-6-9 180,18 16-180,-15-15 89,22 13-89,-19-14 90,35 6-90,-29-12-90,36-3 0,-36-5 0,26-10 0,-29 4 0,17-11 0,-24 9 0,10-14 0,-17 13 0,1-15 0,-7 16 0,-12-14 0,6 17 0,-17 0 90,13 12-90,-17 17 0,16-6 90,-11 20-90,15-14 90,3 30-90,5-27-90,16 30 0,-5-36-449,21 15 179,-16-22-540,24 6 540,-21-13-449,24-4 629,-27-2-360,19-11 450,-23 6 0,8-15 90,-16 12 90,3-13 0,-6 13 90,2-8-180,-3 12 270,1-2-180,-1 7 270,3 5-180,-1 1 539,3 13-449,-2-6 630,6 16-720,-6-14 359,9 17-539,-8-20 180,6 9-90,-8-16 90,2 1-90,-3-6 90,3-8-90,-2 1-90,5-18 0,-5 11 0,8-27 0,-6 21-90,12-44 90,-10 37 0,7-26 0,-9 37 0,6-8 0,-6 18 0,8 5 0,-8 9 0,10 23 0,-8-12 0,17 50 0,-13-40 0,10 27 0,-10-37 0,14 16 0,-9-17-90,22 13 0,-23-25 0,20-5 0,-19-5-90,19-17 90,-20 8-270,23-33 270,-23 26-179,15-39 179,-22 34 0,2-36 90,-9 34 0,-3-31 0,-1 36 270,-5-16-181,5 26 271,-3-5-360,4 16 90,-1 4-90,3 6 90,4 17 0,1-8 90,9 28-90,-7-22 90,14 43-180,-13-36 90,13 42 0,-12-44-180,16 35 90,-14-41-180,20 22 0,-18-34-899,14 4 629,-15-13-1259,16-9 1079,-14 1-899,13-17 989,-17 11 540,2-7 0,-7 7 0,0-1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34.7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32 104 6993,'-18'3'3688,"4"0"-3238,16-3-1,3 2-89,3-2-90,3 0 180,15-5-360,-1 1-90,53-17-270,-39 10-720,42-14 271,-53 15-2969,25-8 2788,-30 12 52,14-4 0,-20 9 0,2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36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6 110 6453,'0'-6'720,"0"-1"-630,0 2 90,0 1 0,0 0 0,0 1-91,0 1 91,0 0-90,0 0 90,0 1 90,-2-1-180,2 2 270,-3 0-90,3 7-180,0-1 359,1 20-179,1-9 540,5 34-630,-2-24 359,9 34-449,-5-35 0,23 25-90,-16-34 0,30 6 0,-25-22 0,27-14-90,-26 2 90,25-21-90,-28 16 90,18-26 0,-23 23-90,9-33 90,-18 31 0,0-26 0,-7 32 0,-7-8 0,4 17 0,-8 8 0,9 4 90,0 21-90,6-12 0,11 29 0,-3-23-449,27 35 269,-18-33-810,29 24 630,-28-35-629,20 3 719,-23-13-449,17-10 539,-21 2-180,9-14 180,-15 10 90,2-14 90,-7 13 180,-1-9-180,-1 13 540,3-3-450,-1 9 449,6 8-359,-4 0 90,4 10-90,-4-8 450,6 14-451,-6-13 181,4 8-90,-6-13 720,-1-2-811,0-4 181,2-11-270,1 1-90,10-23-90,-5 15-180,15-31 180,-12 28-449,17-32 449,-18 35 0,12-14 0,-17 28 180,8 11-90,-7 3 90,8 26 0,-7-15 0,14 28-90,-11-27-180,22 30 0,-11-29 0,8 7 90,-9-20-450,9-8 450,-11-4-449,34-19 449,-24 1 0,18-15 90,-23 13 180,5-14-90,-15 18 180,10-27-181,-17 26 721,3-26-630,-8 30 450,-3-14-451,0 23 91,-4 2-180,2 8 0,-1 16-90,3-6 180,5 25-180,0-17 90,19 33 0,-11-32-90,24 30-90,-21-35-90,20 15 0,-22-21-719,18 5 449,-19-14-899,19-7 899,-17-4-1349,20-23 1259,-22 16 540,8-19 0,-16 20 0,1-5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36.3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0 6633,'-36'4'450,"4"0"-720,26-4-180,-1 2 1,5 0 449,1 1 0,3 0 0,2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36.6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 6273,'3'-4'3149,"10"4"-2340,-7 11-179,5 7-91,-8 13-359,-3-7 0,2 4-90,-2-7 90,0 2 0,2 24-90,0-17 0,7 36 0,-3-39-180,18 32 0,-13-39-540,19 18 271,-19-30-91,7 3-90,-8-10 90,1-3-179,1 0 89,1-3-539,3-4 539,-5 1 540,7-12 0,-9 7 0,4-7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37.3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0 184 6633,'47'-8'2069,"-13"1"-2069,0 5 0,-13 1 0,1-1 0,1 0 0,1-1 0,10-1 0,-7 0 0,26-6-90,-26 4-180,38-11 180,-41 8-90,26-11 180,-35 13 90,8-5 0,-16 8 0,1-2-90,-6 3 90,0 0-90,0 0 90,-1 1-90,2-3 0,-2 1 90,2-7-90,-2 5 180,0-7-180,-1 9 270,-5-1-180,1 5 180,-11 9-90,7-1 629,-17 22-629,16-16 450,-7 21-451,15-23 181,10 13-270,0-15 90,21 17-180,-12-14 90,21 19 0,-22-16 0,18 16 0,-22-18 270,5 15-270,-15-17 359,-18 17-359,2-17 90,-33 13-180,23-17-90,-29 2 0,31-8-719,-18-11 269,26-1-2518,-7-41 2068,15 23 990,8-47 0,4 47 0,7-15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38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1 164 6094,'4'10'449,"0"0"-359,-1-1 90,0 0-90,-2-2 0,1 1 90,-1-2-90,0 0 90,0-1 180,1 1-91,-2-2-269,1 0 270,-1-1-180,0-2 180,-1 5-180,1-2 180,-3 5 0,0-1 179,0 5-359,0-4 180,2 2-180,1-8 0,0 2-90,0-4 540,0 0-360,1-1 179,0-2 91,1-5-360,0-5 0,1-2 0,5-9-90,-1 7 0,14-27 0,-8 19-90,31-43 90,-23 40 0,30-28 0,-31 41 0,23-3 0,-25 16 0,18 15 0,-22-2 90,11 26-90,-17-17 90,3 34-90,-9-30 90,-1 32-90,-1-33 0,2 22 0,-1-31-90,4 8 0,-2-19 0,6-5 0,-4-3-270,9-13 180,-7 5-449,14-22 359,-10 16-360,23-35 540,-19 32-89,20-27 179,-22 34 0,11-10 0,-14 18 89,8-2 1,-13 7 270,6 9-180,-7-2 270,5 18-360,-4-11 180,7 25-180,-5-19 0,16 30-90,-11-29 0,22 20 0,-18-29-90,25 3-90,-21-13-270,29-10 270,-26 1-450,35-22 540,-36 16-179,23-22 269,-33 23-90,6-17 90,-15 18 0,-1-12 90,-4 15 0,-3 0-90,2 9 179,-2 11-89,3-2 270,5 18-270,0-13 540,10 22-450,-4-19 269,17 16-359,-13-21 180,23 7-180,-17-16 0,35-11-90,-30 0 0,34-23 0,-37 17 90,14-21-90,-25 21 0,-3-19-90,-12 19 0,-23-12 0,9 16 0,-37-4 0,28 11 0,-35 8-90,37 0-989,-18 16 809,34-12-899,6 11 809,13-12-989,25 9 899,-15-10 540,13 5 0,-13-7 0,1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23.8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218 37 6004,'0'-3'179,"0"0"-89,0 3 90,0-2-90,-1 2-90,0-2 90,-1 0-90,1 1 90,-2 0 0,-1-2 0,0 2 180,-4-3-180,5 3 90,-4-3-90,4 3 90,-4-2-180,3 2 90,-6-1-1,6 1 1,-13-1 0,10 2-90,-9 2 0,9-1 90,-12 5-90,10-2 0,-17 12 0,17-9 0,-10 11 0,13-10 0,-5 17 0,7-12 0,-1 14 90,5-15-90,5 11 0,-1-11 90,13 16-90,-8-18 0,12 9 90,-10-13-90,18 4 0,-14-6 0,12 0 0,-3-7 90,1-5-90,1 0 0,1-8 0,-16 6 0,12-16 0,-15 14 0,6-17 0,-11 18 0,0-16 0,-3 16 0,-4-11 0,2 13 0,-6-7 0,5 9 0,-3-6 0,4 10 90,0-1-90,1 3 0,1 0 0,0 8 0,1-2 0,-1 4 0,3 1 0,0-3 90,5 12-90,-4-8 90,10 19 0,-7-14 90,12 28-90,-12-24 90,8 22-90,-10-24 269,-1 25-179,-3-23 270,-7 26-180,1-29 270,-14 16-450,7-20 179,-19 13-179,15-18 0,-34 8-90,27-12 0,-25 0 0,29-6 0,-23-13 0,24 6-90,-17-18 90,25 15-449,-4-13 179,9 15-1259,3-9 1079,3 12-630,8-4 541,-3 7 539,11 1 0,-7 1 0,6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39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161 100 6183,'-22'-36'2339,"-5"9"-2249,5 16 0,-2 8 90,13 4-90,0 1 90,-3 3-90,3-1 90,-4 14-90,11-8 359,8 19-359,6-16 630,22 20-540,-13-18 359,29 19-359,-24-21 90,28 17-180,-30-18 0,20 13 0,-27-15 90,6 12-180,-18-13 180,-10 10-180,-3-11 0,-32 11 0,21-14-180,-29-2 0,32-7 0,-9-5-90,16-1 0,3-2-89,1-2-1,4-2-360,4-11 360,2 6-449,13-24 629,-5 24-270,22-22 360,-16 28-90,27-13 180,-26 19 90,18-4 0,-23 10 270,16-5-270,-15 5 180,17-9-180,-20 6 180,17-11-180,-18 11 90,9-8-90,-14 11 629,2 0-449,-5 5 450,-1 9-541,-2-1 361,-2 23-450,3-15 90,3 31-180,1-25 90,11 32-90,-5-32-180,26 30 0,-17-35-629,31 15 449,-28-27-1079,29-9 989,-29-6-1259,25-22 1079,-29 14-218,10-17 0,-18 17 0,0-5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40.7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0 426 6453,'26'-14'1619,"28"-2"-1529,-27 13-90,23-3 90,-27 4-90,0-1 0,9-2 0,-8 0-90,24-9 0,-24 6-269,33-21 269,-36 16-180,26-23 270,-33 21 90,12-20-90,-17 19 270,6-20-180,-10 20 179,2-28-179,-5 25 90,-1-24-180,-1 29 270,-1-9-270,1 17 270,-3 2-180,2 8 450,-4 18-271,3-6 541,-2 38-540,2-25 449,3 44-629,1-39 180,7 43-180,0-35-90,10 27 0,-6-34 0,16 12 0,-13-32 0,21 10 0,-19-19-90,17-1 90,-20-6-90,12-7 90,-18 2 0,9-11 0,-11 8 0,3-7 0,-6 6-90,9-16 0,-6 11 0,6-12 90,-6 15-180,2-8 180,-3 7 0,3-9 0,-7 15 90,0-3 0,-2 8 0,-2 0 0,0 4-90,0 10 0,2-4 90,5 16-90,0-13 180,13 15-180,-7-13 90,8 7 0,-7-9-90,1 0 90,0 0-90,0 0 90,9 2-90,-4-4 90,31 2 0,-24-9-90,29-5 90,-33-3-90,28-22 0,-27 13 0,21-26 0,-32 24 0,6-24 0,-14 21 0,-2-23-90,-3 26 0,-4-15 0,5 24-90,-1 4 180,3 10-90,9 23 90,-1-9 0,6 15 0,-3-11 0,0 4 0,0 3 0,-1 2 90,1 19 0,-4-11 180,-5 43-90,-8-42 269,-21 50-269,6-55 270,-42 39-180,9-38 0,-32 11-180,22-25 0,5-15 0,2-4-90,4-5-135,-5-10 0,4-5-45,21-5-450,-20-37 181,39 20-1,2-16 90,14 23-1349,27-10 1349,-11 22-809,36-17 809,-30 23-90,25-8 180,-26 12-269,24-6 359,-24 9-540,33-9 540,-35 8-359,21-6 539,-27 7 0,4-2 0,-6 1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6:40.9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93 6633,'53'-10'3958,"0"0"0,26-6-5397,-81 10-91,-5 1 91,1-3 90,-2 0 0,-2 1 1349,-8-3 0,4 4 0,-7-1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11.4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76 6273,'-4'-3'900,"0"0"-720,1 1 0,1-1 0,0 0-1,2 0-89,-1-1 90,1 1 90,0 0-90,1 1 180,0-1 180,0 2-361,1 0 451,-3 3-360,0 0 629,-2 6-719,1-2 360,-4 24-450,4-14 90,-2 38-180,4-28 180,1 43-180,1-36 90,4 42-90,-3-42 0,5 34 0,-3-40 0,6 22 0,-6-32 90,4 14-90,-6-23 0,0 5 0,-3-10 90,-2 0-90,1-2 0,-3-1 0,2 0 0,-3-2 0,3 0 0,-2-4 0,2 3 0,-4-11 0,4 8 90,-6-13-180,5 10 90,-4-8 0,5 7 0,-2-21 90,3 14-90,0-27 0,1 25 0,0-23 0,0 24-90,-2-22 90,1 24 0,-9-31 0,4 30 0,-7-17 0,9 22 0,0-12 0,3 11 0,-1-15 0,2 19 0,0-5 0,0 10 0,0-1 0,0 4 0,0 0 0,0 0 0,0 0 0,0 4 0,0-1 0,0 4 0,0 0 0,-1 1 0,-2 7 0,2-2 0,1 19 0,1-11 0,4 45 0,-2-35 90,8 47-90,-6-47 0,9 32 0,-8-36 90,6 23-90,-8-31 0,4 15 0,-5-22 0,2 7 0,-4-13 89,0 1-89,-1-5 0,0 0 0,0-3 0,0-2 0,0 0 0,-1-5 0,0 4 0,-5-13 0,3 8 0,-6-18 0,5 12 0,-3-38 0,5 28 0,0-33 0,3 22 0,2-16 0,0 18 0,1-11 0,-3 31 0,0-12 0,-1 18 0,0-4 0,0 12 0,0-3 0,0 4 0,1-6 0,1 2 0,1-5 0,-2 2 0,0 0 0,1-6 0,-1 5 0,1-2 0,-2 1 0,0 5 0,-1-5 0,0 5 0,-1-6 0,1 4 0,-1-8 0,1 8 0,-1-6 0,0 9-89,-1-2 89,1 5 0,-4 8 0,2-1 0,-7 15 0,7-11 0,-4 19 0,5-16 0,3 28 0,2-20 89,7 41-89,-3-32 0,10 47 0,-9-43 180,9 53-180,-11-53 90,6 40-90,-8-51 0,3 21 90,-4-30-90,2 9 0,-2-17 0,4 3 0,-5-8 90,3 1-90,-4-3 90,-3-4-90,2 0-90,-4-10 90,2 1 0,-1-7-90,2 8 90,-2-8-90,1 7 90,1-6-90,0 8 0,0-6 90,1 7-179,-3-12 179,2 11-720,-5-25 450,4 20-1259,-10-28 899,6 24-1439,-13-22 1350,10 25 719,-12-12 0,13 21 0,-2-4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13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19 210 6094,'-3'-2'179,"1"1"-179,-1 1 0,0 1 0,0 1 90,1 1-90,0 0 0,1 0 90,1 1 0,5-5-90,-1 1 0,5-7 90,-4 3 0,4-2-90,-6 4 180,2 2-180,-3 1 180,1 0-90,-2-1 0,1-1-90,0 0 90,3-5-90,-3 4 0,1-5 0,-2 6 90,1-3-90,-1 3 180,4-5-90,-3 3 0,4-6-1,-3 4-89,6-4 0,-6 4 180,4-4-90,-5 5 0,3-5 0,-4 5 0,3-11 0,-2 7 0,3-19 0,-3 16 180,3-16-180,-4 20 270,1-7-180,-1 11-91,-1-2 91,0 5 0,-1-1 0,0 1-90,-1 1 270,0 1-270,0 1 270,-3 16-180,3-7-1,-3 21-89,4-15 360,2 42-450,1-29 180,4 50-180,-2-50 90,5 35-90,-5-39 0,4 23 0,-5-33 90,2 14-90,-3-22 90,0 3-90,-1-11 90,-1-6-90,0-1 0,0-14 0,0 8 0,0-24 0,0 8 0,0-15 0,-1 14 0,-1-11 0,1 21 0,-2-21 0,1 27 0,0-9 0,1 18 0,-1 2 0,0 6 0,-2 14 0,2-4 0,-2 29 0,2-19 0,-1 17 0,2-4 0,0-7 90,1 34-90,1-31 0,3 40 0,1-37 0,0 4 0,0-21 0,-3-17 90,3-9-90,-2 0 0,2-15 0,-1 0 0,0-31 0,-2 19 0,-5-39 0,-1 44 0,-6-34 0,5 38 0,-5-23 0,6 31 0,-2-16 0,3 22 0,-1-9 0,3 14 0,-1-1 0,2 6 0,-3 7 0,3-2 0,-2 16 0,2-8 0,2 23 0,-1-17 0,5 23 0,-2-24 0,6 21 0,-6-26 0,3 9 0,-4-17 0,0 2 0,-2-5 0,3-8 90,-2 0-90,0-17 0,-2 10 0,-2-21 0,-2 13 0,-4-15 0,1 18 0,-4-6 0,7 17 0,-4-5 0,6 10 0,-3 3-90,4 3 90,-1 16 0,2-6 0,0 23 0,0-18-90,-1 22-180,0-18-540,-2 7 361,1-13-2160,-3 1 1890,1-11 719,-6 3 0,7-7 0,-3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19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 6094,'-2'2'269,"0"0"-179,0-1 0,1 0 0,0 0 270,0-1 1259,1 0-1529,-1-1 0,0 2 0,0-3 0,1 2 90,0-1 180,0 0-181,1 2 361,4 3-270,-1 0 450,11 9-451,-6-4 271,18 18-450,-12-13 270,41 35-360,-27-27 90,13 7 0,2-1-90,-2-5 90,22 6 0,2 0-90,-8-5-518,4 2 0,-1-1 518,-14-5 45,-1 0 0,-1 2-45,0 0 45,7 6 0,0 1-45,-13-6 45,5 5 0,-2-1-45,-12-9-600,33 24 690,-35-24-90,35 23 90,-34-23-448,40 25 358,-37-24 0,38 21 0,-38-24 0,35 16 0,-39-19 90,29 13-90,-35-15 918,22 12-918,-28-13 735,18 10-735,-22-11 520,16 11-520,-17-12 0,8 6 0,-14-10 0,2 1 0,-5-3 0,2 1 0,-2-3 0,2 2 0,-2-1 0,4 3 0,-3-2 0,7 5 0,-5-4 0,6 8 0,-5-6 0,6 6 0,-6-6 0,9 7 0,-8-6 0,12 10 0,-11-10 0,5 6 0,-8-8 0,2 3 0,-4-4 0,3 1 0,-5-3 0,1-1 90,-2 0-90,-1-2 90,0 2-90,0-2 0,1 1 0,0 1 0,-1-1 0,0 2 0,0-1 0,0 0 0,0 0 0,1 1 0,0 0 0,0 0 0,-1 1 0,1 1 0,-4 5 0,1 0 0,-4 17 0,3-8 0,-5 29 0,6-23 0,-3 50 0,5-40 0,0 53 0,1-50 0,1 52 0,-1-48 0,0 52 0,0-52 0,0 49 0,0-52 0,-2 45 0,2-47 90,-1 51-90,1-51 0,0 45 0,0-50 0,2 26 0,-1-19 0,1 19 0,0-18 0,-2 20 0,0-35 0,0 33 0,0-36 0,1 27 0,-1-32 0,2 17 0,-2-19 0,0 11 0,0-14 0,0 6 0,0-10 0,0 3 0,0-6 0,0 4 0,0-5 0,0 5 0,0-4 0,0 7 0,1-4-90,-1 8 90,1-7 0,0 6 0,0-7 90,-1 5-90,1-7 0,-1 4 0,1-5 0,-1 2-90,0-4-90,-1 0 90,0-1-1439,-3-4 630,1 0-2250,-9-2 2070,6 3 1079,-5 0 0,8 2 0,2 1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20.9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1481 6094,'2'-3'539,"-1"0"-449,2 0 0,0 1 0,1-2 0,2 1 0,1-2 0,3-1 270,14-8-180,-8 3 359,50-31-449,-36 22 45,12-8 0,0-1-135,-10 7 180,44-30-180,-42 29 270,41-26-90,-44 28 269,39-26-359,-40 28 360,34-26-360,-37 27 270,32-26-270,-34 25 180,31-27-180,-31 26 179,33-26-269,-33 26 180,32-24 90,-10 12-270,-5 2 90,-1 4 0,-11 5-90,-10 7 0,24-16 0,-25 16 90,23-19-90,-23 19 0,33-26 0,-29 23 90,35-23-90,-35 25 0,29-20 0,-30 20 0,24-20 0,-28 20 90,19-17-90,-23 20 90,16-16-90,-17 17 0,13-13 90,-16 13-90,14-11 0,-13 13 90,19-19-90,-18 15 0,19-18 0,-20 20 0,13-14 0,-15 16 0,12-11 0,-14 12 0,7-5 0,-8 8 0,0-1 90,5-3-90,-2 1 0,1-2-360,-9 8-90,-5 4-809,-9 4 359,1-1-2068,-24 4 2069,16-5 899,-15 2 0,20-6 0,0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22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43 5824,'-10'3'539,"-7"-1"-449,12-2-90,-5-1 90,8-1 0,1 0-90,1 1 90,0-2-90,0 2 270,0-1-180,0 1 360,0-1-360,1 1 179,-2-2-179,1 1 90,-4-5-180,2 3 90,0-4-90,2 5 90,0-1-90,0 3 90,2 4 0,-1 1 0,3 12 0,-1-5 0,5 41 0,-4-23-90,8 60 0,-7-48 0,0 12 0,1 2 0,-1-3 0,3 31 0,-4-36 0,1 2-448,0 1 448,1 1 0,0 0 44,3 21 1,-1 3-45,0 2 0,3 21 0,-2-2 0,-3-31 0,1 5 0,-1 0 0,-1-10 0,1 4 0,-1-1 0,-2-10 0,0 11 0,-1 0 0,-2-14 0,-2 8 0,-1-1 0,0-14 0,-4 36 0,2-28 0,-2 30 0,2-12 0,1 11 0,3-31 0,4 32 0,-1-44 0,3 45 0,-3-53 0,1 32 0,-2-35 0,-2 30 0,0-32 0,-2 31 0,1-30 0,-3 34 0,3-33 0,-3 38 0,3-36 449,-3 37-449,3-27 0,-1 26 0,1-29 0,0 18 0,1-32 0,0 25 0,1-27 0,-1 24 0,0-24 90,-5 28-90,3-25 90,-9 42-90,8-37 0,-6 40 0,6-42 0,-1 30 0,3-31 90,2 31-90,1-30 90,4 30-90,-4-31 0,3 28 0,-3-31 0,0 22 0,-2-27 0,-4 17 0,1-23 0,-8 12-90,5-17-990,-13 0 631,12-5-181,-7-2 0,10 1 630,0-2 0,3-1 0,2-3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24.4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75 5319,'0'-6'270,"0"0"66,0-1-336,0 1 205,0 0-115,0-5-32,0 4 32,-1-3 175,1 6-175,-1 1 0,1 0 90,-1 1 90,2 0-180,-1 1 360,1 1-271,-1-1-89,-3 5 90,2 3-90,-2 6 0,2 1 0,0 6-90,0-5 90,0 8 0,1 4 0,0-6 90,0 19-90,0 5 180,2 26-180,-1-18 90,3 20 89,-1-26-179,0 2-409,-1-1 499,0-14 0,1 37-90,-2-25-90,1 27 90,-2-35-90,0-1-78,0 0 168,0-2-90,1 26 90,1-24-90,2 43 0,-1-48 0,0 39 0,-2-41 0,-1 40 0,-2-40 0,-4 36 0,3-39 0,-5 30 0,5-35 0,-1 24 0,4-26 406,0 22-406,0-23 0,2 16 81,0-11-81,0-1 0,1 10 0,0-3 0,0-3 0,-1 2 0,-2-21 0,0 5 0,0-9 0,0 7 0,-1-7 0,0 8 0,-1-7 0,0 7 0,2-6 0,-2 7 90,2-7-90,-2 7 0,3-8 0,-1 5 90,1-7-180,-1 2-540,0-5 270,0-3-89,0-1-901,-4-10 631,0 5 719,-9-17 0,6 10 0,-4-11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25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1445 6004,'75'-51'407,"-1"0"1,0-1 0,0 1 0,0 0-1,0-1 1,0 1 0,0 0 0,0-1-1,1 1 1,9-8 0,-2 2 0,-4 1 0,-3 3-1,-2 2 1,-4 3-1408,14-9 0,0 1 1,-12 8-1,-20 12 1000,-17 8 0,-1 0 342,24-21-342,-22 19 523,18-15-433,-27 23-90,18-13 90,-16 13-90,31-18 0,-35 25 0,12-4 1996,-18 10-1996,-1 1 796,0 0-796,0 1 342,1 1-342,-2 0 0,0 0 0,-1 2 0,2-2 0,-2 1 0,-1 0 90,-3 2-90,-4 1 0,-3 1 180,0 0-180,-3 1 90,0 0-90,-1 1 0,0 1 0,-1 0 0,0 1 0,-1 0 0,-3 5 0,1-2-90,-2 3-270,-5 4-1709,-7 1 1350,2-2-1800,-10 5 1710,16-11 809,-6 4 0,10-4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24.8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112 0 6543,'4'0'90,"-1"0"540,-3 0 89,2 0-719,-3 3 0,2-2 0,-3 4 0,0-2 0,0 3 0,-5 7 0,0 2 90,-7 13 0,5-8 90,-16 36-90,15-30 0,-11 38-90,14-37 180,-2 32-90,6-28 0,1 29-90,4-33 180,15 32-90,-6-34-90,20 25 0,-16-37-180,20 10 90,-20-15-720,22 3 451,-24-9-541,7 1 360,-15-4 540,-3 0 0,1-1 0,-2 1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26.8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39 6543,'3'0'270,"0"-2"-180,-1 0 0,2-1 0,0 0 0,1-1 0,1 0 0,3-2 360,4 0-361,-4 1 361,4 2-360,-10 4 270,5 5-270,-6-1 0,1 6 0,-3-3 0,0 3 0,-1 0-90,0 1 180,-1 7-180,0-3 269,-2 24-179,3-15 540,-6 62-360,5-42 0,-3 19 0,-1 3-91,2-3 46,-4 33 0,-1 4-225,2-10-1101,0-17 1,0 12-1,0-12 1191,0 19-45,1-4 0,0 0-214,2-6 259,1 2 0,0 0-90,2 1 60,0-17 0,0 11 0,1-11-60,0 17 0,0-22 0,0 10 0,0-12 0,0 10 45,0 7 0,-1-2-45,1-11-1055,-1 34 1055,1-51 0,-1-2-171,1-1 171,0-2 89,1 17-89,0-16 0,0 13 0,1-21 0,-1-1 2701,-1-1-2701,0-3 0,0 23 0,0-20 90,0 39-90,0-43 0,1 39 0,-1-40 0,1 40 0,-1-40 90,-1 40-90,1-41 206,-1 37-206,0-39 1568,-2 33-1568,1-35 90,-5 43-90,4-39 0,-6 42 0,6-43 313,-6 33-313,5-35 0,-3 27 0,5-34 0,-1 22 0,2-25 0,0 16 0,0-7 0,0 5 0,1-4 0,-2 8 0,1-15 0,-1 22 0,2-23 0,2 16 0,0-21 0,1 11 0,-2-16 0,1 7 0,-1-10 0,0 5 0,-1-6 0,0 8 0,0-7-90,0 9 90,0-9 0,-1 9 90,0-7-90,-2 17 0,0-13 0,-3 16 0,4-16 0,-1 10 0,3-13 0,0 13 0,0-12-90,0 12 90,-1-12 0,-1 12 0,0-12 0,-2 10 0,3-12 0,-1 3-180,0-8-1169,-4-2 809,2-3-1259,-6-16 1259,6 6-809,-5-25 989,5 20-359,-7-22 539,5 23 180,-3-8 0,3 13 0,0 1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27.9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202 2 6004,'-3'-1'90,"1"1"-1,1 0-89,-1 0 0,0 1 0,1 1 0,-1 0 0,0-1 0,0 2 0,-8 1 90,-1-3-90,0 1 0,0-3 0,7 0 0,-7 0 0,6 1-90,-12 4 90,9-1-89,-13 4 89,11-4 89,-15 0-89,17-4 180,-9-3-180,13 0 180,-2-3-90,4 5 180,-1-1 90,3 2-270,1 5 0,0-3 180,0 4-91,-2-5 271,2 1-270,0-1 270,5 2-270,-1 0 629,15 8-449,-7-2 540,30 21-631,-18-11 271,41 31-450,-32-25 45,6 7 0,2 0-45,-4-1 45,14 10 0,1 1-135,-9-7 45,8 7 0,0 0 45,-15-10-90,5 3 0,-1 1 90,-6-5-90,3 5 0,0-1 90,-5-5-90,41 33 0,-41-36 0,37 28 0,-40-31 0,31 26 0,-37-29 0,28 23 0,-31-25 89,33 27-89,-33-28-89,17 14 89,-23-19 0,2 0 0,1 0 0,0-1 0,8 5 0,-7-4 0,20 13 0,-18-12 0,25 16 0,-26-16 89,27 18-89,-27-16 0,27 27 0,-29-25 0,20 26 0,-25-27 0,13 14 0,-16-18 90,11 9-90,-13-12 90,7 5-90,-6-5 90,4 0 0,-4-2-90,4-4 0,-8-1 90,10 4-90,-10-3 0,6 3 0,-6-3 0,0 0 0,0 0-90,4 2 90,-2-2-180,3 2-89,-7-4-1620,-4-1 809,-3-2-2158,-17-6 2159,8 2 1079,-11-5 0,10 1 0,0-2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32.5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446 18 6453,'-12'4'3059,"9"-5"-2070,-7 2-90,10-4-629,0 1 810,0 3-990,-2-1 0,1 0-90,-2 0 90,-1 0 0,1 0-1,-6 0 1,4 0 0,-13 0 0,10 0-90,-7 0 0,8 0 0,0 0 90,-2 1-90,1 0 90,-11 2-90,6-1 90,-11 3-90,12-1 90,-8 4-90,9-2 90,-13 9-90,13-7 0,-20 19 0,17-14 0,-20 23 0,21-21 90,-15 21-90,17-20 0,-12 24 0,15-23 0,-8 22 90,11-23 0,0 26-90,5-26 90,3 20 0,-1-21 90,5 23-180,-2-19 90,7 21 90,-2-17-1,12 17-89,-8-16 0,11 7 0,-12-20 0,19 10 0,-16-12-90,13 7 0,-17-11 90,0 1-90,1-1 0,-2-1 90,2 0-90,0-1 90,0-1 0,0 0-90,8-1 90,-5-1 0,19-3-90,-15 0 90,23-5 0,-24 3 90,27-10-180,-26 5 180,31-19-90,-31 15-90,25-20 89,-30 20-89,19-17 90,-21 16 0,14-18-90,-17 18 180,12-22-180,-16 22 360,7-20-270,-10 22 0,0-18-90,-3 17 0,-3-21 0,0 18 0,-6-21 0,5 20 0,-12-20 90,8 21 90,-18-18-90,13 21 0,-37-19-90,25 21-450,-46-18 180,41 18-1619,-37-12 1170,40 14-2250,-20-9 1800,31 13-2339,-14 0 2429,19 8 1079,-6 5 0,10 4 0,-1 2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32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421 58 6543,'-7'-2'990,"0"0"-720,1 0-1,0 1 1,1 1 0,1 1 0,0 0 0,0 1 90,0-1 89,0 1 990,-7 2-539,-3 0-810,1 1 360,-15 7-450,17-7 0,-10 7 90,11-7 0,-13 10-90,8-4 90,-26 19-1,22-14 91,-34 34-90,32-27 0,-24 33-90,32-34 90,-9 29 0,16-29-90,3 29 90,6-30 0,20 35-90,-9-33 90,28 30 0,-22-33 0,22 16 0,-20-21 180,41 17-180,-30-20 0,52 11 0,-50-19 89,49-5-179,-46-4 180,47-17-180,-50 10 0,38-21 90,-45 18 0,33-26-90,-40 23 90,22-26-90,-31 26 90,11-25-90,-16 24 0,-1-31 0,-8 27 90,-15-36-90,4 31 0,-28-41 0,19 37 0,-42-44-90,37 48-90,-38-31 0,41 42-449,-19-7 179,22 17-2698,-30 4 2068,25 5-2338,-38 16 3418,38-5 0,-14 8 0,17-9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32.5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401 24 6543,'-4'-3'1170,"0"1"-901,1-1-89,0 0 90,0 0-90,0 0 90,-1 2 0,1-1 0,-1 2-1,0-1 1081,-7-1-361,-6 4-899,0-2 180,-10 12-180,14-4 0,-21 17 0,17-11 0,-30 26-90,27-23 0,-25 27 0,30-26 90,-21 34-90,21-29 0,-13 29 0,19-28 0,-2 28 90,8-25-90,4 34 0,4-35 90,15 29-90,-7-33 90,33 31-1,-23-33 1,40 22 0,-35-29 90,40 8-180,-34-15 180,47-3-180,-44-6 90,50-15 0,-50 6 0,49-29 0,-55 23 0,36-29 0,-46 27 0,20-27-90,-25 24 90,12-29-90,-19 28 180,0-34-180,-10 31 90,-26-49-90,9 43 0,-39-49 0,29 52-270,-34-30 90,36 40-900,-27-11 541,34 24-2070,-19 5 1530,24 7-2069,-17 20 3148,16-9 0,-8 12 0,8-11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32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472 107 6903,'-2'-2'630,"0"0"-450,0 0-1,-1 0 1,-1-1 0,1 1-90,0-1 90,-1 0 270,-2-1 809,-7 0-809,4 0 539,-13 1-719,12 3 180,-19 2-450,12-1 270,-23 6-270,19-3 90,-26 11-90,25-6 90,-33 23-90,32-16 0,-26 29 0,33-25 90,-16 28-90,22-26 90,-10 32 0,16-30-1,1 34 1,7-32 0,15 31 0,-5-31 0,30 28 0,-20-31 90,42 23-180,-34-28 180,48 14-180,-43-22 135,14-4 0,1-2-135,-9-6 45,9-5 0,-3-3 45,-13-3 0,39-26-90,-46 17 90,28-30-90,-37 26 0,16-35 90,-26 32-90,0-40 0,-13 38 90,-26-55-90,10 51 0,-9-7 0,-2 1 0,5 12 0,-32-26-90,34 35-270,-27-13 90,30 24-899,-18-4 539,23 10-2608,-16-2 2248,18 6-899,-14 1 1889,16 1 0,-3 3 0,6-2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32.5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431 111 6183,'-1'-24'1889,"-1"1"-1709,2 16 90,0-3 0,1 6 90,-1-1 809,0-2-719,-1 3 629,-5-5-809,2 5 90,-9-3-270,6 5 90,-13-2-180,8 3 90,-18 3-90,14 1 0,-25 9 0,22-2 0,-38 27 0,33-17 0,-37 41 0,38-33 0,-11 17 0,19-20 0,1 0 0,3 0 0,2 0 90,1 11-90,5-7 0,8 30 0,3-28 90,35 51-90,-18-51 90,34 35-90,-31-45 179,49 22-179,-39-26 90,54 11 0,-58-23 0,40-5 0,-44-4 90,31-17-180,-37 8 270,29-30-180,-35 22 90,18-35-90,-27 32 0,3-35-90,-11 31 180,-12-36-180,1 35 269,-25-32-179,15 35 90,-36-23-180,28 30-90,-41-15-90,38 23-719,-33-10 539,40 14-2608,-19-8 1888,31 9-2158,-2-5 3238,15 8 0,2 1 0,2 2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41.2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446 18 6453,'-12'4'3059,"9"-5"-2070,-7 2-90,10-4-629,0 1 810,0 3-990,-2-1 0,1 0-90,-2 0 90,-1 0 0,1 0-1,-6 0 1,4 0 0,-13 0 0,10 0-90,-7 0 0,8 0 0,0 0 90,-2 1-90,1 0 90,-11 2-90,6-1 90,-11 3-90,12-1 90,-8 4-90,9-2 90,-13 9-90,13-7 0,-20 19 0,17-14 0,-20 23 0,21-21 90,-15 21-90,17-20 0,-12 24 0,15-23 0,-8 22 90,11-23 0,0 26-90,5-26 90,3 20 0,-1-21 90,5 23-180,-2-19 90,7 21 90,-2-17-1,12 17-89,-8-16 0,11 7 0,-12-20 0,19 10 0,-16-12-90,13 7 0,-17-11 90,0 1-90,1-1 0,-2-1 90,2 0-90,0-1 90,0-1 0,0 0-90,8-1 90,-5-1 0,19-3-90,-15 0 90,23-5 0,-24 3 90,27-10-180,-26 5 180,31-19-90,-31 15-90,25-20 89,-30 20-89,19-17 90,-21 16 0,14-18-90,-17 18 180,12-22-180,-16 22 360,7-20-270,-10 22 0,0-18-90,-3 17 0,-3-21 0,0 18 0,-6-21 0,5 20 0,-12-20 90,8 21 90,-18-18-90,13 21 0,-37-19-90,25 21-450,-46-18 180,41 18-1619,-37-12 1170,40 14-2250,-20-9 1800,31 13-2339,-14 0 2429,19 8 1079,-6 5 0,10 4 0,-1 2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41.2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421 58 6543,'-7'-2'990,"0"0"-720,1 0-1,0 1 1,1 1 0,1 1 0,0 0 0,0 1 90,0-1 89,0 1 990,-7 2-539,-3 0-810,1 1 360,-15 7-450,17-7 0,-10 7 90,11-7 0,-13 10-90,8-4 90,-26 19-1,22-14 91,-34 34-90,32-27 0,-24 33-90,32-34 90,-9 29 0,16-29-90,3 29 90,6-30 0,20 35-90,-9-33 90,28 30 0,-22-33 0,22 16 0,-20-21 180,41 17-180,-30-20 0,52 11 0,-50-19 89,49-5-179,-46-4 180,47-17-180,-50 10 0,38-21 90,-45 18 0,33-26-90,-40 23 90,22-26-90,-31 26 90,11-25-90,-16 24 0,-1-31 0,-8 27 90,-15-36-90,4 31 0,-28-41 0,19 37 0,-42-44-90,37 48-90,-38-31 0,41 42-449,-19-7 179,22 17-2698,-30 4 2068,25 5-2338,-38 16 3418,38-5 0,-14 8 0,17-9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41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401 24 6543,'-4'-3'1170,"0"1"-901,1-1-89,0 0 90,0 0-90,0 0 90,-1 2 0,1-1 0,-1 2-1,0-1 1081,-7-1-361,-6 4-899,0-2 180,-10 12-180,14-4 0,-21 17 0,17-11 0,-30 26-90,27-23 0,-25 27 0,30-26 90,-21 34-90,21-29 0,-13 29 0,19-28 0,-2 28 90,8-25-90,4 34 0,4-35 90,15 29-90,-7-33 90,33 31-1,-23-33 1,40 22 0,-35-29 90,40 8-180,-34-15 180,47-3-180,-44-6 90,50-15 0,-50 6 0,49-29 0,-55 23 0,36-29 0,-46 27 0,20-27-90,-25 24 90,12-29-90,-19 28 180,0-34-180,-10 31 90,-26-49-90,9 43 0,-39-49 0,29 52-270,-34-30 90,36 40-900,-27-11 541,34 24-2070,-19 5 1530,24 7-2069,-17 20 3148,16-9 0,-8 12 0,8-11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25.6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204 170 5914,'2'-5'359,"0"-1"-269,0-1 0,-1 1-90,1-1 270,0-4-180,-1 3 180,1-11-180,-3 12 0,-3-9 0,1 11 90,-8-7-90,4 5 0,-18-10 0,4 4-1,-6-2-89,8 6 0,4 12 0,4 12 0,-3 7 0,5 0 0,1-2 0,1-1 0,3-3 90,-3 6-90,3-6 0,0 2 90,-1 2 0,1 1 0,0 12 90,1-5 360,2 50-360,3-39 270,5 43-271,-1-49 901,12 43-900,-9-40 269,10 41-449,-13-51 180,6 22-180,-7-30 0,4 16 0,-7-23-180,2 7 1,-3-13-1800,0-3 1529,0-6-90,-1-1 1,0-5-1440,-15-7 1979,6 7 0,-10-8 0,8 10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41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472 107 6903,'-2'-2'630,"0"0"-450,0 0-1,-1 0 1,-1-1 0,1 1-90,0-1 90,-1 0 270,-2-1 809,-7 0-809,4 0 539,-13 1-719,12 3 180,-19 2-450,12-1 270,-23 6-270,19-3 90,-26 11-90,25-6 90,-33 23-90,32-16 0,-26 29 0,33-25 90,-16 28-90,22-26 90,-10 32 0,16-30-1,1 34 1,7-32 0,15 31 0,-5-31 0,30 28 0,-20-31 90,42 23-180,-34-28 180,48 14-180,-43-22 135,14-4 0,1-2-135,-9-6 45,9-5 0,-3-3 45,-13-3 0,39-26-90,-46 17 90,28-30-90,-37 26 0,16-35 90,-26 32-90,0-40 0,-13 38 90,-26-55-90,10 51 0,-9-7 0,-2 1 0,5 12 0,-32-26-90,34 35-270,-27-13 90,30 24-899,-18-4 539,23 10-2608,-16-2 2248,18 6-899,-14 1 1889,16 1 0,-3 3 0,6-2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41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431 111 6183,'-1'-24'1889,"-1"1"-1709,2 16 90,0-3 0,1 6 90,-1-1 809,0-2-719,-1 3 629,-5-5-809,2 5 90,-9-3-270,6 5 90,-13-2-180,8 3 90,-18 3-90,14 1 0,-25 9 0,22-2 0,-38 27 0,33-17 0,-37 41 0,38-33 0,-11 17 0,19-20 0,1 0 0,3 0 0,2 0 90,1 11-90,5-7 0,8 30 0,3-28 90,35 51-90,-18-51 90,34 35-90,-31-45 179,49 22-179,-39-26 90,54 11 0,-58-23 0,40-5 0,-44-4 90,31-17-180,-37 8 270,29-30-180,-35 22 90,18-35-90,-27 32 0,3-35-90,-11 31 180,-12-36-180,1 35 269,-25-32-179,15 35 90,-36-23-180,28 30-90,-41-15-90,38 23-719,-33-10 539,40 14-2608,-19-8 1888,31 9-2158,-2-5 3238,15 8 0,2 1 0,2 2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52.16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25 13 6094,'-2'0'359,"0"0"-359,0 0 90,0 0 0,1 0 0,-1 0 0,1-2-90,-1 2 90,1-1 450,-2-2-450,1 2 449,-1-3-449,3 4 540,-2-1-540,4 3 0,-1-1 0,1 2 90,0 1-90,1-1 359,3 5-269,-1-3 360,11 11-270,-7-7 270,25 15-361,-15-11 271,38 20-360,-27-16 0,16 8 0,2 2 0,-6-4 0,20 11 0,0 0-90,-16-8 45,3 1 0,-2 0-45,-9-6 90,37 19-90,-36-19 90,43 20-90,-48-24 90,39 18-90,-43-21 0,45 23 0,-45-23 90,37 21-90,-44-22 90,28 16-90,-31-17 0,26 15 0,-27-15 90,25 14-90,-26-15 0,23 12 0,-24-15 0,16 8 0,-20-10 0,14 6 0,-18-8 0,9 5 89,-13-5-89,7 6 90,-7-5-90,5 5 0,-5-6 0,6 6 0,-6-7 0,5 5 0,-3-4 90,4 2-90,-3-1 90,5 5-90,-7-5 90,9 8-90,-7-7 0,9 7 0,-10-7 0,8 5 0,-7-6-90,2 1 0,-6-3-269,-3 0-91,-2-2-2878,-14-9 2248,5 3 1080,-18-20 0,14 9 0,-7-10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53.33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0 571 6273,'2'-17'1619,"4"-3"-1529,0 14 0,5-3 0,-4 3 90,1 1-90,1 0 270,12-3-180,-6 3 180,27-6-180,-20 6-90,16-3 89,-13 4-89,2 0 90,2-1-90,3 0 180,19-1-180,-10 1 360,51-3-360,-41 4 89,9-1 1,0 1-90,-5 1-45,8-2 0,0 0 45,-8 1-90,16-3 0,1-1 0,-14 2 45,11-3 0,-1 1-45,-18 1 45,5-1 0,0-1-45,-9 1 45,4-1 0,0 0-45,-8 1 0,11-1 0,-1 0 0,-9 3 0,8-2 0,0 2 0,-12 1 0,51-7 0,-51 6 0,51-9 0,-52 8 0,49-9 0,-50 8 0,46-7 0,-49 8 0,40-8 0,-44 8 0,45-10 0,-46 10 0,37-8 0,-43 10 0,18-4 0,-17 4 0,13-1 0,-12 2 0,17-2 0,-23 3 0,30-5 0,-25 4 0,41-12 0,-39 10 0,30-8 0,-37 8 0,14-2 0,-19 5 0,11-3 0,-18 4 0,3 0 0,-8 3-180,-3 1 0,-1 1-989,-4 4 539,2-3-1708,-8 6 1528,6-7 810,-3 3 0,5-4 0,2-1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54.75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1433 6273,'2'-2'450,"2"-2"-360,0 0 90,1-1-90,1 0 0,1-1 0,1 1 0,0-1 90,1 1-90,-1-1 0,2 0 359,15-10-269,-10 6 90,26-18-180,-23 15 180,28-24-180,-23 17 539,50-43-449,-41 33 90,11-8 0,-1-2-90,-8 8 45,4-5 0,-1 1-135,-5 4 0,38-37-90,-41 40 90,35-34-90,-36 36 89,32-34 1,-33 34 90,32-34-90,-32 34 0,36-39-90,-39 41 0,30-31 0,-35 36 0,20-20 0,-23 23 0,17-16 0,-20 19 0,12-12 0,-16 16 0,14-16 0,-14 16 0,13-16 0,-14 16 0,12-13 0,-11 14 0,4-6 0,-6 8 0,0 0 90,-2 1-90,1 1-90,0-3 90,0 2 0,11-11 0,-10 10 0,7-7 0,-11 10 0,2 0 0,-2 0 0,1 0 0,-3 3 0,-1 0 0,1 0 0,2-2 0,0 0-90,3-7 0,-3 4-449,4-8 179,-4 8-1079,3-6 809,-5 8-1529,-7 2 1440,-1 4 719,-6 3 0,6 0 0,0-1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55.90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1115 6004,'0'3'179,"0"-1"-89,0 0 90,1-1-90,0 0 0,1 0 0,1-2 90,0 0 360,11-4-360,-5 2 269,17-8-269,-14 4 360,20-13-450,-14 8 450,36-24-450,-23 17 359,54-31-269,-42 27 0,9-6 0,4-1 0,16-6-135,-9 4 0,3 0 0,-16 8 0,-2 1-45,-1 1 0,-1 0 0,20-9-3392,-22 10 3482,-1 0-90,-1 1 0,-1-1 0,18-9 0,-14 7-205,13-7 205,-19 9 0,30-18 0,-26 14 0,3-2 0,-1 0 0,-9 6 0,48-25 0,-54 28 0,38-19 0,-45 24 3291,21-13-3291,-23 14 0,33-22 0,-27 17 0,39-26 0,-41 28 0,27-16 0,-32 21 306,13-6-306,-23 12 0,6-2 0,-13 5 90,2 1 0,-4 0-90,0 0 0,-3 0-360,-1 0 90,-1 2-1259,-7 5 719,4-1-809,-12 8 1619,1 0 0,0 2 0,-1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56.91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 6273,'54'11'2879,"-10"0"-2609,4 1 179,-9 2-179,-18-7 630,29 9-91,16 1-719,-9-3-495,10 0 405,-34-8 211,17 2-121,5 2-90,1-1 90,40 12-90,-52-11 45,6 3 0,-2 0-45,-15-3 90,34 12-90,-41-12 90,26 10-90,-32-11 0,10 4 90,-17-6-90,0-1 0,-1 0 374,0 0-284,10 4-90,-8-3 90,18 8-90,-19-9 0,11 6 0,-14-7 0,12 5 0,-12-6 0,10 4 90,-14-6-90,4 3 0,-6-3 90,6 3-90,-6-3 0,12 3 0,-9-3 0,8 2 0,-10-2-990,0 2 450,-2-4-2338,-6-6 1799,1-1 1079,-2-10 0,3 6 0,1-4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7:58.00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240 1 6453,'2'18'5217,"-8"37"-5127,1-12 0,-7 23 0,7-38 0,-1 14-90,0-8 0,-5 41 90,6-34-90,-6 39 0,5-41 0,-5 42 0,6-39 0,-5 44 0,6-51 0,-5 38 0,5-43 0,-6 41 0,6-43 0,-6 34 0,6-40 0,-5 22 0,5-27 0,-4 17 0,4-20 0,-5 17 0,5-16 0,-3 16 0,4-18 0,-2 19 0,4-20 0,-1 13 0,2-18 0,0 2 0,0-6 0,0 1 0,-1 1 0,0 1 0,-1 4 0,2-2 0,-2 8 0,2-8 0,-3 10 0,3-12 0,-3 8 0,2-5 0,-1 6 0,1-5 0,0 6 0,0-4 0,0 4 0,1 2 0,0 0 0,0 0 90,0 2-90,0-9 0,0 1 0,-1-9 0,1 1 0,-1-1-90,0-1-90,1 0-539,-2-1 89,0-2-1979,-2-5 1620,1 0 989,-2-15 0,3 2 0,1-10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00.33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54 0 6813,'2'1'180,"1"-1"-90,-2 0-90,1 0 90,0 0-90,0 1 90,-1-1 90,0 1-90,-1 0 180,0 1-181,0-1 91,0 4-90,0-2 0,0 8-90,0-3 180,-2 14-180,0-8 180,-4 25-180,2-18 270,-4 50-270,5-38 90,-2 53-90,4-51 90,-2 20-90,3-27 0,1 2 0,1 0 0,-1 1 0,1 1 0,-1 0 0,1 2 0,0-1 90,-2 16-90,1-12 90,-4 39-90,2-38 180,-5 58-180,5-58 0,-2 38 0,3-49 0,2 28 0,-1-27 0,6 41 0,-5-41 0,4 41 0,-5-41 0,-1 30 0,-1-32 0,-2 27 0,1-30 0,1 28 0,0-30 90,1 26-90,0-27 90,0 23-90,0-25 0,-2 27 0,1-28 0,-5 22 0,4-27 0,-1 10 0,2-14 0,2 4 0,-1-8 0,0 3 0,0-3 89,-1 5-89,-1-3 0,-1 12 0,2-10-89,-2 10 89,3-11 0,0 3 0,0-6-90,2 1 90,-1-4-270,3 0 90,-2-1-1079,-2-3 719,-2 1 540,-8-9 0,4 3 0,-3-6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01.26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1 899 6543,'-1'2'450,"1"-1"-360,1 0 0,1-1-90,1-1 90,1 0 0,0-1-90,3-2 90,0 1 180,15-6 89,15-9-179,-3 3 0,16-12 90,-15 8-90,2-3-90,-1 0 90,-8 5 0,0 0 90,16-11 89,4-1-179,2-1-595,-3 3 595,-14 9-90,1 0 0,0 0 0,0 0-154,15-7 64,-11 6 90,43-20-90,-39 19 0,6-3 0,0 0 0,-6 2 45,12-5 0,0-1-45,-10 5 179,12-5 1,0 1-90,-19 9 0,37-17-90,-49 21 0,22-13 0,-17 11 0,5-3 0,-12 8 0,-8 3 497,0 1-497,6-2 162,-6 2-162,20-10 0,-19 8 90,15-6-90,-21 8 0,8-2 0,-10 4 90,4-1-90,-10 4 180,-1 0-180,-3 2 0,0 1-90,-2 2-719,-1 0 359,1-3-1349,-5-2 1079,6-2-1348,-4-6 2068,6 4 0,0-3 0,2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426 1102 10321,'-5'-7'900,"1"2"-721,-1 1 91,1 1-90,-1-1-90,1 0 0,0 0 0,1 0 0,0-1-90,-1-1 90,1-1-90,1 1 0,0 0 0,0-1 90,0 1-90,1-2 0,-2 1 90,1-1-90,-1-2 90,1 3 0,-4-11-90,4 9 0,-5-11 0,5 13 90,-2-6-90,2 7 0,-2-7 0,2 8 90,-2-10-90,2 8 0,-3-12 0,3 11 90,-6-17-90,5 15 0,-7-15 0,6 15 0,-2-13 0,3 13 0,-3-14 0,4 13 0,-6-15 0,4 15 0,-6-16 0,5 15 0,-11-24 0,8 20 90,-11-27-90,13 26 0,-8-21 0,9 23 0,-6-18 0,8 20 0,-4-15 0,4 17 0,-4-14 0,4 14 0,-8-16 0,5 16 0,-6-17 0,8 16-90,-7-14 180,6 15-90,1-12 0,4 14 0,3-8 0,-2 9 0,-2-9 0,0 10-90,-3-15 90,2 14 0,-3-11 0,3 13 90,-2-7-90,3 8 0,-1-3 0,1 4 0,-1-4 0,1 4 0,-2-6 0,2 5 0,-1-7 0,1 8 0,-1-5 0,1 7-270,1-1 90,-4 2-720,3 0 271,-3 0-91,1 0-269,0 0 989,-13 5 0,5-2 0,-10 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25.98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90 6363,'3'-4'270,"1"0"-180,0 2 0,2 0 90,1 1-90,2 0 90,1 1 360,12 0-1,6-1-359,0-1 90,13-4-270,-23 2 0,22-8 0,-23 7-720,19-8 451,-24 8-541,7-3 360,-17 4 450,-2-2 0,-2 2 0,0-2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02.35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13 103 6183,'-1'-2'360,"-1"0"-270,1 0 0,0 1 0,0-1 0,0 1 0,0 0 180,1-4-180,0 2 90,0-10-90,-1 7 179,-1-13-179,1 11 180,1-9-180,0 11 90,0-3-90,0 6 0,2 1-90,-1 2 90,3 2 0,-1 1 90,1 3-90,3 1 90,0 1 269,11 15-359,-4-6 270,24 31-180,-17-22 0,23 28-90,-19-27 180,11 7 0,2 1-180,0-2 44,13 5 1,0-1-45,-9-11 0,7 3 0,0-1 0,-4-3-45,4 2 0,-1 1 45,-6-5-90,2 2 0,-1-1 0,-8-4 0,38 19 90,-44-23-90,28 13 0,-35-19 0,30 13 0,-32-16 0,27 9 0,-30-11 0,20 9 0,-21-8 0,20 10 0,-19-9 0,20 11 0,-20-9 0,20 13 0,-22-13 0,18 12 0,-19-12 0,15 13 0,-18-13 0,13 14 0,-16-15 0,12 10 0,-11-10 0,9 6 0,-11-9 0,5 5 0,-8-8 0,0 4 0,-3-5-90,-2 1-360,0-1-989,-4 0 810,1 0-1980,-7-1 1889,6-1 720,-4-1 0,6-1 0,1-2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03.55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78 444 6183,'-8'-2'450,"-1"1"-360,1 0 0,-1-1 0,0 1 0,1-1 0,1 1 0,1-1 90,1 0-90,1-1 0,2 1 0,0 0 0,2 1 179,5-6-179,0 3 90,20-8-90,-10 7 180,33-6-180,-22 7 270,57-3-270,-45 5 0,14 0 0,0 0-90,-8 0 90,11-2 0,2 0-90,-3-1 45,13-2 0,2-2 44,-5 1-89,10-3 0,1 1 0,-10 1 0,5 0 0,0 0 0,-14 3-1696,13-2 0,0 1 1696,-17 1-387,10 0 1,-1-1 476,-17 2 0,8-2 0,-1 1-90,-4-1-105,44-5 195,-45 6-1,9 0 1,3 0-90,-5 0 0,8 0 0,-2 1 0,-19 1 0,17 1 0,-31 1 90,-2 1 2733,-2-1-2823,0 1 1320,7-2-1320,-7 1 578,23-6-578,-22 4 90,36-8-90,-35 7 0,33-4 0,-36 7 0,22-2 0,-25 4 0,22-3 0,-23 2 180,26-7-90,-23 4 90,32-7-180,-27 6 89,43-7-89,-40 7 0,34-4 90,-41 7 0,22-3 0,-26 4 0,16-2 0,-21 1 0,13-1-90,-14 0 90,18-4-90,-15 4 0,21-6 0,-20 7 0,15-3 0,-18 4-180,6 0-90,-15 2-1259,-7 7 720,-5-2-1980,-27 13 2789,16-10 0,-16 6 0,18-6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05.20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2389 7 6094,'4'-2'179,"0"0"-89,-1 1-90,0 0 90,-1 0 0,-1 1 0,1 0 0,0 0 90,0 0 270,1 0-360,-1 0 180,-1 2-180,-2-1 89,-3 4-179,2-2 180,-4 6-180,3-4 180,-8 15-90,5-9 0,-14 23 0,10-15 0,-18 33 0,13-25-90,-24 45 0,20-37 90,-28 51-90,25-46 0,-4 7 0,0 1 0,2-5 0,-10 15 0,0 0 0,5-8 0,-9 11 0,0-1 0,8-14 45,-4 5 0,-1 0-45,5-8 45,-5 5 0,1 0-45,5-8 0,-7 9 0,0 0 0,8-12 0,-28 39 0,36-48 0,-19 29 0,18-27 0,-32 46 90,30-45-90,-31 45 0,33-46 0,-27 38 0,27-37 0,-26 41 0,22-28 0,-11 19 0,15-22-90,-9 14 90,15-26 0,-21 34 0,19-35 0,-23 37 0,22-36 0,-32 48 0,29-45 0,-32 47 0,32-48 0,-29 41 0,26-40 0,-28 40 0,29-42 90,-22 34-90,26-38 180,-20 35-180,23-38 90,-18 32-90,20-35 0,-16 28 0,16-27 0,-18 27 0,18-26 0,-15 18 0,10-14 0,-9 15 0,9-14 0,-10 17 0,10-14 0,0 0 90,0 6-90,11-21 0,-4 8 0,6-11 0,0-1 90,-1 5-1,2-4 181,-6 13-180,5-13 90,-8 17-90,9-18-90,-7 14-90,9-18 90,-3 10 0,4-12 0,-3 8 0,3-8-90,-5 6 90,3-6-180,-3 6 90,4-7-449,0 3 359,2-5-540,0-4 450,1-1-359,-1-5 449,0 3-90,-6-4 180,3 6-90,-8-2 90,6 4-180,-7 0 180,6 1-179,-4-4 179,7 2-90,-7-6 180,5 4 0,-4-3 0,4 5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06.01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 6004,'2'2'269,"-1"1"-179,0 0 0,0 0-90,0 0 90,1-1 0,-1 1 180,3 2-180,-1-3 360,5 3-360,-3-4 449,11 1-359,-8-2 450,25 4-450,-17 0 449,36 14-449,-26-5 630,45 25-540,-35-19 44,9 6 1,0-1-135,-3-2-45,8 3 0,-1 0-45,-4-4-45,6 1 0,-1 0-45,-7-4 45,9 1 0,-2-1-45,-12-6 90,39 10-90,-55-16 90,11 3-90,-17-6 90,4 1-90,-7-3 0,6 2 0,-11-2 0,11 1 0,-13-2 0,7 0 0,-9 0 0,1 0 0,1 1 0,0 0 0,0 2 0,0 0 0,1 1 0,-1 0 0,5 2 0,-3-2-360,10 6 0,-9-5-1259,8 5 900,-12-7-1980,0 2 1890,-5-4 809,-2 0 0,2 0 0,0-1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11.00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 6273,'13'2'360,"2"2"-270,1-1 0,2 1 90,3 1-90,3-1 0,2 0 360,52 9-360,-31-4 44,16 0 1,1 1-45,-9-2 0,11 1 0,1 0-90,-7-1 45,21 6 0,2 1 45,-14-1-45,14 6 0,-2 1-45,-19-2 45,9 5 0,-1-1 45,-6-2-90,10 3 0,0-1 0,-8-3 0,10 1 0,0 0 0,-10-4 0,6 1 0,-1-1 0,-12-3 45,4 2 0,-2-1 45,-12-1-45,4 0 0,-1 1 45,-9-2-90,23 6 180,0-2-90,31 1-90,-14-1 45,-28-8 0,-1-2 45,8 2 89,32 3-179,-31-2 90,-8 0 0,-2 2-90,-13-2 0,36 13 0,-51-13 90,23 7-90,-28-9 0,18 5 0,-28-10-90,3 2 0,-11-3-1259,-1 0 809,-6-1-89,-1-1-1,-2 2 630,0 1 0,2 0 0,-2 1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12.18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1949 6273,'19'-9'540,"2"-1"-360,3-2-90,4-2 0,3-1 90,4-2-90,3-1 134,17-6 1,4-2-135,10-3 0,-2 1 0,13-4 0,-11 5-400,19-8 369,-18 8 1,11-4 0,-12 4 30,16-6-60,-23 8 0,8-4 0,-9 4-30,23-10 0,-25 10 0,8-4 0,-8 4 0,20-10 0,8-2 0,0-1 0,-13 5 45,6-4 0,4-2-682,-24 10 0,-2 0 637,2 0 0,-1 0 0,-8 3 0,0 0 0,11-4 0,-2 2 0,10-5 0,14-6 0,-1 2 0,-20 9 0,8-3 0,-1 1 0,-8 3 0,4-2 0,0-1 0,-10 5 0,3-1 0,-1 0 0,-12 5 135,7-3 0,-1 1-45,-14 6 180,45-23-180,-54 26 89,36-20-179,-36 18 90,40-19-90,-38 19 0,42-19 0,-42 21 90,44-20-90,-48 21 180,28-11-90,-37 16 562,21-7-472,-20 7 180,33-19-360,-31 14 90,30-23-90,-33 23 1383,16-12-1383,-23 15-360,7-3 0,-14 9-1529,-1 1 990,-5 3 899,-9 3 0,3-2 0,-5 3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16.48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0 883 0,'20'-5'0,"0"0"1193,3 0-1104,1 0 1381,4 0-1201,35-6-179,-19 3 45,15-3 0,1 0-135,0 1 90,13-4 0,3 0-90,-5 2 45,11-2 0,1 0-45,-9 2 0,10-1 0,0 0 0,-10 1 45,11-2 0,1 0-45,-9 1 45,11-4 0,1-2-45,-8 0 60,-13 1 0,11-4 0,-9 3 621,22-9-651,-20 5 0,11-3 0,-12 3-30,16-5 0,-25 8 0,8-2 0,-9 2 0,20-5 45,5-1 0,-3 1-45,-16 4 0,1 0 0,-2 0 0,-14 5 90,0-1 0,-1 0-90,-11 2 90,47-15-90,-56 19 0,31-10 90,-42 15 3070,17-5-3160,-24 7 0,6 0 0,-11 3 0,-2 0 90,-1 0 130,-1 1-220,-1 0 0,0 0 0,-1-1-90,-1 0 90,5-3 0,-2 1-90,9-4 90,-6 3-90,10-5 90,-9 4 0,9-2 0,-10 5 0,7 0 0,-10 1 0,3 1 0,-5 0-90,3 0 0,-3 0-270,4 0 181,-2 0-451,8 0 450,-5 0-809,7-1 989,-8 0 0,1 0 0,-6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17.43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2 6453,'16'-1'540,"2"0"-450,5 2 0,5 0 0,4 2 90,6 1 0,5 2-90,5 1 269,22 4 1,6 1-270,11 3 0,-14-3 0,14 3 0,-12-1-412,-25-5 0,1 0 442,28 4 0,12 2 0,-10-1-306,-22-4 1,1-1 275,32 6 0,13 3 0,-12-3-486,-26-3 1,1 0 417,5 1 1,12 2-1,1 1 1,-12-3-23,-4 0 0,2 1 22,11 1 1,15 3-1,0 0 1,-15-3 22,-11-2 0,-2 1 22,5 0 1,11 3-1,0 0 1,-16-3-24,-17-3 1,-2 0 15,16 3 0,8 1 0,-11-2-60,11 2 45,-4-2 0,-3-1 45,-21-4 30,35 6 60,-56-9 629,15 2-719,-30-5 584,6 0-674,-13-1 708,3-2-978,-5 0-595,3-2 326,-4 0-1350,5-6 1169,-3 2 720,5-11 0,-4 5 0,3-5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25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154 160 6183,'-3'-8'450,"0"0"-270,1-1-90,1 0 90,1-1-90,0 0 90,1 0 180,1-5 449,-3-6-629,1 6 360,-5-6-270,1 15 359,-6-5-449,4 7 360,-10 2-450,8 4 90,-16 16-180,12-4 90,-18 36-90,17-20 45,3 20 0,2 4-45,7-3 89,5 16 1,4 1-90,4-15 0,6 6 0,1-2 0,0-14 90,29 41-90,-26-56 0,26 16 0,-28-35 90,32-14-90,-31-6 0,28-35 0,-33 20 0,16-47 0,-21 37 0,8-54 0,-15 50 0,-4-50 0,-4 51 0,-13-40 0,9 49 90,-11-23-90,13 37-90,-4-6 90,8 19 90,-1 11-90,3 3 180,15 48-90,-5-26 0,6 16 0,0 1-90,-1-6 45,2 9 0,1 0-45,-3-7 0,3 2 0,0-1-90,-3-10-540,21 33 181,-23-50-631,12 7 451,-16-28-2340,5-23 2340,-8 7 629,1-17 0,-4 13 0,-1-1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26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197 135 1012,'5'-39'1799,"-8"11"452,1-4-2161,-7 17 912,2 9-822,-8-2 409,1 4-409,-20 2 1509,14 3-1509,-28 16-180,31-6 0,-11 23 0,24-18 0,10 24 0,4-22 0,28 22 0,-14-22 90,42 19-90,-33-21 0,45 19 0,-45-19 90,32 21-90,-44-20 270,6 33-270,-26-29 269,-30 36-179,9-39 0,-21 13-90,21-22 90,2-4-90,0-2 0,-3-6 0,6-1 0,-4-21-90,14 8-269,9-34 269,7 26-450,24-37 450,-13 35-180,33-27 270,-29 33-90,33-17 90,-34 25 0,30-7 0,-35 17 0,18 11 0,-28 4 180,9 28-180,-12-17 180,10 31-180,-9-31 0,10 22-90,-10-29-360,10 6 180,-11-18-1529,3-18 1799,-8 1 0,-2-15 0,-1 10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26.9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157 2 8162,'-4'-1'270,"1"0"-180,2 1-90,-1 1 90,-1 0 0,-3 4-90,1 0 90,-14 15 0,9-9 0,-19 24-90,17-18 360,-17 39-270,18-30 269,-8 33-179,15-33 630,5 43-630,2-35 180,7 35-181,-2-43 91,19 36-180,-14-37-90,17 24 0,-21-37-180,10 7 0,-10-11-719,7 5 449,-10-11-1799,8-4 1530,-10-1-630,3-8 1349,-9 5 0,0-4 0,0 3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26.5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8 6273,'-17'-8'900,"21"28"-2159,24 3 1259,2 12 0,7-10 0,-20-13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26.8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1 267 6363,'1'30'2339,"3"-19"-1979,0 3-180,2-29-90,-1-4-90,0-4 90,0 3-90,1-3 0,1-2 0,0 0 0,2-2 90,4-9 0,10-5-90,-4 8 179,17 3-179,-19 25 90,22 17-90,-22 2 0,20 35 0,-21-22-359,19 40 179,-20-38-720,22 25-1079,4-32 1440,-6-3 539,7-15 0,-21-11 0,2-2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27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42 0,'-18'-9'0,"-45"-8"1322,33 11-1232,-31-3 1318,46 12-1408,3 3 874,-4 12-784,10 0 2764,3 13-2764,13-1 686,13 6-776,-5-12 270,16 7-180,-20-23 208,15 2-298,-17-11 90,6-6-90,-11 0 0,4-8 0,-3 6 0,17 2 45,13 30 0,6 15 90,4 10 0,-1 8 584,14 18 1,-8 8 359,-21 9 1,-12-3-945,-9-34 0,-8-5 45,-28 41 0,3-67-180,-2-3 90,-4-5 0,-14-3-180,8-7-360,-34-14 90,35-5-1619,-31-49 1170,43 23-631,4-15 1,6-3 1439,10 3 0,7-31 0,9 40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29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351 279 6363,'-1'-7'540,"0"-1"-360,0-1-90,-1 0 0,-1-1 90,-1 0-90,0 1 90,-1-1 179,-18-12-359,9 10 90,-32-17 0,24 20-90,-34-6 0,30 11 90,-38 14-90,40-1 90,-20 26 0,35-16 90,7 38-180,11-27 90,26 40-90,-12-40 90,36 23-90,-30-37 0,37 0 0,-38-19 0,33-29 0,-41 12 90,14-40-90,-30 37 0,1-20 0,-6 31 90,7-6-90,-1 12 0,19 6 0,-7 6 0,31 25 0,-22-10 90,8 17 0,-1 4 0,-6-2 134,0 12 1,-4 3-45,-13-10 225,-4 7 0,-4-1-135,-7-5 359,-22 48-539,8-57 90,-35 29-180,26-45 0,-33 3-90,36-23-1169,-30-36 809,38 8-989,-11-64 989,26 46-90,4-9 1,3 0 269,4 6-90,16-35 180,-6 49-89,38-25 269,-27 37 0,46-11 89,-46 30 91,35 11-90,-39 2 270,25 20-180,-32-14 360,14 19-360,-22-21 539,5 15-629,-13-20 270,-3 1-270,-2-13 0,-9-16-90,5 3 0,-10-33-90,8 22 90,-8-45-90,10 39 0,-3-41 90,8 47 0,8-21 0,0 35 0,28-1 0,-16 16-90,39 12 90,-30-5-90,46 14 90,-38-13-180,48 6 180,-46-12-90,46-3 90,-50-5 0,32-9 0,-42 4 0,15-13 0,-29 11 0,-2-17 0,-10 18 0,-15-15 0,6 17 0,-21-5 0,15 10 0,-21 7 0,21 4 90,-15 31 0,23-18-90,-3 32 90,17-17-90,7 11 0,7-4 0,15-2 0,-9-17 0,22-6 0,-26-18 0,25-17 0,-28 3 0,16-33 0,-26 25 0,1-23 0,-13 27 90,-8-13-90,4 17 90,-12-4-90,13 18 0,-4 16 0,11-1 90,12 27-90,-1-22-90,26 22 90,-14-28-90,34 5 90,-30-18-180,32-11 90,-34 0-90,25-26 180,-35 21 0,8-26 0,-21 31 90,-2-7-90,-2 16 90,1 8-90,2 1 90,9 23-90,-2-11 90,13 26-90,-1-7 180,15 30-180,-10-20 270,19 35-90,-22-37 359,11 27-89,-18-30-90,-5-2 90,-12-21-180,-6-9-181,-1-10 91,-13-20-180,8 3-90,-23-59 0,22 31-180,-3-20 1,3-3 89,6 4 0,3 2 0,3 0 90,4 4 0,11 3 0,4 2 90,2 10 90,40-25-90,-31 58 270,34 17-90,-30 19 0,7 21-90,-22-7 180,-23 45-180,-4-46-135,-9 6 0,-3-3-45,0-18-630,-33 13 360,33-34-449,-18-11 359,25-9-1079,-5-55 1169,14 30 0,4-18 1,2-1 179,5 10 180,8-47 0,-3 53 0,3-10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29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 7263,'70'-16'899,"-22"49"1,-9 18-316,-24-2 1,-6 5-405,12 17 0,-3-2 0,-6 16 0,-7-53 90,1-11-180,3-13-1,1-1-89,2-15 90,-1-5-90,0-5 0,3-3 0,-1-3 0,9-15 0,-5 8-90,20-31 90,-17 32 90,30-20-90,-29 39 90,18 5 0,-25 16 180,13 31-180,-13-13 0,16 44 0,-10-27-90,23 26 0,-17-38-270,17-1-539,-12-31 269,-1-4-899,11-20-1260,0-12 2699,-5 3 0,5-3 0,-18 17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0.2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48 6543,'-1'-3'810,"0"-1"-630,0 2-90,1 1 90,0 1-91,2 2 91,1 1-90,2 2 180,6 6 450,18 22-540,-8-9 719,36 47-719,-34-41 270,27 34-180,-30-39 269,17 21-449,-20-25 270,14 15-360,-22-25 360,8 2-270,-12-11 90,6-14-180,-6-1 90,10-37-90,-6 19 0,12-49 0,-11 44 0,11-42-90,-12 48 90,4-13-540,-2 16-1439,3 9 1350,-1 1-1620,6 22 1529,-9 5 720,11 13 0,-7-10 0,8 4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1.0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273 104 6363,'-55'-3'1079,"0"1"1,-42 9-990,83 9 0,-3 8 0,7-6 0,1 1 0,2 2 180,1 22-270,4-15 180,12 38-180,-1-43 0,24 20 0,-17-35 0,26-5 0,-22-8 0,23-20 0,-24 8 0,17-29 90,-22 24 89,7-34-89,-16 36 90,1-16-90,-6 28 0,1 0 0,0 6 0,-1 2-90,2 2 0,0 3 0,0 2-90,3 7 0,1-1-270,13 20 181,-6-14-361,26 22 450,-18-25-360,34 15 360,-30-22-90,33 2 90,-34-10 90,25-4 0,-33 1 90,10-4-90,-20 2 270,1-4-180,-5 5 0,0-7 0,-2 6 0,0-8-90,0 5 90,0-17-90,0 10 0,0-27 0,0 19-90,-1-35 0,0 30 90,-3-31-90,3 36 90,-1-12 0,7 25 0,1 2 0,14 15 90,0 5-90,4 4 0,10 8-90,-8-9 90,20 4-90,-12-12 90,3-6-90,-14-6 90,7-11 90,-18 7 0,9-7 0,-16 12 90,0 1-90,-5 3 0,-1 12-90,0-2 0,0 23 0,3-15-90,5 27 0,-1-25-540,10 22 360,-7-26-629,12 6 269,-8-19 630,5-14 0,-8-3 0,-2-10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1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58 6183,'-1'-33'-120,"4"9"0,11 35 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1.8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85 6453,'-2'-28'1709,"0"7"-1619,-3 13 0,-1 4 0,0 2 0,-1 3 0,-6 5-90,1 1 90,-15 18 0,12-8 90,-15 32-180,19-25 270,-4 45-270,13-41 90,16 43-90,-2-49-90,19 15 90,-15-29-90,17-5 90,-16-6-90,19-18 90,-22 6 0,13-31 270,-28-21-90,7 16-180,-10-1 0,7 51 0,7 17 0,7 15 0,7 8 0,-4-5 0,3-1-90,-1-13 90,-4-6 0,24 7 0,-19-16 0,30-7 0,-30-6 0,25-23 0,-29 13 0,13-26 0,-22 23 90,4-30 0,-11 28-90,-3-31 89,-2 30 1,-3-17 0,2 29 0,-3-4-90,3 15 90,-1 10-90,3 0 90,2 23 0,0-13 90,3 36-90,-1-26-90,9 61-90,-5-52-540,17 48 361,-10-62-991,22 14 811,-19-29-631,18-4 1080,-10-15 0,0-3 0,-2-6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2.1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11 6543,'-5'1'2339,"5"0"-2159,8 2-90,4 0 90,2 1-90,3 0 0,2-1 89,13 1-268,-6-1-451,34-5 180,-28-1-90,16-4-89,-25 2-181,-2 1 90,-2-1 630,-2 2 0,-1-1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27.35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9 6094,'5'-2'359,"1"-1"-269,0 2 0,0 0 0,2 0 0,1 1 90,0 1 90,8 2-180,-4-1 539,26 14-269,-14-1-270,7 5 360,-11 10-360,-15-16 0,1 10 0,-8-14 0,-3 0 0,-2 1 90,-9 10-90,3-8-90,-12 12 89,11-14-178,-16 11 89,17-14-270,-13 6 180,17-12-900,-2-2 720,7-2-629,6-9 539,2 4 360,18-15 0,-12 15 0,9-8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2.5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0 6723,'-6'11'1619,"0"2"-1349,0 3 0,1 3-90,0 3 0,1 0 0,0 2-180,2 29-180,2-26-1170,6 27 721,-1-42 629,15-3 0,-9-13 0,9-5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2.6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0 6993,'-25'20'-240,"10"-2"0,29-10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3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1 6363,'-40'9'1979,"7"2"-1619,21 18-180,7-9-90,-1 15 90,7-12 180,8 20-181,-1-15 451,17 30-450,-11-35 540,26 17-541,-20-28 181,35-6-270,-29-12 180,34-24 90,-27-42-450,-39 6-630,-22-6 271,-24 45-1260,3 30 1079,36 3-90,-3 5-719,13 1 720,4-2 719,3 4 0,4-5 0,3-1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4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1 712 6453,'0'16'900,"0"-1"-630,1-1-90,1-2 89,0-1-89,1-2 0,1-3 90,2-2 180,3-4-270,-1-4 359,13-17-89,6-21-180,3-14 0,1-3-180,9-7-90,-13 13 0,0 13 0,-11 35 0,0 19 0,-6-1-270,8 29 0,-6-14-180,10 15 180,-8-21-179,8-1-91,1-11-180,19-3 451,-11-6-451,28-19 540,-34 5-180,32-23 270,-34 18 180,11-10-90,-18 14 180,-2 1-90,-1 0 90,-1 0 180,4-5-90,-6 5 629,8-11-719,-12 14 180,1-9-270,-8 13 90,-5-4-90,0 7 90,-12 1-90,7 3 269,-28 18-179,20-7 180,-22 20-90,23-14-90,-4 7 0,10-7 0,-1 0-1,3 0 1,1 0-90,2 0 0,4 7 0,3-5 0,12 15-90,0-19 0,24 10-270,10-25 90,2-4 180,-3-9 0,-21-2 0,-9 2 90,6-19 0,-11 13 0,3-28 0,-13 28 0,-5-26-90,1 25 90,-4-13 0,5 30-90,0-2 0,3 15 0,1 0 0,2 1 0,3 13 0,-1-9 0,9 21 0,-7-22 90,14 10-90,-10-18 0,18 0 0,-15-9 0,22-11 0,-20 3-90,17-14 90,-12 4-90,6-8 90,-3-3 0,0-14 90,-10 12-90,-1-47 0,-11 43 90,-1-57-90,-3 57 90,-1-17-90,1 29 0,1 3 90,-1 4-90,1 2 90,-1 1-90,0 7 0,-4 6 90,2 7-90,-7 26 90,5-10 0,-6 42 0,8-30 179,-3 52-179,7-45 180,3 13 0,1 1-180,2-11 90,5 8 0,1-1-90,-1-21-180,13 21 0,-14-38-630,15-7 271,-12-8-2790,24-33 2160,-25 15 1079,10-36 0,-18 35 0,0-10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5.9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161 204 6094,'32'-13'3418,"-12"0"-1170,-7-9-2248,-14 13 0,-25 3 90,-7 21-90,3 1 0,-7 6 0,3 5 90,8 11-90,6-7 90,4 8-90,14-18 0,2 0 0,3-1 90,15 13-90,-4-14 0,12 9 0,-8-19 0,3-3 0,0-4 0,1-3-90,8-5 90,-7-1 0,24-20 0,-26 13-90,20-27 90,-29 24-90,5-22 90,-14 22-90,-5-18 90,-1 22 0,-4-5-90,4 13 90,0 1 0,0 1 0,1 2 0,0 7 0,1 1 0,-1 7 0,3-1 0,1 3 0,2 3-90,1 1 90,3 0-90,7 10 0,-2-7-269,24 19 269,-14-24-180,35 13 180,-30-25-180,35-3 180,-36-8-360,40-23 450,-43 13-90,29-27 90,-38 23 0,10-18 0,-18 18 180,-1-24-90,-5 24 0,-3-17 0,1 27 180,-6 3-270,4 8 0,-4 17 0,5-4 0,7 25 0,2-19 90,16 27-90,-8-27 0,23 22 0,-19-27 90,39 12 0,-32-22-90,38-5 0,-39-7 90,25-17-90,-30 11 0,18-22 0,-23 17 0,10-21 0,-18 20-90,3-22 90,-8 22 0,-2-15-90,0 22 90,-4-1 0,3 13-90,-1 11 90,3-2 0,7 19 0,-2-15 0,6 10 0,-5-12 0,1 0 0,1 0 0,1-1 0,6 1 0,-3-3-180,17 2-90,-5-6 0,12-3 180,-11-3-359,17-13 449,-24 5-90,25-17 90,-27 9 90,4-4-90,-8 4 0,-5 5 90,-1-2 0,3-9-90,-4 5 90,4-25 0,-7 20 89,-2-32-89,-3 32 360,-6-23-360,3 31 180,-4-8-180,5 20 180,-4 5-180,3 4 359,-5 30-359,8-15 270,1 44-270,4-34 0,9 45-90,-5-42 0,16 42 0,-11-46-360,16 20-629,1-28-630,13-14 989,-7-6-539,6-23-180,-17 1 1349,-1-1 0,-5 1 0,-7 6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6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 6903,'14'7'2609,"21"-9"-2879,21-2-583,1-6 404,-32 5 41,0 1-131,-2 1-24,-1 1 563,8 0 0,-7 0 0,7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6.7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264 32 6633,'-10'-5'990,"-1"0"-810,-1 1-1,-2 0 1,-1 2-90,0 0 90,-1 2 0,-1 2-90,0 2 630,-24 18-540,19-8 449,-25 30-359,35-23 90,-3 20 0,17-13-1,6 7 1,18 0-270,5-12 0,16-6-90,-12-14 0,2-7 0,-10-3 90,0-4-90,0-1 0,8-11 0,-2-3 90,-4-2-90,-8-5-270,-20-1-180,-9 2-359,-15-3 269,0 16-89,0 3-1,7 6-90,1 4-719,-2 3 720,6 4 719,1 2 0,9 2 0,3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7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1 163 7263,'2'2'899,"3"0"-719,5-1-90,4-1 90,4-1-90,3-2 0,4 0 0,3-2 0,2-1 90,28-11-90,7-11-90,-7 5 0,-5-13 0,-43 25 0,-9-11 0,-9 16 90,-34-1 0,16 9 539,-45 13-359,39-3 720,-35 25-721,45-18 361,-6 38-540,28-33 0,28 29-90,-5-35-360,47 14 0,-35-22-989,49 1 719,-48-11-1438,38-11 1348,-46 3 720,20-11 0,-30 10 0,4-3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7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48 6363,'13'78'3418,"-2"-17"-2608,-3-43-540,-3-12-90,0-4 90,0-6 89,9-16-269,-5 6 0,18-28-90,-14 21 90,18-25-90,-18 28 180,17-13-180,-17 22 180,16 2-90,-16 9 0,20 17-90,-19-6-90,21 25 0,-20-19-810,15 26 451,-18-27-1980,20 19 1710,-19-25 719,17 6 0,-19-15 0,5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7.9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1 6183,'10'0'1170,"-3"1"-990,-5-2 90,-2 3-91,-1 0 1,-2-1 0,-1 1-90,0-1 90,-2 1 180,-4 0-90,-5 2 0,-2 0 179,-9 5 451,-7 5-540,7-1 359,-15 17-539,23-8-90,-1 13 0,16-3-270,30 24-809,6-13-181,21 7-359,-5-28 630,-16-15 89,-3-4 91,-10-3 719,0-2 0,2 0 0,0-2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27.66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119 19 5914,'-5'-10'629,"0"2"-539,0 8-90,0 0 90,-2 1 90,-7 4-90,4 0 90,-10 6-90,11-3 450,-10 15-361,12-11 91,-4 17-90,10-15 270,12 24-360,-3-21 0,15 17 0,-10-24-90,26 3-90,-20-8-270,25-1 0,-26-7-1259,20-9 990,-20 4 629,9-6 0,-17 6 0,-2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8.4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230 76 6543,'-18'-13'5127,"-1"3"-4947,6 9 0,-1 0 0,2 2 0,-4 2-90,2 0 180,-15 8-180,14-4 0,-18 17-90,19-11 90,-4 10-90,11-7 0,2 0 0,3 1 0,1 0 0,12 16 0,-2-14 0,31 19 0,-16-26-180,41 4 180,-34-13-90,38-10 90,-41-1 0,26-18 0,-35 12 90,10-29-90,-23 24 0,-8-30 0,-5 29-90,-19-33-90,13 32-360,-12-17 180,16 28-1169,-4-1 900,9 8-1170,0 5 1259,4 3 540,3 14 0,1-7 0,3 6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39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239 391 6543,'-3'-5'2069,"-1"0"-1709,0 0 270,-5-2-271,2 5 1,-5-2 0,1 3 0,-1 0-90,-2 1-1,-1 2-89,-2 0 0,1 3-90,-1 0 0,1 2-90,1 1 90,-4 8-90,5-3 0,-1 5 0,8-4 0,-1 17-90,5-11 0,6 27 0,3-26-270,15 19 180,-7-26-359,24 7 449,-18-18-90,12-2 90,-13-7 0,0-3 90,0-2-90,-1-3 180,1-1-90,8-12 90,-7 5 360,19-32 179,0-19-1440,-8 11 901,0-12-270,-23 24 270,-3 10 0,-2-36 0,-4 40 90,-7-24-90,2 44 0,-22 13-90,15 13-90,-22 36 90,23-19 0,-9 43 0,15-37-90,3 45 90,6-44-180,16 40 90,-7-43-270,33 38 181,-24-44-181,34 23 180,-33-37-180,28-2 360,-28-13 786,31-20-786,-30 7 90,31-31 0,-32 22 179,24-36-89,-28 32 180,11-32-270,-21 37 655,0-16-655,-10 31 0,-13 4 0,5 12-90,-18 20 0,17-8-90,-14 37 90,18-29-450,2 38 180,10-39-629,18 27 629,-7-30-629,26 21 629,-21-28-360,27 9 360,-27-19-449,32-9 629,-32-2-180,26-18 270,-32 11 90,14-20 0,-19 17 0,9-19-90,-13 22 180,6-10-90,-9 17 89,1 3-179,-3 6 180,1 19-180,-1-10 90,4 24 0,-2-22 0,7 18-90,-5-20 180,6 12-90,-6-16 450,5 3-270,-6-10 719,4-6-629,-5 0 809,-1-23-989,-3 13 0,-5-34-180,3 25-90,-4-36 90,4 34-90,0-25 0,3 34-180,3-6 180,1 18-539,19 5 449,-10 2-270,20 5 270,-17-3-449,36-3 539,-25-2-180,39-9 270,-42 4 0,23-12 0,-31 9 270,12-8-91,-21 7 91,2-4-180,-10 6 90,-6-7-180,1 7 360,-8-10-270,7 10 360,-8-4-270,10 9 89,-8 4-269,8 3 180,-3 17-180,6-10 180,9 23-180,0-18 180,20 27-180,-10-22 180,23 31-90,-21-28 0,19 27 0,-25-30 90,3 23-180,-14-29 90,-11 14 0,-1-21-90,-13 3 0,8-8-180,-20-6-180,16-5-360,-9-6 271,17 1-1350,10-9 1079,3 10-2068,22-17 2788,-8 17 0,13-5 0,-10 11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48:40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0 7803,'-2'14'4587,"-12"-4"-5577,0-9-179,-10-2-90,8-3 90,-2 1-1,4 0 1170,1 0 0,4 0 0,1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28.0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6453,'7'7'630,"1"2"-450,0-1 90,2 4-90,3 2 89,1 3-89,2 2 180,7 13-180,-5-6 270,15 36-270,-18-28 539,6 58-539,-18-53 0,-7 38-90,-3-49-270,-12 23-1349,1-19 809,2-1 1,4-15-1,12-16 1,2-4 719,4-3 0,4-4 0,1-2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28.6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72 1 6273,'-1'7'540,"-1"0"-270,1 1-90,-1 0 0,0 1 180,-4 7-181,1-3 1,-4 11-90,2-10 90,-8 18-270,8-19-1169,-5 12 719,10-20 540,1 0 0,4-7 0,2-1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30.18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285 157 6183,'-2'-8'360,"-1"0"-270,0 0 0,0-1-90,1 0 90,-2 0-90,0 0 90,-1 0-90,-2-4 0,-1 3 90,-9-10 0,-11 1-90,6 5 90,-10 3-90,21 12 180,-18 13-90,15-4 180,-17 26-180,21-17 179,-10 38-89,13-25 45,0 17 0,2 2-45,1-5 90,-1 53-90,4-59 179,3 50-269,0-50 0,6 42-180,-3-58-179,6 17 89,-7-29-810,2 5 540,-5-14-1079,-1-5 987,-3-3 542,-3-5 0,1 2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30.3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1 134 6273,'12'1'1709,"18"-4"-1439,-9-1 90,27-10-270,-20 5 90,21-10-180,-22 7-180,23-10 0,-28 11-360,16-7-179,-20 10-720,1 1 1439,-9 3 0,-4 1 0,-6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30.8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204 5 6903,'-3'-2'360,"1"0"-270,0 3-90,0-1 90,0 2 0,-2 1 0,0 2 90,-6 6-91,1-1 451,-21 32-360,14-17 270,-19 35-180,21-29 1169,-18 56-1079,19-43 44,1 9 1,1-1-315,9-14 90,6 51-180,2-58-90,11 26-90,-6-41-1439,22 4 989,-15-16-719,22-4 630,-23-8 719,14-14 0,-15 9 0,7-8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31.4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 3 6183,'-3'-2'270,"-1"2"-90,3 1-90,-2 2 0,2 0 0,0 3 0,-1-1 540,2 16-450,0-9 269,4 25-269,-1-21 180,7 20-270,-3-20 90,12 14-180,-10-19 90,22 7-90,-17-14 0,12-1 0,-13-5 0,-1-2 0,0-1 0,7-11 0,-7 4 0,6-20 0,-14 17 0,0-15 0,-5 19 0,0-6 0,0 12 0,2 16 90,0 0-90,3 15 90,0-7 269,8 35-179,-5-22 270,7 39-180,-10-41 809,-2 37-899,-3-36 0,-3 19 90,-8-25-180,2-7 0,-8 3 0,3-9-90,-2-1 0,-10 2 0,6-5-90,-8 1-90,9-4-1619,-17-10 1079,18-1-899,-13-15 720,26 5 899,5-15 0,6 10 0,5-7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131 603 6363,'3'-8'360,"1"2"-270,-2 2 0,0 0 0,1 0 0,-2 1 0,1-1 0,-1 1-90,1 0 90,-1-1 360,3-8-361,-2 5 271,6-15-180,-5 13 90,5-18-180,-5 14 0,1-10 90,-2 7 180,0-19-270,-1 12 89,0-14-89,-3 16 0,-1-1 90,-4-10-90,0 7-90,-3-6 90,3 10-90,-1 2 90,0 0-90,1 2 90,-7-8 0,6 9-90,-9-13 0,11 19-360,-6-8 180,8 12-1079,-11-7 629,8 9-1528,-13-1 2158,12 4 0,-5 1 0,9-2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32.01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6363,'7'5'720,"0"1"-450,2 3-90,1 3 90,1 2-1,1 3-89,0 3 90,2 3 0,0 2 0,0 3 0,0 1 0,-2 1 89,0 1 271,0 15 269,-4 17-719,-3-11 180,-19 40-360,2-56-180,-17 32-90,14-47-1798,-14 10 1168,17-22-1708,-5-10 2608,17-11 0,6-12 0,3 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32.85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11 6453,'5'-4'450,"0"1"-270,-2 1 0,2 1 0,-1 1 180,2 1-181,0 2 451,9 9-270,-6-2 0,8 9-1,-4-3 91,1 3 0,2 3-90,1 3 89,1 3 361,13 34-630,-13-19 0,14 43-90,-21-42 45,-7 10 0,-3 2-135,-5-5 45,-4 3 0,-2-4-45,-6-14-90,-21 26-90,18-37-180,-11 10-180,17-27-89,2-4-271,1-5 1,4-5-181,1-4 1080,8-18 0,0 8 0,6-13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6:54.1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6 144 6273,'-3'0'180,"1"0"450,2 0-540,0 2 0,1-1 360,0 1-360,1-4-1,-2 1-89,1-1 90,-1 0 90,0 1-180,0-1 90,1-3 0,-1 3 0,1-7-90,-1 4 90,0-4-90,0 4 0,0-5 0,0 4 0,0-13 0,0 10 0,0-11 0,0 13 0,-1-7 0,1 10 0,-1-4 0,1 5 90,-1 0-90,1 2 0,0 5 0,0-1 90,0 4-90,0-3 0,0 1 0,0 1 0,1 0 90,0 6-90,1-3 90,3 12 0,-2-10 90,5 18 0,-5-16 90,6 18-91,-7-18 361,6 20-360,-6-20 90,3 11-270,-4-17 90,1 3-90,-2-7-450,1 2 180,0-4-1709,2 1 1462,-3-2 0,-2-2 0,-5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00.71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16 87 6004,'-4'-2'269,"0"0"-179,3 1-90,0 0 90,0 0 0,1-1 0,0 0 180,0-1-180,0 2 540,0-2-540,0 1 179,0 0-179,0 0 180,3-2-270,-1 1 90,6-6-90,-3 3 180,9-7-180,-6 7 180,5-5-90,-4 6 180,5 1-270,-5 3 90,5 3-90,-9 0 0,11 7 90,-8-4-90,9 10 0,-11-9 0,6 13 0,-10-12 0,-1 12-90,-35 26 90,17-22 0,-22 24-90,22-31 0,5-4 90,-3 2 0,3-4-90,5-3 90,-3 4 0,6-8 0,1 0 90,3-3 90,8-7-90,-3 3 180,10-6-91,-7 5 811,17-4-720,-11 6 269,19-4-449,-20 5 90,15 0-180,-16 1 0,14 1-180,-15 0-809,9-2 449,-12 2-2248,9-5 2068,-12 2 720,7-6 0,-9 2 0,3-2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01.59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126 7 6453,'5'-2'360,"0"0"-270,-2 2 0,-1-2 90,0 2 1439,-1 0-1439,-5-1 0,2 2 0,-5-1 179,1 4-179,-1 1 180,-7 9-180,3-3 630,-18 34-720,15-19 449,-16 51-449,22-40 135,2 16 0,2 3-135,3-8 0,2 4 0,1-1 0,3-8-45,5 6 0,1 1-45,0-6 0,6 5 0,1-2-90,-2-18-720,28 27 360,-27-39-809,19 8 540,-24-22-2789,4-4 3508,-10-3 0,1-3 0,-5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03.18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525 182 6094,'-6'-6'449,"0"1"-359,1-1 0,-1 0 90,0 0 0,-1-3-90,1 2 450,-7-12-450,6 10 179,-8-11-179,8 12 270,-16-11-270,11 10 0,-16-8-90,15 11 90,-28-9-90,24 10 0,-21-5 0,27 11 0,-13 11 0,13-2 0,-10 19 90,14-10 270,-1 50-90,6-30 179,3 15 1,2 1-180,2-6 179,7 22 1,2 1-360,-2-18-506,-1-1 0,0-4 416,-3-18 90,5 24-90,-6-26 0,4 20 0,-8-36-360,-3 4 180,-2-12-719,-9-3 539,3-7-540,-13-11 541,10 6-91,-13-13 180,9 9-630,-31-21 721,23 18 89,-31-17 180,36 23 1012,-16-8-1012,23 14 90,-4-3 0,13 5 269,10 2-269,-2 0 90,13 0-90,-6 1 809,27-3-719,-18 1 630,36-4-720,-34 2 449,40-8-629,-39 7-90,26-6-90,-35 7-1349,18-7 990,-19 6-811,7-5 631,-17 6 719,-5-2 0,-2 3 0,-3-2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03.73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143 1 6453,'-7'2'360,"0"1"-270,0 1 0,1 1-90,-2 0 90,0 2 0,-6 5-90,4-2 270,-11 17 359,0 23-449,4-12 180,1 28-90,15-38 1079,11 50-989,-3-38 270,11 43-451,-8-50 91,23 38-360,-16-41-899,27 27 449,-26-43-2068,23 2 1978,-27-16 630,9-6 0,-18-2 0,0-3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04.11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19 6004,'5'-4'539,"-1"0"-449,1 1 0,0 0 0,2 1 180,3 0-90,-1 1 90,7 2-90,-7 0-90,4 2 89,-5 0 1,0 1 0,-1 0-90,-1 2 360,4 7-270,-5-3 449,1 20-539,-7-16 180,-7 17-270,2-18 90,-12 12-180,9-13-359,-16 13 179,16-18-180,-9 3 90,13-10 90,0-2-90,2-2 91,3 0-1,0-2-90,1 0 90,2-1 0,1 0 0,2 0 1,0-1 269,1 1 0,0 0 0,0-1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04.39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104 21 5914,'-14'-12'539,"2"4"-539,6 9 90,-1 0-90,0 2 90,-1 0-90,1 2 90,0 0 0,0 1 0,-1 1 90,2 1-90,0 0 90,2-1-90,1 2 90,1-1 89,4 5-179,0-3 270,13 13-360,-6-12 90,14 9-90,-11-13-360,20 2 270,-17-6-179,13-1-451,-9-10-179,-1-5 51,-1 0 0,-5-2 0,-9 6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04.72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0 6453,'5'12'900,"1"0"-630,2 2-1,3 3 1,1 2-90,2 2 90,2 1-90,1 3 719,26 39-629,-19-26 135,2 10 0,-2-1-135,-11-10 179,4 44-359,-28-15-270,4-9-1349,-24 12 900,19-51-900,-10 9 809,16-24 720,0-6 0,6-4 0,3-4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95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195 661 6453,'-8'-2'270,"1"-1"-180,5 1 0,-1-2 0,1 0 0,0-1 0,1 0 360,3-8-360,-1 6 269,3-8-179,-4 10 90,-2-4-270,0 6 90,-3-5 0,2 4-90,-3-8 0,3 5 90,-1-9-90,3 8 270,-3-10-270,3 11 270,-3-10-180,1 11 179,-2-11-269,2 9 180,-4-15-90,6 11 0,-2-20 0,4 19 90,-1-17-90,1 21 450,-1-6 539,-8-20-1079,4 18 90,-5-19-90,5 27 0,2 1 0,0-1 90,0-3-90,0 3 90,-2-16-90,2 14 0,-3-15 0,4 18 0,-3-11 0,2 11 90,-2-10-90,2 9 0,-2-8 0,2 11 0,-3-7 0,3 9-90,-10-5 0,5 6-899,-9-2 359,10 3-1619,-2-2 1350,8 6 899,10 1 0,-2 1 0,6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05.11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37 1 6273,'-2'12'810,"1"-1"-540,0 1-90,-1 0 90,1 0-91,-1-1 91,-1 5-180,0-3 0,-4 10-90,4-12-719,-4 8 359,5-15-1079,0-5 1439,3-6 0,2-6 0,1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05.65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219 165 6363,'-2'-10'630,"0"-1"-540,-1 0 90,-1-1-90,0 1 0,-1-1 0,-2 1-90,1-1 180,-20-17-90,12 15-1,-22-14 1,23 24 90,-18 11-90,18 2 0,-10 18 0,15-8 360,-3 31-180,7-20 719,-2 50-629,5-41 224,2 14 1,1 2-405,1-11-90,6 45-90,-3-58-1079,13 30 629,-9-36-1349,10 20 1169,-13-35 630,-3-4 0,-6-9 0,-3-6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05.85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1 151 6363,'25'5'2429,"-1"-1"-2249,-7-8 0,2 0-90,2-3 90,13-5-90,-7 2-630,37-18 270,-35 14-540,26-13 361,-38 16 449,7-8 0,-15 10 0,2-5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06.2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96 2 6903,'3'-1'360,"0"1"-90,-3 0-180,-2 5 0,0-1 0,-3 4 89,-1 0-89,0 2 450,-8 16-360,5-8 809,-12 35-629,13-25 720,-9 47-811,12-39 91,-1 37-180,11-25-90,11 21-180,-2-24-989,30 17 629,-22-42 0,18 9-719,-12-22-990,12-9 1619,-12 0 540,4-8 0,-24 2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06.73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11 6273,'2'5'1889,"-1"-2"-1799,6 7 0,-4-3 0,0 0 90,6 8-180,-3-5 90,8 8-90,-7-11 90,18 5-90,-14-10 0,12 1-90,-14-7-180,9-11 90,-9 6 0,7-12 0,-12 11-179,3-12 269,-4 13 90,2-8 0,-4 14 0,10 7 0,-1 6 90,10 13 0,-5-3 539,26 47-449,-23-34 0,16 34 0,-27-40 0,-2 0 180,-4 0-1,-3 1 1,-3-2 0,-3-1 90,-3-1-90,-2-2-91,-3-2 1,-3-1 0,-21 8-360,13-12-90,-14 6-180,20-16 1,3-1-181,2-4 0,2-3-1618,-2-12 1438,8 3 720,2-16 0,12 9 0,3-6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07.15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0 6723,'6'4'810,"2"0"-630,-1 0 89,2 2-89,2 0 90,2 2 0,0 2 0,1 2 449,7 11 451,2 19-810,-3-6 629,-3 49-809,-14-48-90,-7 39 0,-2-47-630,-14 35 180,11-37-1708,-10 23 1078,15-41 990,4-11 0,4-7 0,5-12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07.74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18 6633,'0'-6'900,"0"1"-630,0 1-91,1 1 91,1 3 0,2 2 360,7 9 629,14 18-899,-3-2 809,28 40-899,-26-30-993,13 22 903,-19-25 0,0 1-195,-2 0 195,-2 1-90,-1 0 0,-3-1 89,-1-1-89,-4 1 0,-2 0 0,-4-1 0,-4-1 0,-2 1 0,-3-2-90,-10 14 0,2-13-90,-7 8 0,7-15 803,1-4-983,2-2-64,3-4-1915,1-2 1260,5-9-2070,3-14 3059,7-3 0,4-11 0,1 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18.88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8158 16 6723,'0'-4'450,"1"1"-270,0 2 0,1 0-90,-1-1 90,1 1-91,-1 0 1,-1 0 450,0-1-450,2 4 90,-1 0-90,3 3 90,-2-1 0,0 0 90,1 1-91,-1 1 361,0 3-270,1-1 629,3 17-719,-3-11 90,7 25-180,-6-21 0,6 18 0,-4-16 90,12 37-180,-9-27 180,13 51-180,-14-46 135,2 12 0,-1 4-135,-2 6-312,4 22 312,-6-31 0,-3-15 90,2 30 0,-6 13 0,-1 5-45,1-28 0,0 0-472,-3 27 1,0-7 426,-1-27-407,-2 13 407,4-21 0,-6 61 0,6-59 90,-4 58-90,5-62 0,-5 45 0,4-45 0,-9 44 0,5-46 0,-16 44 0,11-44 0,-21 42 0,17-42 0,-30 52 0,26-51 0,-6 8 0,-1 0 0,6-11 0,-33 43 0,29-42 0,-11 9 0,-1-1 90,7-7-90,-25 24 0,33-34 347,-1-2-347,1 1 0,-23 17 0,17-14 0,-18 14 0,22-20 0,0 0 838,-1-2-838,0 2 0,-14 7 0,7-6 0,-38 23 0,32-21 0,-6 3 0,-1-1 0,5-3 0,-7 3 0,0 0 0,7-3 0,-7 2 0,2 0 0,6-3 0,-6 2 0,2-1 0,5-3 0,-15 5 0,-1-1 0,10-5 0,-14 4 0,0-1 0,13-6 0,-8 1 0,1 1 0,6-5 0,-3 1 0,-1-1 0,8-3 0,-49 7 0,53-11 0,-52 7 0,50-6 0,-21 4 0,-2 2 0,6-1 0,-17 2 0,-1 1 0,13-4 0,-10 1 0,-1 0 0,7-1 0,-8 1 0,-1 0 0,9-3 45,-10 2 0,1-1-45,7-2 0,-11 1 0,-1-1 566,8-2-566,11-1 0,-11 0 0,9 0 0,-21 0 0,19-2 0,-11 1 0,10-1 0,-14-2 0,-13 0 0,0-1 0,12-2 0,-10-1 0,1-1 0,13 0 0,-8-3 0,1-2 0,12 0 0,-8-4 0,0-2 0,9 1-45,-23-5 0,-3-1 45,16 4 0,17 5 0,-9-3 0,9 3-90,-15-2 90,-12-2 0,-1-1 0,11 3 0,-11-4 0,0-1 0,13 1 0,-8-4 0,1-1 0,13 0 0,-14-10 0,1-2 0,20 3 0,-11-8 0,4-1 0,21 9 0,-4-5 0,1-1 0,8 6 0,-4-5 0,0 0 0,8 4 0,-4-5 0,1 1 0,8 4 0,-1-4 0,2-1 0,10 5 0,-2-12 0,4-2 0,10 8 0,0-10 0,3 0 0,8 12 0,-3-32 0,5 26 90,-5-22-90,1 21 90,-11-26-90,9 39 90,-14-41-90,13 39 0,-18-60 0,16 52 0,-2-10 0,0-1 0,3 11 0,-16-48 0,15 53 0,-16-38 0,15 45 90,-15-34-90,16 37 0,-15-29 0,15 32 90,-11-28-90,15 29 0,-19-50 0,17 46 0,-9-29 0,12 38 0,-3-14 0,4 12 0,-7-22 0,8 26 0,-5-20 0,5 21 0,-5-17 0,5 18 0,-6-21 0,6 21 0,-7-21 0,7 20 0,-6-17 0,6 17 0,-3-10 0,6 16 0,-4-7 0,5 11 0,-2-5 0,1 5 0,2-7 0,-1 5 0,0-8 0,1 8 0,-1-3 0,1 6-90,-1-1 90,1 4-2518,-1-1 1888,4 2-90,0-1 1,3 2-91,-2-2 91,0 1 89,0 1 0,-1 1 91,1 1 539,-1-1 0,2 0 0,1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19.5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115 321 6094,'-3'-4'269,"1"0"-179,1 2 0,-1 0 0,1 2 0,0-1 90,-1 2-90,1-1 0,-1 2 360,-3 4-270,1-2 179,-4 7-269,5-6 180,-6 8-180,4-7 90,-8 8-90,6-8 0,-6 4 0,7-7 0,0 1 90,1-2 269,-1-1-269,3 0 360,-2-1-450,4-1 360,0-7-450,2 2 90,1-8-90,2-1 0,5-12 0,-1 6 0,7-20 90,-8 20 0,11-28 0,-10 26 89,8-26-179,-10 28 180,9-24-90,-10 30 0,7-12-90,-9 22 90,3-2-90,-4 6 180,6 2-180,-4 1 180,14 8-90,-8-4 0,17 13-90,-14-10 90,18 14-90,-19-15-180,15 12 90,-19-14-810,12 7 451,-11-8-1170,17 6 1079,-12-6-1079,19 10 1169,-20-5 450,11 14 0,-14-11 0,3 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2.2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276 78 6094,'1'-3'179,"-1"1"361,0 2 360,1-2-810,0 1 89,0 0-89,-1-1 0,0 1 90,2-1 90,-2-1-270,1 0 180,-1-2-90,-1 3 90,-1-4-90,0 4 270,-5-5-270,3 4 179,-7-4-179,5 4 90,-8-4-90,7 4-90,-9-3 0,9 3 0,-11 0 0,10 3 0,-15 3 0,12 1 0,-25 14 0,20-7 0,-22 18 0,25-16 0,-12 18 0,18-17 0,-3 18 0,10-19 0,7 16 0,0-18 0,15 11 90,-9-15-90,24 4 0,-20-9 0,23-3 0,-26-3 90,16-6-90,-19 5 0,9-8 0,-12 7 0,5-9 0,-9 8 90,6-11-90,-5 9 0,6-11 0,-5 12 0,6-6 0,-8 10-90,6-1 90,-7 4 0,5 3 90,-4 1 90,5 10-90,-5-4 270,9 19-270,-6-13 359,16 34-449,-12-27 180,14 33-90,-17-33 90,5 28-180,-10-28 270,-1 22-270,-4-27 270,-10 18-270,3-23 90,-17 12 0,13-16-90,-26 0 0,22-8 0,-24-9-90,25 1-180,-20-15 90,21 11-899,-14-14 539,19 13-1349,1-16 1259,12 17-1349,15-14 1979,-4 17 0,9-4 0,-7 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96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333 1602 6363,'5'3'90,"-1"0"1260,-4-3-1171,0-6-89,0 1 90,-1-5-90,1 3 0,-1 0 90,1 1 0,0-3 270,-3-8-360,2 4 180,-2-13-181,3 14 271,-2-17-270,1 13 360,1-23-270,-1 20 360,-2-25-361,0 24 181,-4-23-270,2 24 90,-11-32-180,9 28 0,-13-37 0,12 34 90,-8-32-90,10 33 0,-7-26 0,8 30 0,-4-21 90,5 26 0,-4-23-90,4 23 90,-5-22-90,5 22 0,-8-20 0,7 19 90,-8-23-90,8 21 0,-4-29 0,6 27 0,-3-25 0,3 27 0,-6-23 0,5 26 0,-9-21 0,7 23 90,-8-19-90,7 19 0,-6-19 0,9 19 0,-4-14 0,5 17 0,-1-10 0,3 14 0,-1-8 0,2 9 0,-2-10 0,1 8 0,0-13 0,1 11-90,0-12 90,0 12 0,-1-13 0,1 12 0,-1-15 0,0 14 0,-5-15 0,3 18-180,-5-11-90,5 15-1169,-1-5 719,2 7-2068,0-3 2488,2 4 0,-1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3.0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56 6183,'-4'-2'270,"1"0"-180,1 0 0,2 1 0,-1 0 0,1 0 0,0-1 90,1 1 0,1-1 360,6-6-451,-2 2 271,8-6-270,-7 8 180,11-4-180,-9 6 0,19 1 0,-16 2-90,16 5 0,-19-1 0,7 9 0,-11-7 90,1 11-90,-7-9 90,-7 13-90,2-13 0,-16 16 0,13-17 0,-13 10 0,16-13-90,-3 2 90,7-6-90,5 0 0,1-2 90,12-1-90,-5 1 90,15 3 0,-14-1 0,16 6 90,-18-3 0,9 9 0,-15-8 180,0 11-90,-5-8 179,-9 10-269,3-9 180,-15 8-270,10-10-90,-13 7 0,13-10-359,-9 0 269,13-6-810,-5-7 630,10 2-719,-2-12 719,5 9 360,1-10 0,3 10 0,2-5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3.7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194 26 6273,'2'-4'450,"-1"1"-360,1 0 90,-1 1-90,1-1 0,-1 0 180,0 1-90,-1 0 179,0-1-179,-1 3 270,-6 1-270,-11 11-180,2-2 180,-20 22 0,19-14 629,-22 38-449,22-26 719,-14 50-809,21-42 360,-2 52-540,12-51 90,17 56-180,-5-59-90,25 39-90,-20-52-720,22 16 451,-22-27-1260,21 1 1079,-23-12-1079,13-7 1079,-19 0 630,1-4 0,-7 3 0,0-1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4.5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342 118 6094,'-4'-37'1169,"-20"-9"-1169,11 36 0,-20-11 90,6 19-90,5 0 0,-5 6 90,13 1 180,-13 14-180,10-3 359,-19 33-269,22-20 450,-13 54-360,19-39 179,0 9 1,1 0-270,3-5 135,1 9 0,2 1-225,3-15-360,7 45 90,-2-62-810,10 17 631,-10-31-721,8 2 810,-9-13-629,-1-6 629,-6-1 90,-3-5 0,-2 4 0,-1-2 1,-2-2-669,-14-12 0,7 7 0,-11-11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4.73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 90 6094,'-5'-7'2158,"46"3"-2158,12-1-449,41-5 269,-35-2-90,-10-3 0,-32 9-90,-3 0 90,-2 0 270,2 0 0,-5 0 0,2-1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5.14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181 7 6633,'0'-4'270,"0"2"-180,-1 1 0,-1 2 0,-4 2-90,1 2 90,-4 2 0,1 1-90,0 1 90,-1 1 90,-1 2-90,-1 0 0,0 3 89,-2 1-89,0 3 270,-5 11-180,5-4 540,-11 35-450,15-27 809,-1 57-899,11-54 0,13 46-360,-3-55-720,21 23 451,-14-36-1171,28 7 991,-23-19 629,24-5 0,-28-3 0,8-3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5.4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23 6004,'13'-9'719,"0"1"-629,-5 6 0,0 0 0,2 2 0,1-1 180,6 2-90,-5 1 0,4 1 269,0 7-269,-6-2 270,5 18-180,-12-12 359,-3 21-449,-4-19 450,-12 18-540,7-20 0,-8 7-90,4-8 0,2-3-810,-9 1-449,6-15 989,1 2-719,10-17 719,7 10-90,4-6 90,-1 7-89,2 1 89,1-1 270,2 0 0,0 0 0,1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5.74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126 9 6004,'-20'-5'1079,"0"2"-989,12 6 180,-8 4-90,6-1-90,-3 2 359,-3 10-269,7-6 90,-3 20-180,11-17 90,8 20-180,1-20 0,16 16-90,-11-20-450,23 4 270,-18-12-1169,30-2 990,-30-3 449,14-2 0,-22 1 0,-1-2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6.0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6183,'16'19'990,"-3"0"-720,-3-5-90,0 2 89,1 1 181,5 12-270,-4-5 810,10 43-811,-14-33 541,1 49-630,-11-53 0,-9 31-270,5-38-719,-9 15 359,9-28-1529,-3 2 1349,6-12 720,2-3 0,4-4 0,0-1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6.44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94 0 6273,'-2'11'720,"-1"0"-540,0 1 90,-1 1-90,1 1 0,-2 1-1,0 2-89,0-1 90,-3 8-180,1-6-90,-8 17-90,6-18-629,-5 14 269,9-20 540,0 2 0,6-11 0,1-2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7.1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321 112 6004,'-1'-13'269,"0"1"-179,-2 0-90,-1 1 0,-2 1 90,-1 0-90,-3 2 270,-19-7-180,11 8 90,-30-5-90,29 10 90,-26 8-90,27 0 270,-20 20-1,17 10-89,-3 13-180,11-2 360,3 24-270,7-30 270,0 54-360,3-52 89,6 50-179,-1-55-359,11 38 89,-6-49-1169,15 22 989,-16-35 450,1 10 0,-11-21 0,-5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97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406 1506 6183,'-4'-6'180,"0"1"-180,3 4 540,-1 0-270,-1-1 0,2 1-90,-2-1-90,1 0 0,1 0 89,-1 0-89,0 0 0,-1-1 0,0 0 90,-1-2-180,2 2 180,-3-7-90,3 5 180,-6-10-180,5 8 90,-6-9-180,6 10 180,-5-11-180,5 8 90,-3-14 0,5 11 179,-1-17-179,2 15 360,-1-16-270,-1 17 270,-3-16-360,1 16 179,-3-17-179,2 16 180,-4-31-270,5 24 180,-2-33-180,4 32 180,-3-27-180,2 27 0,-3-12 90,0 16-90,1-2 0,-1-1 0,-1 0 90,-3-13-90,3 7 0,-8-29 0,8 27 0,-6-33 0,9 37 0,-6-35 0,5 38 0,-9-28 0,9 32 90,-12-22-90,11 22 0,-14-24 0,11 22 0,-13-30 0,12 26-90,-10-36 90,13 34 0,-5-40-90,9 41-270,-2-25 0,3 36-989,1-7 720,1 17-2700,-1 1 3329,-2 11 0,1 0 0,-2 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7.34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73 6903,'62'-9'1259,"0"-1"1,35-6-2160,-63 6 360,-17 3 1,5 0-541,-8 2 1080,-5 2 0,2-1 0,-5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7.9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65 260 6363,'2'-3'180,"-1"0"270,0 3-540,-1-1 90,1-1 90,-1 1-90,1-1 0,-1 1 0,2-1 0,0-2 0,0 1 0,4-6 0,-4 5 0,2-4 0,1-1 90,-1 2-90,0-3 0,1-2 0,-1 3 90,3-12-90,-3 8 90,4-18-90,-5 16 90,3-22-90,-5 23 180,-1-13-180,-1 21 90,-5 1-90,2 6 90,-11 12-90,6-4 179,-16 23-89,13-14 450,-18 42-450,20-33 360,-10 46-270,15-43 90,3 37-270,4-38-270,12 28 180,-3-36-810,21 12 451,-16-24-1081,22 0 1530,-22-9 0,8-2 0,-12-2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8.4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7173,'1'5'450,"0"1"-360,0 1 89,1 2 1,-1 0 0,1 2-90,0 0 0,2 1 180,2 6-90,10 10-180,-5-9 90,14 8-90,-14-21 90,6 2-90,-8-7 0,4-4 0,-4 0 0,10-10-90,-10 4-90,5-15 90,-9 13-180,1-17 270,-4 17-180,0-10 90,-1 15 0,0-1 90,1 8 0,5 16 90,-2-5 0,6 20-90,-6-15 450,7 33-270,-8-26 270,1 28 179,-12-25 1,-6 6 0,-7-3-271,-15-2-359,8-12-449,-13 1-361,14-15-1439,-6-17 1530,14 3 719,5-27 0,15 21 0,4-10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8.7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0 6453,'9'13'1080,"-1"2"-810,0 1 89,0 3 91,0 10-270,-3-5 0,0 7 90,-4 3-90,-2-9-180,-1 8 90,-1-11-180,-1-2 90,0-1-540,-4 7 270,4-12-1079,-10 6 809,8-16 540,-7-2 0,8-5 0,-1-4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7:29.19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6363,'15'11'1170,"1"1"-811,3 3 91,0 3 90,2 4-90,-1 2-1,0 3 91,1 2 270,5 18-181,-12 2 1,-3 2-540,5 14-45,-12-6 0,-7-5 45,-10-17-630,-30 45 180,22-47-1798,-23 29 1258,32-50-1888,-1 1 2788,14-16 0,3-3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3:45.5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151 21 6094,'-2'-5'359,"1"0"-269,1 1 0,0 2 0,0 0 0,0 1 0,0 0 0,1 0 270,0 3 90,-2 10-271,0-1 91,-3 28-180,0-15 270,-5 50-270,3-34 45,-3 11 0,-2 2-45,1-3 45,-3 8 0,0 0-135,2-8 90,-1 0 0,1-2-90,3-12 0,-7 27 89,11-45 1,-2 8 360,5-23 0,1 0-270,1-9-90,0 3 0,2-4 0,2-6-90,-3 4 0,9-13 0,-6 13 180,12-9-91,-7 12 181,26-2-180,-14 8 180,55 7-180,-39-2-45,12 3 0,1 0-45,-10-1 90,51 11-90,-53-11 0,39 4 0,-47-9-90,29-5-90,-38-2-1619,18-12 1080,-28 7-1890,3-13 1800,-15 13 809,-1-5 0,-1 6 0,2-1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3:50.3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67 5914,'-1'-2'180,"0"0"-91,0 0-89,-1 1 90,0 1 0,1 0-90,-1 0 90,1 0 90,-4 4-90,2 0 180,-3 4-270,5-4 180,-2 3-90,3-5 0,0 0 0,1-1 0,1-1 0,-1 0 0,0-2 0,-1 1-1,0-2-89,0 2 0,-1-2 0,1 1 90,-3-3-90,1 3 0,-3-1 0,3 2 90,-6 5-90,5 0 0,-3 6 0,5-5 0,2 5 0,2-7 90,3 2-90,-2-3 0,2-2 90,-3 0-90,0-1 90,1-1-90,-2 0 90,1-2-90,-1 1 180,0-5-180,-2 4 90,0-4-90,-2 5 90,0-2-90,-1 5 0,-2 1 0,2 0 0,-1 3 0,3-1 0,3-1 0,0-1 0,7-4 0,-3 0 0,12-11 0,-11 7 0,6-10 0,-11 10 0,-3-6 0,-2 9 0,-6-5 0,3 6 0,-8 0 0,8 3 0,-8 4 0,9 0 0,-8 6 0,8-5-90,-2 7 0,6-8-719,7 7 449,-2-7-1169,6 7 1529,-5-7 0,2 2 0,-2-3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3:51.1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82 6363,'0'2'180,"0"0"-90,0-1-90,0 1 90,0 0 0,0 0 0,0 1 0,0 0 90,1 1 90,1 2-180,-1-3 90,5-1-90,-3-3 89,7-7-89,-6 3 0,5-10-90,-6 8 90,2-6 0,-4 8-90,-2-5 90,0 7-90,-3-2 0,1 5 0,-4 3 0,3 0 90,-4 7-90,6-5 0,-2 4 0,5-5 90,2 2-90,0-5 90,8-3 0,-5 0 0,13-14-90,-12 9 0,8-14 90,-12 13-90,-3-7 0,-3 10 0,-9-1 0,4 5 0,-14 7 0,12-1-450,-9 11 270,15-9-1169,1 10 809,6-12 540,8 1 0,-1-5 0,4-2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3:52.1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5824,'3'0'1079,"-1"2"-989,-2-2 0,0 2 0,0-1 0,0-1 0,0 1 270,0 3-270,0 0 269,1 12-269,1-5 360,5 26-270,-2-15 719,8 43-539,-7-31 630,5 54-721,-7-46 1,0 11 0,0 1-180,-1-12-90,6 43 0,-5-60-719,6 13 269,-5-28-1799,3-3 1350,-6-11 899,2-20 0,-3 8 0,1-12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3:52.5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3 121 6543,'-2'2'630,"2"-1"-540,1 0 90,3-1 0,2-1 0,2 0-91,2-1 91,2 0 0,3-2 360,38-9-450,-21 5 180,57-14-270,-51 14 180,47-11-180,-50 11 0,44-6 0,-52 9-360,25-4 90,-39 7-719,6-2 629,-14 3-1169,0-1 1529,-5 2 0,0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98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123 1038 6813,'6'2'270,"0"-1"270,-5-2-181,0-1-269,0-1 0,-1-1 90,0 0-90,0 0-90,0 0 90,-1-2 0,1 0 0,-1-1-90,1-1 180,3-16-90,-2 9 180,4-24-90,-3 22 359,0-22-269,-3 22 630,-3-27-720,1 26 179,-4-26-269,3 26 90,-4-34-180,4 29 90,-4-27-90,5 27 0,-4-26 0,4 22 0,-4-33 0,4 34 180,-5-34-90,4 38 0,-5-25-90,7 32 90,-3-16-90,3 19 0,-2-16 0,0 17 0,-4-17 0,4 17 0,-7-15 0,8 16 0,-6-13 0,6 15 0,-3-9 0,5 10 0,-1-9 0,2 9-90,0-6 90,0 8-1079,-1-1 539,0 4-3508,1 0 3329,2 10 719,0-2 0,1 8 0,-2-6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3:52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74 6094,'-4'5'719,"1"0"-539,1-2 0,0 0 0,1-1 0,2-1 0,1-1-1,4 0 1,2-1 0,2-1 0,3 0 630,28-7 89,11-2-629,-1 1 270,12-1-450,-41 9 90,24-5-180,-27 4 0,21-5-90,-23 5-450,16-5 180,-19 5-899,9-3 809,-15 3-1439,0 0 1350,-8 3 539,-4-1 0,-1 3 0,-1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3:53.3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18 6094,'-4'6'719,"1"0"-539,2-2 0,1 0 0,2-2 90,3 0-90,2 0 89,4-1 271,13 0 989,31-1-1169,-15 1 719,39 2-899,-50-1 270,35-1-450,-37-1 180,34-5-180,-39 2-90,22-5 0,-32 5-899,10-4 449,-14 4 0,2-1-179,-6 2-1,-1 0 0,-1 1 1,-2-1-720,0 0 1439,0-1 0,1-1 0,2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3:56.1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2 182 6183,'-1'2'630,"1"0"-540,0-1 90,0 1-90,0-2 90,1 1-90,2-1 90,-1-1 89,4 0-179,-2 0 270,7-3 0,-1 2-270,-1-1 450,6-1-270,-7 2 719,18-5-629,-11 5 629,41-8-899,-28 6 180,56-8-180,-44 6 0,11-2 0,1 0 0,-3 1-45,8-2 0,0 0-45,-7 1 45,3-1 0,0 1-45,-10 1 90,42-9-90,-53 10 0,28-9 0,-42 11 0,9-4 0,-24 7-360,-8 2 0,-2 1-1529,-14 1 1080,9-2-2070,-15-2 2879,18-3 0,-5-1 0,12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3:56.6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 6543,'-5'1'720,"1"0"-540,0 1 0,2-1 0,0-1-91,0 0 91,0 0-90,1 1 0,0 0 270,0 1 90,2 1-180,0-1 449,6 2-449,-1-1 540,14 6-541,-7-4 181,25 7-360,-17-6 90,35 4-180,-28-6 90,35 5-90,-36-6 0,33 5 0,-40-5 90,18 3-90,-31-4 90,4 3-90,-10-2 0,-11 13 0,2-7 0,-15 15 0,10-12 90,-28 28-90,20-19 0,-30 30 0,34-32 0,-12 17-90,20-24-450,2 6 90,9-14-1708,16-12 1168,-6-3 990,25-24 0,-20 16 0,11-11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4:08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 6094,'0'-4'359,"0"0"-269,0 1 0,0 0 0,0 1 0,1 0 180,-1 0 90,2 2-180,-2-1 89,2 2-179,-2-1 270,0 6-180,0-1 270,0 15-360,0-7 539,1 33-359,0-20 540,1 50-540,-1-37 179,0 16 1,-1 1-360,0-9 45,0 9 0,0-2-135,0-16 90,1 19-90,0-20 90,2-4-90,1 3 90,2-2-180,-3-17 90,-1 0 0,-2-14 0,0 3 0,0-2 90,0 1-90,0-1 0,0-1 0,1 1 0,0 1 90,0 0-90,1 1 0,0-1 0,-2 1 0,3 1 0,-2-1 0,1 3 0,-1-4 0,-1 2 0,0-4 0,1-1 0,-1-1-180,1-4-90,-2 0-90,0-3-179,1-1-2340,0-21 1980,0 12 899,3-29 0,-2 27 0,3-8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4:09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 6453,'1'-2'180,"0"0"-180,0 0 90,1 1 0,0 0 0,-1-1 0,1 0 0,-1 0 0,-1 1 0,0-1 0,0 1 0,0 0 0,0 0 180,1-2-181,-1 2 1,2-3 0,-2 3 90,1 0-90,0 1 270,0 5-270,0-1 180,0 12-180,-1-7 360,3 19-361,-3-13 451,4 27-360,-3-20 450,5 36-450,-3-30 359,4 53-359,-4-47 0,3 49-90,-5-52 0,3 35-90,-3-38 90,2 32-90,0-35 90,4 29-90,-4-31 0,6 25 90,-5-28 0,3 18-90,-4-25 0,2 13 0,-5-18 0,0 5 90,-1-10-90,2 1 0,0-2-90,0 0 90,-1-1 90,1-1-90,-1-2 0,1 1 0,-1-1 0,0 0-90,0 0-360,-1-6 90,1-1-1439,-1-18 990,1 9-1620,-4-27 1620,2 23 809,-2-9 0,2 15 0,1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4:10.6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0 200 6004,'3'-6'359,"0"0"-269,1-1 0,1 0-90,0 1 90,2-1 0,-1 1 0,0 0 90,8-5 180,5-4-270,-1 1 270,13-10-271,-17 13 181,22-16-180,-18 15 180,19-9-180,-20 14 90,20 1 0,-20 8 180,22 17-270,-21-5 359,19 29-269,-21-20 180,15 34-180,-20-31 90,8 33-180,-14-33 180,-4 39-180,-4-38-90,-11 33 0,4-39 0,-15 23 0,13-27 0,-20 17 0,18-21-90,-19 11 90,19-17-90,-17 5 90,17-10-90,-7-2 90,12-3-180,1-3 180,5 4 0,-1-4 0,3 4-90,1 0 90,0 2 0,1 0 0,0 0 90,9 1-90,-2 0 90,12 3 0,-9-2 449,22 12-449,-16-6 270,25 23-270,-25-16 90,18 25-180,-19-20 180,19 22-180,-20-23 180,20 17-180,-20-23 90,26 13-90,-24-17 90,22 5-90,-26-10 0,12 3 0,-14-5 0,12-1-90,-12-2-630,14-5 270,-13 0-1618,12-13 1258,-15 9 810,5-17 0,-10 17 0,0-6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4:34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220 0 6094,'-2'0'269,"-1"1"-179,2 0 0,-1 0 0,1 0 0,-1 1 0,1-1 360,0-1-270,0-1 989,1 0-1079,1 0 0,0 1 90,1 1-90,-1 0 0,0 0 180,-1 1-90,0 0 809,-5 8-719,1-4 449,-7 15-629,4-10 270,-9 22-270,8-14 90,-11 34-180,11-24 180,-13 50-90,12-39 45,-3 19 0,0 2-135,2-10 45,0 12 0,-1-2-45,5-16 90,-7 47-90,8-55 90,-5 33-90,7-45 0,-4 19 0,5-31 0,0 6 89,1-15-89,1-1 90,2-10-90,1-7 0,0-1 0,2-13 0,-3 14 0,3-25-90,-1 19 90,6-33 0,-4 28-89,6-29 89,-7 34 0,4-14 0,-6 24-90,1-7 90,-3 13 0,3-8 0,-2 6 0,10-24 0,-6 15 0,6-15 0,-7 17-90,4-11 90,-3 8-90,10-30 90,-9 26-90,8-34 90,-9 32 0,5-29-90,-7 28 90,3-22 0,-5 28 0,1-16 0,-2 21 0,0-7 0,-1 13 0,0-1 0,0 4-90,0 1 90,0 2 0,-1-2 0,1 2-90,-1-3 90,0 1 0,-2-7-90,2 3 90,-4-9 0,3 9 0,-3-4 0,4 6-90,-3 0 90,3 3 0,-4 0 0,3 2 0,-2 0 0,2 1 0,-2 0 0,2-1 0,-3 2 0,3-2 0,-4 1 0,5-2 0,-1 0 0,2 0-630,0-1 181,0 0-91,1-1-90,0-1-1888,0-3 1708,-1 2 810,2 1 0,-1 5 0,1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4:34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98 6094,'-7'4'269,"1"0"-179,0 0 0,0 0 0,0-1 0,1 0 0,0-1 90,1 0-90,1-1 540,0 0-451,1 0 451,0-1 1799,2 0-2249,-1 0 89,0-1-89,0 1 0,1-1 0,0 0 90,4-2-180,0 2 270,12-4-270,-7 3 90,22 1-90,-14 2 179,34 3-179,-23-2 90,47 0-90,-38-2 90,51 0-90,-49 0 0,40-2-90,-49 1 0,27-2 0,-40 2 0,11-3-90,-24 3-360,4-6 91,-7 3-1530,-1-14 1169,-2 6-1889,-8-13 1710,3 15 899,-6-7 0,7 10 0,0-1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4:35.2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42 117 6004,'-6'-2'449,"0"1"-359,0 0 90,1 0 0,1 0 0,0 0 0,1-1 180,0 1 359,0 0-629,2 0 180,0 0 360,1 1 269,1 0-629,1-1 0,3 0 0,0-1 0,1 0-1,1 0 181,5-2-360,-2 2 270,20-1-270,-11 2 270,53-1-270,-36 1 89,15-1 1,2-1-90,-7 0 0,9-2 0,-1-1 0,-7 0-45,8-2 0,-1 0-45,-16 2 0,29-4-90,-49 8-180,6-2 90,-15 3-1439,3-3 990,-10 1-1800,1-4 1530,-3 5 899,0 0 0,3 3 0,-1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1460 45 6094,'-4'-3'359,"0"0"-179,1 1-90,0-1 0,0 0 0,0-1 90,0 1-90,-1-1 0,-1 2 270,-7-3 89,-12 0-359,5 1 270,-19 1-270,21 2 180,-33 3-180,27-1 90,-37 4-180,34-3 90,-13 2 0,17-3 0,1 0 0,0 1 0,-1-1 179,-8 1-179,6-1 360,-27 2-360,24-2 270,-36 3-270,33-1 180,-56 5-180,48-3 179,-57 7-179,57-8 0,-46 7-90,47-6 90,-43 6-90,47-5 90,-37 8-90,41-8 90,-35 11-90,40-11 90,-23 8-90,34-10 90,-9 3-90,15-4-90,-3 1 90,7-3 0,-2 2 0,3-1 90,-4 6-90,3-4-90,-3 7 90,5-6 90,-3 6-90,3-6 0,0 4 0,2-7 0,3 4 0,-1-3 0,5 5 0,-4-4 0,7 6 0,-5-5 0,16 8 0,-10-6 90,26 6-90,31-1 0,21 4 0,-26-8 0,4 0 45,4-1 0,1-1-45,3-2 0,1-1 0,1-2 0,-2 0 0,-13-2 0,-4-1-1021,21-1 1021,-31-2 0,-23 3 0,-1-1 0,22-2 0,-18 1 0,47-7 0,-44 7 0,41-9 0,-46 9 0,28-9 0,-33 7 0,24-11 0,-28 10 0,19-10 0,-24 10 1111,8-11-1111,-16 10 0,0-9 0,-10 9 0,-14-9 0,3 8 0,-31-13 0,23 13 0,-41-17-90,40 15-1169,-26-15 539,36 17-2158,-14-7 1888,18 11 990,-7-3 0,8 6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99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4 2197 6273,'6'-2'180,"-2"1"360,-4 1 449,3 0-989,-7 5 0,6-3 0,-7 3 0,5-3 540,0-1-450,1-8 0,-2 4 90,1-7-90,-2 5 90,1-3-90,0 1 0,0-3 0,3-9-90,0 7 180,10-33-91,-5 24 541,9-35-360,-9 33 539,7-31-539,-8 29 0,4-25-180,-6 24 90,4-45-180,-4 36 90,5-55-90,-7 55 0,1-46 0,-2 44 0,-4-49 0,1 46 0,-4-55 0,3 51 0,-1-56 0,5 57 45,3-9 0,1 1-45,0 13 0,8-46 0,-7 57 90,4-32-90,-6 35 0,5-30 0,-6 30 0,2-31 0,-3 29 90,2-51-90,-3 43 0,1-60 0,-2 55 0,-1-50 0,0 51 0,0-34 0,1 47 0,-3-17 0,2 29 0,-2-9 0,3 15 0,-1-4 0,1 7 0,-2-2 0,1 5 0,-3-1-90,2 3-90,-3 2-90,1 0-1079,-6 7 629,4-4-1708,-14 20 1618,10-9 810,-15 22 0,10-15 0,-4 7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4:36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21 7263,'3'0'450,"-1"0"-360,-1 0 89,0-2-89,0 2 0,-1-1 0,0 0 0,0 0 0,0-1 270,0-1-270,0 1 180,-3-2-180,1 2 90,-5 0-90,2 2 89,-8 3-179,7 0 180,-8 9-90,10-6 180,-3 11-180,7-9 450,3 10-360,1-11 359,7 3-449,-5-8 270,9-2-360,-10-1 180,6-8-180,-8 4 0,1-7-90,-5 8 0,-4-5 90,1 5-90,-5 0 0,4 2 0,-2 1 90,1 1-90,0 1 0,-2 1 90,3 0 0,-1 2 0,4 0 0,4 4 0,1-4 0,9 3 0,-5-6 90,10-1-90,-10-3 90,11-6-90,-11 3 0,4-9 90,-9 9-180,-6-6 90,-2 9-90,-13-4 90,9 6-270,-11 0 91,12 1-631,-7 1 450,11-1-1349,1 3 1349,5-1-539,1 9 539,-2-3 360,-1 16 0,0-10 0,1 8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4:36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81 6453,'0'-3'360,"-1"0"-270,0-1 0,0 0 0,-1 0 0,0-1 0,-2 0 0,1 0 0,-3-4 0,1 2 180,-8-5-270,5 8 179,-7 2-89,8 3 90,-6 11 90,8 5-180,-2 0 90,6 7-90,3-16 270,5 6-180,-1-10 539,8 0-539,-6-6 450,9-7-540,-10 2 269,8-12-359,-11 11 90,0-13-90,-6 16-90,-7-6 90,3 10-89,-8 0-1,6 3 0,-8 3 90,10-2 0,-3 5 0,8-5 90,2 2-90,0-4 90,4 0-1,-3-1 1,1 0 0,-3 0 0,0 0-90,-2 0 0,1 0 0,-2-1-90,1 1 0,0-1-809,0 0 539,2-2-1079,7-5 899,-1 3-1259,6-8 1170,-4 6 629,3-1 0,-1 2 0,2 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4:38.8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81 6183,'-7'0'720,"2"0"-450,-1 0 0,2 0-90,0 0 89,0 0-89,3 0 1529,0 0-1349,3-1 90,-1 1 899,0-1-1079,1 1-90,1 0 0,2 0 0,2 0-90,2 0 90,1 0-90,3 0 89,1 0-89,4 0 0,2 0 90,4 0 90,16 0 450,43 1-540,-22 0 44,3-1 1,0 0-45,-12-1 0,8-1 0,-1-1-90,-9 0 90,49-4-180,-64 5-90,24-3 0,-42 4-810,7 0 451,-18 0-2969,-1-8 2338,-7 3-2248,-2-11 3328,2 10 0,-1-3 0,6 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4:39.3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 6723,'-4'1'1080,"0"0"-721,1 0 1,0 0 0,1 0 90,-1 0-1,2 1 1,-1-1 0,1 1-90,-1-2 899,3 3-629,8 2-540,-1 0 179,15 6-89,-12-6 90,20 11-180,-14-8 180,23 14-90,-21-11 90,31 18-270,-30-17 90,25 13 0,-31-17-90,7 3 0,-13-6 90,0-2-90,-2 1 0,-1-2 89,1 2 1,-3-1 90,0 1-90,-2-1 90,-5 5-180,0-2 90,-12 14-90,5-7 0,-7 9 90,4-6-90,-2 3 90,-1 1 0,-1 2-90,-2 1 90,-6 9-90,6-8-270,-13 17 0,19-24-989,-4 7 539,17-22-2248,15-18 1799,-1 0 1169,34-39 0,-26 30 0,18-19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5:38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269 17 6094,'-3'-1'179,"1"1"-179,1-1 0,-1 1 90,1 0-90,-1 0 90,0 0-90,1 0 90,0 0 0,-2 2 0,2-1 90,-3 3-180,2-2 270,-5 0 90,2-1-270,-1 0 0,1-1 0,4-2 89,0 0-179,1 1 90,0-2 0,0 3 90,-1-1-180,1 1 180,-3-2-90,2 0 0,-4-2 0,2 3 90,-7-3-180,5 2 90,-7 0-90,6 1 90,-8 1-90,6 0 90,-11 2-90,9 0 90,-12 4-90,13-1 90,-12 7-90,13-5 0,-13 15 0,13-12 0,-9 16 0,12-15 0,-3 13 0,6-14 90,1 11-90,3-12 179,5 11-179,-1-12 270,9 8-270,-6-10 180,13 6-90,-12-8 90,22 6-90,-18-7 0,23 5-90,-22-6 90,14 3-90,-10-1 180,7 4-180,-11-2 360,5 5-270,-14-6 269,0 8-179,-6-6 180,-11 15-270,3-11 0,-21 19 0,15-18 90,-25 15-180,21-16 90,-25 8-90,25-14-90,-21-3 90,23-5-630,-13-11 180,20 4-1798,-4-23 1528,12 17-1439,4-20 2159,2 24 0,2-4 0,-1 10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5:49.1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98 6094,'0'-4'359,"-1"0"-269,0 1 90,0 0-90,1 1 0,0 0 180,0-1 0,2-3-180,-1 1 90,4-7-90,-2 7 179,2-7-179,-2 7 270,0-7-270,-3 7 180,-1-5-180,-1 8 270,0 0-270,0 2 269,-1 1-269,1 0 180,-3 5-270,3-1 270,-3 12-180,3-5 450,1 25-360,1-13 269,1 24 1,1 5-360,-2-7 0,1 11 0,-1 0 0,-2-13 90,1 49-180,0-46 90,2 49 0,-1-60-90,3 30 0,-1-45 0,1 14 0,-3-26-360,0 4 0,0-12-1169,-2-8 809,0-1-1708,-7-20 1708,4 13 720,-7-16 0,9 15 0,0-5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5:59.3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14 5914,'-1'-7'-90,"1"5"90,-1-3 0,1 5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6:01.1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16 6004,'0'-2'179,"1"0"-89,-1 1-90,2-1 90,0 1 0,-1 1 0,0-1 90,1 0-180,-2 0 180,3-1-90,-3 1 90,0 0-180,1 1 360,-1 1-270,1 1 90,-3 6-91,1-2 1,-3 5 0,2-3 0,-2 1-90,1 1 90,0 1 90,-1 9-90,2-3 90,-3 27-90,4-19 180,0 37-180,1-33 90,1 47-90,-2-45 0,-1 43-90,0-48 0,-1 14 0,1-21 90,1-1-90,-1 0 0,0-2 0,-1 6 0,2-6 89,-4 15-89,3-16 0,-1 21 0,2-20 0,3 22 0,-1-21 0,4 20 0,-3-24 0,5 13-89,-4-19-181,6 1 90,-5-8-720,4-7 630,-6 0-1079,-4-12 810,-3 9 539,-6-6 0,4 7 0,1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6:02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0 124 6183,'3'-7'360,"1"0"-270,0 0 0,1-1 0,-1 1 0,2-1 0,-1 0 0,2 1 0,3-3 270,9-5-270,-4 4 179,14-6-269,-18 12 180,15-1-90,-16 5 90,15 7-180,-14-1 180,14 15-180,-14-9 90,8 21 0,-11-17 0,3 22-90,-8-19 90,-1 22-90,-4-21 0,-11 32 0,6-30 0,-17 30 0,13-33-90,-15 20 90,14-24-90,-14 12 90,14-17-90,-16 7 90,17-12 0,-11 4 0,16-7 0,-5 1 0,8-2 0,-1 0 0,3 1 0,3 0 0,-1-1 180,10 1-180,-5-1 180,14 1-90,-9-1 180,13 1-180,-12 0 179,17 5-89,-18-3 180,15 7-180,-18-5 450,11 11-450,-11-7 179,12 16-269,-11-13 180,13 23-270,-12-17 180,13 25-180,-13-23 180,16 27-180,-15-30 90,13 18-90,-16-25 90,9 7-90,-10-13 180,10 2-180,-9-5 0,12-3-90,-11-1-540,12-6 180,-12 3-2518,14-15 2069,-14 10 899,12-18 0,-14 18 0,3-6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6:03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 5815,'-3'0'0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00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183 300 6004,'-3'6'179,"1"0"1620,1-5-1619,3 1-180,-4 2 90,2 0-90,-3 1 90,2-1-90,-1 1 90,0 1-90,-1 3 90,-1 5-90,2-4 90,-3 5 0,4-12-90,-2 5 90,2-4-90,0 3 90,0-3-90,1 2 90,0-3 989,2-1-989,-4-8-90,3 1 90,-4-5-90,2 5 90,1-1-90,0 0 90,0 0-90,0 0 180,0-5-180,0 3 180,-2-13-90,1 11 180,-5-17-180,3 14 269,-7-20-359,5 17 180,-5-23-180,5 22 90,-3-20-90,5 23 90,-3-15 0,4 17-90,-1-14 0,1 17 90,-2-13-90,3 15 90,-1-5-90,1 8 90,1-2-90,-1 4-1889,0 0 1619,-1 7 90,0-3 0,-1 5-179,-2-6 179,0 1-540,-7 0 450,5-1-1259,-7 2 900,9-1 629,-2 2 0,5-3 0,1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6:11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107 203 6183,'0'-2'270,"0"0"-270,1 2 90,-1-2 0,1 1 0,-1 0 0,0-1 90,1 0-90,-1 1 180,1-1-180,-1 2 180,0-1-270,-1 0 179,-1 0-89,-1 1 90,-3 0-90,2 0 90,-4 0-90,5 0-90,-8 2 90,7 0-90,-7 3 0,6-3 0,-5 6 0,7-4 0,-6 8 90,5-6-90,-5 8 0,5-6 0,-3 9 90,4-9-90,0 9 0,2-11 90,4 9-90,-1-9 90,7 8-90,-4-8 180,12 8-180,-10-8 90,16 5 0,-14-7 0,12 0-90,-12-4 90,9-2-90,-9-1 0,7-3 0,-9 2 0,6-7 0,-9 6 0,6-11 0,-6 8 0,4-12 0,-6 13 0,4-12 0,-5 11 0,2-9 0,-3 9 0,3-10 0,-2 10 0,2-15 0,-3 13 0,1-15 0,-1 15 0,0-15 0,0 14 0,0-11 0,0 15 0,0-7 0,0 10 0,-1-5 0,0 6 0,-1-5 0,2 5-90,-2-2 90,0 2 0,-1-4 0,2 4 0,-4-6 0,3 6 0,0-2 0,1 3 0,1-1 0,-1 3-90,-2-2 90,2 2 0,-3 2 0,2-1 0,-2 6 0,2-3 0,-3 6 0,4-5 0,-3 4 0,3-5 0,-1 3 0,2-4 0,1 5 0,0-3 0,2 10 0,-1-5 90,4 18 0,-3-12 89,5 23-89,-4-22 270,9 23-180,-5-23 540,17 25-540,-13-26 179,18 19-269,-18-24 180,16 8-180,-16-13 0,13 4-90,-16-8 90,10-1-90,-11-3-720,10-4 451,-11 2-1171,7-10 901,-10 6-1260,1-9 1169,-4 10 630,-3-1 0,1 6 0,0 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6:12.0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20 6363,'-2'-1'450,"0"0"-360,1 0 0,1 0 90,0 0-90,1-1 0,0 1 90,0-1-90,1 1 0,0 0 269,4-2-269,-3 1 360,6 0 180,-1 3-450,-2 0 449,3 4-359,-6-2 450,4 2-450,-2-3 269,8 6-359,-5-2 180,20 16-270,-12-10 0,24 23 0,-22-20-90,23 18 0,-22-19 0,21 13 0,-24-17-270,17 7 90,-21-12-1079,11 1 719,-16-6-1259,2-8 1169,-8 4-989,-7-9 1080,1 9 539,-5-3 0,4 3 0,0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6:12.4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4 322 6453,'-2'-1'630,"0"-1"-360,3 0-90,1-2 0,1 1 89,2-2 181,5-4-270,0 1 899,19-16 541,14-18-1261,-7 8 361,24-32-540,-38 40-90,19-24-90,-28 33-720,5-7 180,-16 20-2518,-14 11 2159,2 2 899,-16 14 0,14-9 0,-1 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6:13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13 6273,'3'-1'270,"-1"1"-180,-1-2 0,1 1 0,0-1-90,-1 1 90,1 0 90,-1-1-180,0 1 180,1 0-90,-2 1 1079,0 0-1079,0 1-90,0-1 270,0 1-180,0 0-90,-1-1 90,-1 1 0,1-1 90,-3 2-180,1-1 180,-5 2-90,4-1 89,-8 3-179,6-2 270,-7 3-180,7-2 90,-7 3-90,7-4 180,-9 8-270,8-6 270,-9 11-180,9-7 359,-9 13-359,8-11 180,-9 16-180,10-15 90,-6 15-90,9-15 0,1 13-90,4-15 270,10 13-180,-3-14 0,13 8-90,-9-10 180,27 6-180,-18-8 0,31 5 0,-32-9-90,22 1-90,-25-3-1169,16-4 629,-20 1-3148,6-6 2969,-12 5 899,0-3 0,-5 5 0,1-1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15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213 28 6094,'0'-4'539,"0"0"-359,0 0-90,0 1 0,0 0 90,0 1-90,0 0 90,0 0 90,0 0 359,0 1-539,-1 0 180,-4 4-180,2 1 0,-16 15 0,9-7 0,-21 29-90,17-21 180,-21 39-180,19-28 270,-19 54-91,21-42 136,2 11 0,0 2-135,6-3 269,7 19 1,5 2-270,3-12-45,8 13 0,2-1-45,-1-19-45,4 4 0,0-2-45,-3-12 0,25 42 0,-26-56-90,21 23 0,-24-36-719,14 9 449,-19-19-989,8-2 809,-13-7-1889,-4-14 2429,-3 4 0,-5-8 0,3 7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16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31 6004,'4'-3'359,"-1"1"-269,0-1 0,-1 0 0,1 1 0,-2 0 90,0 0-90,0 0 0,0 0 360,1 0-360,0 0 179,1-1-179,-2 2 90,-1 0 90,0 3-270,0 0 180,-1 6-90,0-3 180,-2 13-180,2-7 180,-3 21-180,1-14 269,-4 32-269,3-24 450,-6 59-450,6-46 45,0 11 0,0 1-45,2-12 0,1 45-90,1-51 90,5 28-90,-3-40 180,6 13-180,-5-23 269,8 3-179,-5-11 360,23-10-360,-11 1 180,36-15-180,-27 12 90,41-12-180,-38 14 90,36-7-90,-40 9-360,29-5 90,-35 6-1349,20-7 809,-27 6-2877,14-12 3687,-17 8 0,4-6 0,-7 7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27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0 5914,'-3'2'90,"0"-1"-90,0 1 0,-1-1-90,-2 1-1,0 0 91,-1 1 0,1 0 0,0-1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27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60 5914,'1'-4'180,"0"0"-91,0 1 1,1-1-90,-1 1 90,1-1-90,-1 1 180,3-5-180,-2 4 180,2-4-90,-2 6 90,0-2-180,-2 3 180,3-1-90,-2 1 0,2-1-90,-2 2 90,0-1-90,0 1 90,0-1-90,0 1 180,1-1-180,-1 1 179,0 0-89,-1 1 0,-1 0-90,1 3 180,0 0-180,0 0 90,0 0 0,0-2 90,0 4-90,0-3 90,0 6-90,0-3 0,-2 12 0,1-7 90,0 22-90,1-14 359,3 49-269,-1-34 360,3 59-360,-3-52 270,1 56-360,-3-53 179,-2 54-269,0-56 90,-2 43-90,2-52 0,-2 27 0,2-40 0,-3 15-90,3-26-809,-6 0 449,6-12-1259,-5-17 1079,4 6-1258,-6-20 1888,4 18 0,-3-8 0,5 10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28.3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41 5914,'3'-3'90,"0"1"-90,-1-1 0,1 1 90,0-1-90,0 0 89,-1 1 1,0 0-90,-1 1 270,3-2-180,-2 1 180,3-1-180,-3 2 90,2 0-90,-2-1 180,2 0-270,-2 1 270,3-2-270,-3 2 269,4 2-179,-4 2 180,1 13-180,-2-5 270,-1 27-270,0-16 180,0 40-180,0-30 449,2 54-269,-1-45 225,1 17 0,0 2-315,0-9 44,1 10 1,-1-1-225,0-16 90,3 47-90,-4-56 0,5 30-90,-4-44-90,3 12 0,-4-24-989,1-5 540,-3-10-2070,-6-33 1979,2 17 720,-5-22 0,5 22 0,2-1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29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1 119 6004,'6'-8'359,"0"-1"-269,1 2 90,0-1-90,2 1 0,0-1 90,2 0-90,2-1 180,7-3 90,17-6-270,-11 6 269,21 0-269,-30 13 270,19 16-270,-21-4-3032,21 57 2942,-26-39 90,8 37-90,-18-43 0,-4 23 0,0-18 0,-10 39 0,7-40 0,-16 32 0,12-37 0,-18 24-90,16-30 90,-17 15 0,19-23 0,-7 5 0,14-12 3392,0 1-3392,5-2 90,9 7 0,-1-2 359,22 18-179,-13-10 630,32 30-540,-26-22 359,49 40-629,-41-37 90,46 33-180,-48-38 90,33 21-90,-36-26 0,20 9 0,-27-16-630,19-2 181,-23-7-1530,13-15 1079,-22 3-1708,0-20 2608,-6 18 0,-1-9 0,1 11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01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62 260 5824,'-2'7'0,"1"-2"0,1-3 1169,0 0-1079,-5-4-90,3 2 90,-3-3-90,3 2 180,1-1-180,1-1 90,0 0 90,0-8-180,1 4 90,0-7-90,-1 7 179,2-4-179,-2 6 90,2-6 0,-3 6-90,-1-6 90,0 6 0,-2-6-90,2 7 180,-2-6-180,3 7 90,-1-4-90,1 3 90,1-7-90,0 7 90,-2-9-90,1 9 180,0-5-180,0 6 90,-1-6 0,1 5 0,-3-6 0,3 5 180,-5-10-270,4 10 90,-2-5-90,2 8 179,1-1-718,1 1 179,6 0-180,0 0-89,7 1-721,2-5 1350,-3 2 0,4-2 0,-5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29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7 6183,'0'-2'180,"0"1"0,0 0-90,-1 1 0,0-1 0,0 1 0,-1 0 0,1 0 0,-1-1 180,-2 1 90,-5 1-270,1 1 179,-10 4-179,8-1 0,-3 1 0,2 1 90,-7 5-180,5-3 0,-10 7 0,13-8 0,-15 17 0,14-13 0,-9 17 0,15-19 0,3 10 90,4-12 0,13 9-90,-4-9 270,32 13-180,-21-11 90,38 13-90,-35-13 269,28 12-89,-32-14 540,17 15-540,-26-13 539,0 16-629,-13-14 90,-17 19-180,4-17 0,-29 16-90,20-19-270,-35 8 0,35-15-1439,-18-11 810,33-2-1980,12-25 2879,5 15 0,13-10 0,-5 13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31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143 1 6273,'-6'3'540,"1"1"-450,-2 2-90,0 2 90,0 2 0,-1 2 0,-1 3 0,-1 1 0,-1 4 90,0 3 269,-7 33-89,8-6 0,2 2-90,-8 35-45,10-9 0,2-2-45,5-14-46,4 4 1,2-1-135,2-13 0,7 0 0,2-4 0,0-12-809,35 27 449,-32-45-1349,24 7 1079,-31-23 630,5 0 0,-11-3 0,0-2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32.9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15 6183,'-3'-2'630,"1"0"-450,0 1-90,1-1 90,1 1-90,2 0 90,0-1 0,2 1 269,12-2 91,11 6-450,-2-1 360,17 14-180,-24-6 449,19 17-449,-23-13 540,10 21-541,-17-19 91,-3 26-270,-5-22 90,-19 37-180,7-32 0,-28 34 0,21-38-90,-25 19 0,25-27-719,-19 10 359,23-18-1079,-11-8 989,19-5-809,1-18 989,9 12-809,17-18 1169,-7 20 0,10-7 0,-11 13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33.2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255 10 6094,'-5'-3'539,"0"1"-449,0 0 0,-1 0 0,-1 2 0,0-1 90,-1 1-90,-1 1 0,0-1 180,-11 6-270,6-3 180,-19 10-91,17-5 271,-26 21-90,15 7-180,-1-3 90,15 15-90,15-29 90,14 22-180,-3-23 90,24 18-90,-17-22 0,12 6 0,-12-13-90,0-2 0,0-2-90,0-2-270,9-6 90,-7-1-989,18-12 810,-21 6 539,8-7 0,-14 7 0,-1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33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11 6183,'-3'-1'540,"0"-1"-360,0 1-90,1-1 90,-1 0-90,2 1 0,-1 0 270,-4 3-270,4 1 179,-7 9-179,7-4 180,-2 15-270,3-10 270,5 19-270,1-15 180,9 24-180,-4-21 90,21 29-90,-15-31 0,27 15 0,-24-26 0,26-7 0,-24-7 0,27-23 0,-29 12-90,22-38 90,-29 33 0,6-18 0,-16 25 0,-1 2 0,-1 2 0,0 1 0,-1-1 0,0 4 0,4 1 0,0 8 90,16 13-90,-5-2 180,34 30-90,-21-16 269,7 10 1,1 2-90,-4 1 225,1 12 0,-2 1-136,-7-4 46,-3 18 0,-5 0-315,-8-11 90,-9 8 0,-6-1-90,-7-18-45,-11 0 0,-3-3-45,-2-10-90,-46 17-90,43-38-1259,-34-15 719,43-12-2068,-13-48 1798,31 26 990,8-43 0,12 40 0,8-13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34.4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10 6363,'-2'-3'900,"0"1"-720,1-1 90,0 2-91,2 0 1,0 1 0,2 0 270,6 1 1079,25 13-1079,-8-3 719,46 37-899,-37-19 0,8 14 0,-1 2-180,-5 2 45,3 13 0,-3 2-45,-9-3-1,-3 10 1,-4 2 0,-11-8-45,-7 8 0,-5 0-45,-8-12-90,-4 0 0,-2-3-89,2-17-2430,-11 2 1620,21-43-2250,8-44 3239,6 12 0,11-24 0,-4 23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36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0 6543,'-4'2'1080,"1"0"-900,-1 0-91,2 1 91,-1-1-90,2 1 0,0-1 0,0 1 0,2 0 180,6 5-180,-2-2 360,11 8-180,-8-6 809,19 19-719,-12-9 629,24 43-809,-20-24 45,1 17 0,-1 4-45,-5 3-794,-3-9 0,-3-1 704,-4 12 0,-5 0-90,-3 3-716,-5 0 716,-2-1 90,-12 27-90,4-23-45,-1-3 0,0-2-45,2-3-799,2-7 1,3-5 169,8-20-2250,13-7 1980,6-30 989,25-28 0,-13 6 0,12-12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38.4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286 431 6633,'6'-19'990,"0"0"-721,0 0-89,1-1 90,-1 0-90,0-1 0,1-1 90,-2 1 180,1-12-270,-4 7 359,-6-29 271,-21 2-630,5 6 0,-14 6-1,15 32-89,-1 4 90,-1 5-90,-1 5 0,-10 18 0,7 1 45,-2 28 0,3 8-45,2 7 0,8-6 0,0 13 0,4-8-319,3 28 289,6-23 0,0 11 0,1-10-15,1-21 0,2-1-45,1 18 0,3 9 0,-1-12 0,5 17-135,2-3 0,2-4-224,-1-24-1260,15 25 899,-18-61-1709,4-14 1620,-14-15 809,-7-24 0,-2 14 0,-4-10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38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1 226 6903,'75'18'4767,"-36"-7"-4677,11-10 0,1-3-544,-4-6 544,1-2-90,2-2 0,0-2-540,20-10 180,-18 4-668,12-7 308,-26 7 1,-4-2-181,-5 2 249,-5 1-249,-5 3 900,-3 0 0,-4 3 0,-2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39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190 57 6543,'9'-9'990,"-1"-1"-810,0 1-1,-1 0 1,0 2 0,-1 2 0,-1 1 360,2 1-360,-3 3 539,-5 12-359,-3-1-90,-7 12 90,-1-5-90,-1 5-1,-3 4 1,-1 3 180,-11 24-360,5-7 135,-1 9 0,0 3-45,1 7-45,1 11 0,3 0-46,9-10-44,6 3 0,5-2 45,8-14-225,11 1 1,5-4 44,1-17-900,43 18 540,-40-46-1618,33-13 1348,-36-6-1529,22-25 1620,-32 18 629,6-13 0,-12 14 0,-1-1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0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148 257 6273,'-6'-5'180,"1"2"-180,3 1 180,1 1-90,-3-1 0,2-1 0,-3 0 180,2-1-180,1 1 180,-3-1-180,3 1 179,-5-1-179,4 2 90,-3-2-180,4 2 180,-3-3-90,4 2 90,-4-4-180,3 4 180,-2-3-180,3 5 180,-2-3-180,1 2 0,-1-1 90,1 1-90,1-1 0,-1 1 0,1-2 90,-1-1-90,0 0 90,-2-6 0,2 6 269,-3-9 1171,-8-4-1351,6 5-89,-5-2 90,10 12-180,1 0 90,0 1 0,1-2-90,0 1 0,0-2 0,0 3 0,0-2 0,0 1 0,-1-4 0,0 3 0,0-3 0,1 5 0,0-2 0,0 3 0,0-2 0,0 0 0,-1 0 0,0 0 0,0 0 0,1 1-2069,-1-2 1530,6 4-91,-1-4 0,2 4-1348,-4-1 1978,0 1 0,-1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39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6363,'1'-4'720,"0"0"-630,2 0 90,1 2 0,3 0 0,3 1-1,2 1 1,2 1 90,3 2-90,3 1 0,2 1 90,3 1-90,2 3 1079,35 19-90,-10 15-899,5-1 270,-33 26-450,-28-39 90,-30 43-180,10-40 90,-43 37-90,35-43-360,-37 20 90,46-36-90,-11 2-89,27-18-181,5-3 0,4-5-89,5-3-721,11-10 811,-3 6 629,26-23 0,-17 23 0,14-12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39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235 4 6273,'-48'0'4228,"14"-3"-3868,-4 38 0,16-12-1,0 1-89,2 2 90,-5 12-270,10-9 0,4 27-90,13-29-180,29 24-90,-7-34-1079,50 3 629,-34-19-944,14-10 0,1-3 945,-9-3 520,33-16 1,-46 14 0,0-1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40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0 6813,'-7'9'1979,"2"1"-1619,8 1 90,4 3-1,4 3 361,15 14-360,-2-4 449,40 46-719,-27-29 45,7 15 0,-1 3-135,-7-1 89,-4 28 1,-6 4-90,-14-13 0,-12 18 0,-7-3 0,-10-26-180,-7 0 0,-1-4-90,2-19-1709,-16 24 990,28-56-180,2-4-91,11-21 91,4-6 0,4-5 1079,4-4 0,2-1 0,1-2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7:54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59 6004,'0'-1'90,"0"-1"-90,0 1 0,0 0 89,1-1-89,-1 1 0,0 0 90,0 0-90,0 0 90,1 0 0,-1 0 90,1-2-90,0 2 90,-1-2-90,1 1 0,0-3 0,0 2 0,1-5-90,-1 4 90,1-4 0,-1 7 90,0-3-180,0 3 269,-1 0 721,0 0-900,0 3 0,0 0 0,0 2 270,0 3-270,-1-1 269,-4 12-269,2-8 360,-7 17-270,5-13 360,-10 24-361,8-18 181,-9 33-270,9-27 180,-6 53-180,10-43 0,-1 50-90,7-54 90,10 32 0,-3-39-90,17 21 90,-12-30-90,21 10 0,-19-18 90,26-2-90,-26-8 0,21-13 0,-23 4 0,14-22 0,-16 14 0,13-30 0,-16 25-90,7-33 90,-11 32-90,1-33 90,-5 34 0,-3-31 0,0 35 0,-3-21 0,2 30 0,-3-9 0,4 13 0,-3-2 0,2 7 0,-2 2 0,3 2-90,-4 8 90,3-3 90,-1 22-90,2-14 0,6 29 0,-1-24 0,14 29 90,-8-27-90,17 26 90,-12-29-90,17 20 0,-16-25 90,19 7-90,-20-16 90,21-6-90,-19-6 90,31-30-90,-27 16 0,26-39 0,-33 34 90,13-29-90,-19 31 0,-1-25 0,-8 28 0,-10-21 0,2 26 0,-12-15 0,12 21-810,-10-6 360,13 11-1529,-4-2 1260,9 6-1800,4 4 1800,2 1 719,3 3 0,1-4 0,1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03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91 6 6723,'-1'-3'630,"0"1"-450,0 2 539,1-1-629,-1 3 0,0 0 0,-2 2 0,3 0 0,-1 1 0,0 1 180,-1 11 539,-5 21-539,1-5 630,-10 43-630,7-38 449,-11 56-629,12-50 90,-3 49-90,10-55-90,12 31-90,-1-46-1349,38 3 719,-22-27-1978,42-28 1708,-40 6 990,14-15 0,-22 17 0,0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6:27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50 6183,'3'-6'720,"0"2"-540,0-1 0,0 1 0,1-1 0,-1 1 0,1 0-91,1 0 91,-1 0-90,-1 1 90,0 0-90,-2 1 0,1 1 180,0 1-180,0 1 360,2 2-180,-2-1 539,3 7-539,-3-4 539,2 14-629,-3-8 270,-2 30-360,-2-16 180,-12 70-180,5-47 0,-4 20 0,-1 2 0,-1-8 0,-4 14 0,-1 1-90,2-7 89,-3 7 1,1-1-90,4-16 0,3 0 0,0-4 0,5-17-269,-3 26-91,9-48-3238,2-7 2518,1-26 91,2-7 90,-1-4 899,2 5 0,1-1 0,0-1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6:27.6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28 178 6004,'-6'-3'269,"1"-1"-269,1 2 90,0 0 0,1 1 0,1 1 0,1 0 0,0 0 180,0 0 90,6 0-180,-1 0 539,26-3-539,-11 0 450,52-9-450,-31 4 224,14-4 1,3-1-135,-1 0 90,10-3 0,2-1-180,-9 3-46,4-1 1,-2 2-135,-13 3-539,43-4 269,-64 12-989,15 2 719,-36 2-1079,-13 6 989,-3-2 630,-17 7 0,11-5 0,-4 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6:27.9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6813,'0'2'1079,"2"-1"-719,2 0-90,1-1 90,4 0 90,2-1-1,3 0 1,3-1 0,4-1 0,2 0 449,32-5-719,-19 3 0,49-4-180,-49 6-1169,46-3-1890,-38 0 2160,4 0 899,-21-3 0,-20 4 0,1-2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04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11 6273,'3'-2'450,"0"0"-270,-1 1-90,0-1 90,-1 1 0,1 0 0,-1 0 0,0 1 89,0-1 271,-1 4-450,0 0 360,-2 10-270,0-5 539,-5 22-359,3-13 540,-7 37-631,5-25 451,-6 59-630,7-49 90,2 51-180,5-59 0,12 25 90,-5-36-180,20 10 0,-14-22-900,25-7 361,-21-9-2699,31-33 2428,-30 20 900,21-25 0,-27 30 0,5-4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33.3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12 6363,'-4'-1'540,"1"-1"-360,0 1-90,2-1 0,1 1 0,0 0 90,0-1-90,2 1 0,1 0 359,10 2 181,15 5-540,-4-2 719,36 9-539,-34-8 540,46 6-630,-41-7 359,52 2-359,-42-4-90,9-1 0,1 0-90,-4-1 45,6 0 0,0 0 45,-7 0 0,49 0-90,-57 0 90,34 1-90,-45-1 90,22 0-90,-35 0 90,11 0-90,-21 0 90,1 0 0,-5 0 0,-3-1-90,0 0 0,-9-2 0,4 2 0,-20 1 0,10 0-90,-46 7 0,32-1 90,-56 8 0,50-7-90,-53 6 90,51-9 0,-51 0-90,53-3 90,-39-4 0,46 1-90,-35-5 90,43 4 0,-27-2 0,34 4 0,-13 0 0,18 1 0,-9 2 0,14 0 0,-4 2 0,6-3 0,-4 3 0,3-3 0,-6 6 0,6-2 0,-12 7 0,10-6 0,-6 5 0,9-8 0,0 1 0,4-3-90,4-1 90,0 0 0,7-1 0,-4 0 90,16 2-90,-12 1 0,21 5 0,-17-3 90,27 7-90,-21-5 90,35 11-90,-29-9 0,40 14 0,-37-11 90,40 18-90,-41-14 180,41 28-180,-42-24 90,32 23-90,-40-26 0,18 15 0,-23-20 0,12 12 0,-18-15 0,6 5 0,-11-9 90,3 3-90,-6-5 0,0 1 0,-1-2 90,0 1-90,0-1 0,-2 5 0,-1-2 0,-8 13 0,4-6 0,-17 25 0,11-15 0,-27 39 0,18-29 0,-9 16 0,-2 1 0,5-6 0,-4 10 0,1-2 0,10-13 0,-17 38 0,25-47 0,-10 27 0,15-34 0,-6 19 0,10-25 0,-4 12 0,6-18 0,-4 10 0,3-12 0,-5 10 0,5-10 0,-4 7 0,5-8 0,-1 4 0,2-7 0,-1 2 0,2-4 0,2 0 0,0-1 0,2-2 0,-2 1 0,2-1 0,-3 1 0,5-1 0,-1 1 0,22-4 90,-9 3-90,42-4 0,-29 4 90,52-3-90,-44 3 0,57-2 89,-53 2-89,54-5 0,-55 3 0,45-8 0,-52 6 0,31-9-89,-44 9-991,17-10 630,-27 8-1528,8-14 1168,-16 13-1439,-2-9 1530,-3 13 719,-5 0 0,3 5 0,0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0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187 375 6543,'-6'3'270,"0"-1"-270,5-2 450,-1 0-270,0-3-90,0 2 90,0-2 179,-2 1-269,2 1 0,-2-3 0,2 2 0,-1-1 180,-1-2-270,2 2 180,-3-5-90,3 5 0,-2-4-90,2 4 180,-3-6-180,3 5 90,-3-8-90,4 6 90,-4-10 0,3 9 0,-2-8-1,3 9 271,-3-5-270,2 7 270,-4-7-270,3 6 180,-6-10-180,7 9 90,-4-9-180,4 8 90,-2-8-90,2 9 0,-2-10 0,2 9 90,-3-11-90,4 11 179,-4-11-89,4 13 0,-1-6-90,2 9 0,0-2 0,0 2 0,-1-2 0,1 1 90,0-3-90,-1 3 90,0-4-90,0 4 0,1-1 0,0 2 90,0 0-90,0-1 90,0 1-90,-1-1 0,-1 1 90,1 0-90,-2-1 0,2 2 0,-1-3 0,2 2 0,-1-2 0,1 2-450,0-2-899,-3 3 719,3-2-179,-5 3-91,3-1 1,-2 1 899,-3 2 0,3 1 0,0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34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81 6183,'-3'-3'630,"0"0"-450,0 0-90,0 1 90,1-2-90,0 1 90,2-1 0,-1-1-90,1 0 719,0-7-719,0 6 180,0-7-90,0 9 539,-2-1-449,1 4 450,-4-3-450,3 3 179,-2-2-359,2 4 90,-2 5-180,2 0 90,-1 11-90,3-6 180,6 25-180,0-18 90,14 26-90,-10-26 0,18 18 90,-15-22-90,18 9 0,-17-16 0,17 0 0,-17-8 0,18-10 0,-18 2 0,18-20 0,-21 15 0,10-18 0,-16 19 0,-3-13 0,-4 15 0,-8-10 0,5 13 0,-6-3 0,7 8 0,1 7-90,5 1 90,9 17 0,-3-7 90,22 36-90,-17-26 90,17 42 0,-22-38 90,0 38-180,-9-37 180,-9 35-180,2-38 90,-18 25-90,12-32 0,-30 14-90,25-26-270,-31-1 90,32-14-1079,-19-20 809,25 8-1439,-1-32 1350,14 27-1080,14-30 1709,-4 32 0,10-10 0,-6 18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34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86 6004,'4'-5'629,"0"1"-449,-3 3-90,1 0 0,-1-1 0,1-1 90,0-1-90,0 1 270,1-5-270,-2 4 269,2-9-179,-3 8 180,-1-6-180,0 7 270,-3-4-270,1 5 359,-6-2-449,3 4 180,-10 2-270,8 2 90,-12 8-90,9-4 270,-14 16-180,15-11 270,-11 21-181,14-16 181,-3 25-270,9-22 90,10 33-180,-1-32-90,17 25 90,-13-33-629,18 8 269,-17-16-450,14-3 271,-14-6-1440,17-15 1619,-16 8-630,12-18 811,-20 19 179,2-8 0,-7 11 0,-1-2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35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37 6273,'-3'4'1260,"3"2"-990,3-5-91,3 2 1,-1-1 90,6 0-180,-3 0 180,15 1-270,-9-2-90,26-1 0,-21-3-809,24-8 449,-29 5 450,13-13 0,-17 11 0,4-5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36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89 6183,'-1'1'450,"-1"0"-450,6-2 90,-1 0-90,4 0 90,-1 0 0,1-1 270,14-2-270,-8 2 180,21-7-180,-20 4 89,20-9-179,-19 7 180,16-8-90,-20 9 90,9-6-180,-14 9 270,2-2-180,-7 5 180,-2-2-270,-1 2 90,-6 0 0,3 0-90,-9 1 0,7 0 0,-12 3 0,9-2 0,-15 4 0,12-3 0,-15 8 0,15-5 0,-13 9 0,16-8 0,-13 7 0,14-8 0,-10 6 0,12-8 0,-6 2 0,10-4 90,-3 0-90,5-1 90,-2 0-90,3-1 180,-2-1-180,1 0 179,0 0 91,1 1-180,0 2 0,1 0 0,-1 3 180,-1 4-180,1-1 360,4 14-270,1-9 179,6 20-269,-5-16 180,8 24-270,-7-22 180,7 32-90,-9-29 0,5 30-90,-7-33 0,5 23 0,-5-24 0,4 20 0,-4-23 0,4 12 0,-4-18-90,2 7-90,-4-11-1259,0-1 809,0-5-1708,-1-14 1528,2 4 810,3-16 0,-1 11 0,3-5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36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12 6183,'2'-2'540,"0"0"-450,-1 1 90,0-1-90,0 1 0,0-1 0,0 2 270,1-2-180,0 2 179,-1 1-179,-1 0 180,-3 3-270,0-2 270,-6 7-180,4-4 90,-7 12-91,6-8 181,-7 17-180,7-12 450,-7 28-360,6-18 449,-8 51-539,9-40 90,-4 52-270,9-54 180,6 36-90,2-41-180,23 28 0,-15-37-180,20 14 0,-22-25-1079,16 1 809,-14-8-1888,12-9 1798,-19 2 630,-1-11 0,-8 9 0,-1-3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37.2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 6094,'3'-1'359,"0"0"-269,2-1 0,0 1 90,1 1 0,2 0 0,1 1 0,2 1 0,1 0 0,1 1 539,18 13-629,-15-8 180,16 14 270,-22-5-270,-3-3 719,-10 16-809,-2-17 270,-15 21-360,8-22-180,-15 13-90,15-15-540,-11 4 360,15-11-809,0-5 719,8-2-719,8-14 809,-1 8 360,19-22 0,-14 18 0,10-10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37.4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 6094,'-29'16'2428,"7"-3"-2338,15 1 0,4-5 0,1 2 0,3 4-90,0-3 90,10 11-90,-4-12-90,20 11 0,-14-16-540,21-1 360,-21-9-989,16-15 720,-19 6 539,6-7 0,-10 7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37.7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6903,'45'57'1236,"1"0"1,-1 0 0,5 8 0,-6-2-1102,-12-5 0,-9-5-985,-12-5 940,-7 4 213,-8-27-303,-2-2-179,-11 11-91,5-15-1014,-16 6 564,17-23-1978,-6-18 1888,15 1 930,4-14 0,6 9 1,4-1-1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40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6723,'3'0'360,"1"0"-180,1 0 0,2 1 90,2 0-91,2 0 1,1 0 90,2 1-90,2 1 0,1-1 0,3 1 90,1 1 359,24 4-449,-14-2 225,17 2 0,7 1 45,43 3-405,-48-5 0,2-1 89,12-1 1,-6-2-45,-14-1 90,49-1-180,-55 0 180,30 4-180,-44-3 90,14 6 0,-26-4 0,6 3 0,-13-3 0,-2 10-90,-4-6 0,-10 16 0,3-11 0,-21 23 0,12-16 90,-30 33-90,21-26 0,-43 44 0,33-37 0,-15 16 0,-3 2-90,8-7 90,-12 12 0,0 0 0,13-12 0,-3 5 0,0 0 0,10-8 0,0 1 0,2-1-90,11-10 90,-18 27 0,30-39-90,-7 13 90,14-23 90,0 5-90,4-11-90,2 3 90,2-6 90,6 3-90,-2-2 90,19 4-90,-8-4 180,40 6-90,-23-5 0,23 2 0,4 1-90,-4-2 45,20 2 0,1 0-45,-14-1 45,8-1 0,0 0-45,-13-2-45,0-1 0,-2 0-45,-15-1-630,29-1 270,-49-2-1529,10-9 1170,-26 3-1800,-8-15 2609,-6 12 0,-7-8 0,6 9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40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25 6813,'-3'0'1079,"2"0"-899,4 1-90,2 0 0,5 1 90,2-2 0,5 1 180,15 0 449,48-1-629,-22 0-90,10-1 0,-1 0 0,-9 0-270,8-2 0,0 0-89,-11 0-406,-2 0 0,-1-1-44,-16 2 719,26-3 0,-41 4 0,7-2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0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173 367 6723,'-3'-6'180,"1"1"270,1 5-360,0-3-90,0 1 90,0-2 0,1 1 0,-1 0 0,1 1-1,-1-1 91,-1 0-90,0 0 90,-3-2-90,2 2 90,-6-4-90,6 4 90,-5-4-180,5 3 90,-3-7-90,4 5 90,-3-7 0,3 6 90,-2-11-180,3 11 90,-3-9 0,3 10 179,-2-5-179,1 5 180,-3-6-270,3 8 90,-2-4-90,3 6 90,1-2 0,0 2 0,-2-5 0,1 4 0,-2-5-90,2 5 90,-3-4 0,3 0-90,-2 2 0,2-1 90,0 4-90,-1 1 0,0-4 0,0 3 0,-1-6 0,2 5 0,-2-8 0,2 7 90,-3-7-90,3 7 90,-2-4-90,3 5 90,-2-5-90,2 5 0,-1-4 0,0 3 0,-1-4 0,1 4 0,-2-5 0,1 6 90,-1-3-90,2 4 269,-1 0-269,-1 0-90,1 2-3148,-1-1 2429,0 2 89,0 0 1,-1 1 719,0 0 0,2-1 0,0-1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41.1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 6813,'-2'0'810,"0"0"-720,1 1 89,2 0-89,1 0 0,1 0 0,2 0 90,2 1-90,4-1 0,0 1 270,23 0-270,24-2-180,16 1-180,3-4 90,-25 0-899,-3-2 629,-28 4 450,12 1 0,-25 2 0,2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8:41.4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33 6543,'1'3'1080,"2"0"-900,2-1 89,2 0-89,4-1 180,1 0-90,4-1 809,22-4-719,-11 1 450,39-7-630,-36 5-91,35-5-268,-39 7-1081,24-3 631,-34 4-1980,7 1 1800,-18 1 809,-1 2 0,-4-1 0,0-1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17.4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2 6183,'2'-1'270,"-1"0"630,-1 1-810,1 0 0,0 0 719,0 0-719,-3 2-90,1-1 90,-2 1 0,2-1 0,-2 0-90,2 1 90,-2-1 0,1 1-90,0-1 180,-2 2-90,-2 3-90,1-1 90,-6 11-90,6-7 0,-8 20 0,7-14 0,-8 27 0,9-22 0,-5 27 0,8-26 0,5 21 0,0-27 90,12 11-90,-7-21 180,12-1-90,-9-5 179,17-8-269,-14 2 90,14-10-90,-15 7 0,18-16 0,-18 14 0,12-14 0,-20 19 0,1 0 0,-6 7 0,-1 9-90,0 0 90,5 20 90,-1-12-90,27 47 0,-15-40 0,18 27 0,-20-40 90,15 1 0,-10-7 90,27-11-180,-24-4 90,28-28-90,-29 15 0,16-34 0,-26 30-90,-4-38 0,-9 41-450,-14-25 181,9 35-1081,-10-5 811,11 15 629,-10 9 0,9 2 0,-4 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18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0 6363,'-1'14'360,"-1"0"-270,0 1 0,-1 3 0,0 3 0,-1 3 270,-4 29-270,2-17 180,-8 49-181,8-47 91,-4 40-180,7-48 0,3 24 90,2-38 90,10 7-90,-3-18 270,23-10-360,-14-3 90,37-25 0,-31 16-90,31-24 0,-37 26 0,13-9 0,-20 14 0,11 3 0,-13 7 0,12 15 90,-13-2-90,5 11 0,-5-8 90,5 8-90,-3-5 0,5 5 0,-3-8 0,2 0 90,16 6-90,-9-10 180,47 2-90,-36-15-90,45-14 0,-49 3 0,28-22 0,-36 17 0,15-25 0,-26 24 0,-3-24 0,-10 24 90,-16-17-90,8 22 179,-21-1-179,17 16 180,-23 26-180,24-9 90,-11 35-90,21-30 0,6 26 0,4-30-90,22 17 90,-9-25-359,33 3 179,-25-13-540,37-8 450,-34 0-359,40-15 629,-44 13 0,27-12 89,-39 15 181,10-5-180,-17 8 270,6 4-270,-8 0 270,5 11-270,-4-6 360,6 12-271,-5-11 541,7 10-540,-9-13 450,4 3-451,-5-9 271,1-7-360,-3 2 90,3-17-180,-2 9-90,1-22 90,-3 18-90,-1-25 90,-1 25-90,-1-16 90,3 25-90,4 1 90,0 10 0,9 14 0,-5-6 0,17 16 0,-11-14 90,21 12-90,-17-16 0,37-1 0,-29-9 0,31-8 0,-35 1-180,20-13 90,-23 11-180,11-18 181,-22 16-361,-8-20 360,-6 20 0,-18-6 90,11 19 90,-17 15 0,18-1 180,-14 30-90,18-20 89,2 41-179,9-39-90,18 28-90,-6-39-899,33 6 269,-21-18-1978,44-11 1798,-36-2 818,23-9 0,-23 4 1,3-1-1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19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27 6183,'3'-5'630,"0"0"-450,1 1-90,-2 0 0,0 1 90,0 1-90,-1 0 90,-1 1 89,0 1-179,-1 1 90,0 0-90,-2 3 0,1 0 0,-1 1 0,0 2-90,-2 2 90,0 3-90,-1 3 90,-1 3 0,-1 5 0,0 4 90,0 4-2493,-7 62 2673,8-38-409,3 16 0,3 0 319,4-17-432,7 3 0,3-3 162,3-11-90,14 2 0,4-3-90,-5-16-940,40 16 490,-43-39-1979,25-13 1620,-25 0 1612,12-10 1,-20 6 0,-1-2-1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0.1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6453,'14'51'225,"-1"1"0,7 26 0,-17-79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0.2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13 6633,'-8'-4'1170,"1"-1"-991,1 3-89,1 0-90,2 2 0,1 2 0,3 0-90,2 2-179,8 2-1261,27 8 1530,-13-5 0,16 4 0,-25-9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0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 6273,'-25'33'1799,"14"9"-1709,19-26-90,7 11 90,-5-11 0,1 1-90,0 0 270,9 16-180,-7-12 450,11 24-360,-15-27 629,2 18-539,-10-23 450,-9 11-630,0-17 89,-18 1-179,6-11-269,-9-5 89,11-3-1349,-3-16 1079,14 13-899,3-18 899,11 23-989,18-7 1439,-8 12 0,13-2 0,-11 4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0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 6543,'1'-2'630,"0"0"-450,-1 1 809,0 0-899,0 4 0,1-1 0,-1 2 0,0-1 0,0 1 0,1 2 0,1 5 90,3 12-90,-1-4 0,4 24-90,-3-22 0,9 37 0,-6-34-360,14 28 180,-11-37-899,18 11 539,-15-20 540,20-5 0,-18-6 0,9-7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1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0 411 6543,'5'-1'180,"0"-1"-180,1 0 0,1-2 0,2 0 90,1-2-90,1-1 0,8-5 180,20-17-180,-10 7 180,23-29-180,-34 29 180,17-31-180,-23 29 90,7-30-90,-15 31 180,1-28-180,-6 34 180,-1-8-180,-1 24 89,0 3-89,0 7 90,2 3-90,-1 4 90,1 3 0,2 15-90,1-5 90,1 12 0,1-11-90,0 3 90,1-1-90,1 0 90,4 13-90,-2-12 0,9 27 0,-7-32 90,15 26-90,-14-38 90,19 6 0,-17-21-90,22-12 0,-17 0 0,22-21 0,-23 14 0,19-21 0,-23 21 0,13-16 0,-17 24 0,5-6 0,-9 15 0,3 6 0,-3 2 0,2 4 0,-1 0 0,8 14 0,-4-8 90,12 19-90,-10-17 90,19 16 0,-5-14 90,25 8-90,-17-17 180,29-9-270,-34-7 89,33-17 1,-36 8-90,13-11 0,-23 10 0,-1-2 0,-3 1 0,-2 0 0,-3-1-90,-1-7 90,-5 4 0,-2-5 0,-4 7 0,-1 2 0,-2 1 0,-1 2 0,-6 1 0,3 5 180,-15 11-90,12 2 270,-13 26-180,18-14-90,-3 14 90,10-14-90,2 0-90,2-2 90,2 0-90,2-2 0,7 4 0,0-7-540,22 6 90,-13-12-1529,39-4 1170,-31-6 809,32-8 0,-31 5 0,10-4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0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452 2050 6723,'4'-6'270,"-1"2"90,-2 3 179,0-1-359,-1 0-90,1-2 0,-2-1 0,0 2 0,-1-2 180,-1-9-180,1 6 90,-5-15-90,4 14 360,-6-11-360,6 11 359,-8-12-269,7 12 0,-7-18-90,8 14 270,-7-29-270,6 21 270,-8-36-271,7 30 181,-9-41-180,7 35 90,-9-47-90,9 44 90,-8-42-180,9 47 90,-7-34-90,9 40 90,-9-35-90,7 37 0,-8-30 0,9 34 0,-6-23 0,7 23 0,-4-25 0,6 25 0,-4-22 0,4 23 0,-3-16 0,3 20 0,-1-12 0,2 17 0,-2-11 0,1 12 0,-3-14 0,3 11 0,-6-19 0,5 15 0,-3-26 0,4 22 0,-2-31 0,2 28 0,-5-31 0,4 33 0,-8-22 0,7 28-90,-8-14 90,9 16 0,-7-15 0,7 15 0,-4-18 0,5 16 0,-1-19 0,2 19 0,-3-20 0,2 21 0,-6-14 0,4 18 0,-4-9 0,4 10 0,-4-12 0,5 10 0,-4-14 0,5 13 0,-2-14 0,2 14 0,-5-16 0,4 17 0,-6-14 0,6 15 0,-3-10 0,4 12 0,-2-9-90,2 10 90,-3-3 0,4 6-180,-3 0-6026,2 2 6206,6 8 0,0-2 0,4 5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4.1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276 200 6273,'0'-4'450,"-1"0"-270,-1-1 0,1 1-90,-2-1 90,0 0 90,-3 1 269,-12-1-449,3 2 180,-20 1-180,17 4 180,-24 6-180,23-2-90,-11 4 90,14-1-90,2 0 90,1 0-90,2 2 90,-1 6-90,4-3 0,0 26 0,7-20 90,9 28-90,0-31 90,17 18-90,-11-22 90,25 8-90,-19-15 0,30-5 0,-27-5 0,30-14 0,-31 6 0,26-22 0,-29 17 0,16-24 0,-24 22 0,7-22 0,-15 24 0,-1-17 0,-4 24 0,-4-1 0,3 12 0,-2 15 0,3-4 0,5 21 0,0-17 0,11 21 0,-6-21 0,11 10 0,-4-13 90,17-2-90,-12-7 0,23-12 0,-25 0 0,9-6 0,-14 5 0,-2-2 0,-2 1 0,0-1 0,-2-1 0,-1 0 0,0 0 89,-2-1-89,-1-6 0,-2 4 0,-1-5 90,0 11-90,-1-3 0,1 11-90,2 7 90,0 3 0,9 21 0,-5-15-179,15 23 179,-8-21-450,22 15 270,-16-20-630,36 6 541,-32-14-91,24-3 270,-31-5-180,14-14 180,-17 8 180,8-14-90,-17 16 90,3-5 0,-5 9 0,2 2 0,-3 3 180,0 7-180,-1-3 179,0 12-179,0-10 180,0 9-180,1-11 180,-1 5-180,1-7 180,-2-1-180,1-6 0,-1-7-90,1 1 0,0-17 0,0 13 0,0-22 0,0 21 0,3-15 0,-1 19-90,10-8 90,-4 13 0,25-3 0,-16 7-90,29 3 90,-28 1-90,19 5 90,-23-4-90,13 5 90,-19-5 0,6 4 0,-10-4 0,0 7 0,-3-4 0,0 14 0,0-9 90,4 25-90,-2-20 0,5 20 0,-5-25 0,2 10 90,-4-14 90,1 1-180,-2-7 180,0-6-90,0-1-90,0-20 0,0 11 0,1-28-90,-1 23 90,3-27-90,0 27 90,7-22 0,-3 27-90,4-7 90,-4 15 0,1 1 0,2 1 0,-1 3 0,4 1 0,-3 2 0,10 11 0,-10-5 0,13 16 0,-14-12 0,12 13 0,-11-12 0,14 16 0,-12-14 0,31 17 0,-24-23 0,18 6 90,-21-14-90,5-3 0,-6-1 0,16-8 0,-16 3 0,13-12 0,-17 10 0,4-22 0,-12 18 0,-9-20 0,-1 23 0,-17-10 0,11 17 0,-19 3 0,19 7 0,-18 15 0,20-7 0,-8 23 0,14-19 0,6 34 0,3-31 0,20 27-90,-9-33 90,11 7-90,-9-14 0,1 0 0,1-4-90,-1-1-90,8-3 90,-7-1-270,15-6 360,-19 3-89,11-11 179,-18 9 0,3-10 0,-9 11 90,1-2-90,-3 8 89,2 4-89,-1 0 270,1 10-270,-1-6 180,1 9-90,-2-10 180,4 5-270,-2-8 450,8-3-450,-4-3 180,13-13-90,-9 5-90,15-18 0,-13 12 0,15-25 0,-14 20-90,12-21 90,-15 27 0,7-11 0,-11 19 0,2 2 0,-5 9 0,3 15 0,-3-6 0,8 21 0,-5-18 0,9 19 0,-6-22 0,18 11 0,-13-18 0,22-2 0,-21-8 0,19-14 0,-20 6 0,16-20 0,-18 15 90,11-24-90,-15 21-90,4-27 90,-9 25 0,-4-25 0,-1 30 0,-6-8 0,4 22 0,-3 9 0,4 3 0,-2 18 0,4-11 90,1 28-90,2-23 90,9 38 0,-5-35-180,15 29 90,-11-36-360,16 14 180,-14-21-900,17 1 541,-15-10 539,15-10 0,-16 1 0,6-6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4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97 6453,'-3'0'1350,"2"-1"-1081,1-1-89,3-1 0,4 0-90,1-2 90,4 0 0,18-7-90,-9 4-360,31-11 90,-28 12-1349,25-7 899,-30 9 630,9-1 0,-15 3 0,1-1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6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0 6543,'-5'3'540,"0"2"-450,-1 1 0,0 2 0,1 2 0,0 2 0,1 4 90,0 2 449,0 42 1,8 27-450,-2-2 134,4-22 1,1-4-135,-2-12 270,12 49-360,-7-59 90,18 31-180,-12-46 0,29 9 0,-23-25 0,42-10 0,-37-4-90,35-19 0,-41 13-90,24-23 90,-27 19-90,19-27 90,-23 24 0,15-32 90,-21 33 0,7-18 0,-14 27 0,-1-5 0,-3 9 90,-8-2-90,4 6 0,-10 1 0,8 1 90,-15 6-90,14-2 0,-16 12 0,17-6 90,-13 20-90,13-12 90,-8 30 0,11-25 0,1 30-90,7-30 90,12 23-90,-3-28 90,27 12-90,-19-22 0,29-2 0,-29-10 0,23-13 0,-25 6-90,16-20 90,-22 16 0,5-24 0,-13 22 0,-4-24 0,-2 25 0,-5-14 0,6 23-90,-2-3 90,4 11 0,1 2 0,1 2 0,1 2 0,2 6 0,-1 0 0,8 18 0,-5-13 0,10 23 0,-8-22 0,14 18 0,-10-24 0,28 4 0,-20-15 0,35-13 0,-32 1-180,36-34 180,-41 25-90,16-18 90,-28 24-90,1-10 90,-4 9 0,-1-10 0,-4 19 0,-3 1 0,2 8-90,0 12 90,3-5 0,5 17 0,-1-14 90,17 17-90,-10-19 0,16 8 0,-14-15 0,24-7 0,-20-1 0,27-15 0,-31 8 0,13-19 0,-20 16 0,3-20 0,-10 20 0,-2-17 0,1 21 0,-2-4 0,3 15 0,4 16 0,-2-3 0,12 30 0,-7-20 0,14 38 0,-12-32 270,8 45-180,-13-40 810,0 63-631,-6-57 271,-10 57-450,2-64 90,-22 31-180,13-42 90,-30 13-90,24-25 0,-32-1 0,34-12-90,-20-18 0,32 7-90,4-28 0,14 23-180,22-24 180,-11 23-179,31-23 269,-24 24-90,34-21 90,-32 23-90,34-18 180,-35 19-90,28-17 90,-31 18 0,29-26 0,-33 23 0,18-26 0,-28 26 90,3-20-90,-11 21 0,-1-19 90,-2 21-90,-5-15 0,3 19 0,-5-2 0,6 10 0,-8 4 0,6 2 0,-10 12 0,10-4 0,-5 23 0,8-17 0,5 24-90,1-24 90,19 27-90,-9-28-270,27 16 180,-21-26-629,31 0 539,-27-9-360,28-10 450,-31 3 1,17-13 179,-25 10 89,9-18-89,-15 18 180,1-13-180,-7 19 180,-1-2-180,0 8 90,0 8 0,0-2 0,0 13 0,1-9 270,-1 16-270,0-17 90,0 9-90,0-13 269,0-3-269,-1-7 0,2-8-90,0-1 0,5-17 0,-3 13 0,6-26 0,-5 25-90,4-21 90,-4 25 0,6-9 0,-5 19-179,10 4 89,-8 5-450,16 11 270,-11-7-719,17 11 629,-15-12-899,19 5 1259,-18-9 0,10-1 0,-12-4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6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6453,'2'7'990,"0"0"-720,0 3-1,1 1 1,-1 2-90,1 2 0,-1 1 0,0 1 0,-1 0-90,-1 1-90,-3 23-900,3-9 541,-4 5-1440,1-18 1799,2-16 0,0-2 0,4-3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7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168 0 6723,'-17'10'2699,"3"-2"-2340,4 0-89,3-2 0,2 1 0,0 0 0,2 0-180,2 1 0,2 1 0,2 1-90,1 0 90,1 2-90,4 6 0,-1-3 90,2 4-90,-3-5 89,0 0 1,-2 0 90,0-1 0,-2 5 0,-3-5 270,-13 15-360,2-15 90,-25 13-180,17-19-90,-24 3 90,26-8-450,-11-3-1169,23-14 0,7-8 629,7-4 1,9-2 179,0 5 810,5-1 0,7-2 0,4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7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 6363,'-2'1'990,"-1"1"-720,1 1-90,-2 1-91,2 2 91,0 1-90,2 1 90,0 7-90,0-3 0,-1 18-90,0-14-360,0 24 90,1-25-1079,0 12 810,0-22 539,3-1 0,1-8 0,3-1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8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6183,'4'40'-359,"1"-6"359,15 0 0,-5-10 90,-4-5-90,0 1 90,-1-1 0,-1 0 89,2 8 1,-3-8 270,6 13-180,-8-17 360,5 8-451,-8-15 451,5 1-540,-5-7 360,11-12-360,-7 1 0,16-23-90,-12 16 90,11-18-90,-7 12 0,7-6 0,-7 13 0,4 6 0,-13 14 0,3 5 0,-5 3 0,-1 1 0,0 2 0,-1 0-90,1 10 90,0-5-720,9 29 450,-3-27-1079,18 22 809,-11-33 540,21 4 0,-15-12 0,9-2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8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254 378 6094,'-30'-11'719,"-3"-1"-629,17 6 0,-4-2-90,5 4 90,2 0 0,-6 1-90,5 2 90,-14 4 0,15 1 0,-14 13 0,18-5 90,-5 20-180,11-15 179,5 23-179,2-22 90,16 24-90,-10-28 0,22 11 0,-18-21 0,15-3 90,-9-8-90,14-13 0,-11 2 0,16-26 0,-22 21 0,9-16 0,-13 15 0,-2-1 0,-1-1 0,-1-2 0,0-29 0,-5 19 0,-4-44 90,-3 48 0,-11-23-90,7 40 0,-15-1 0,11 19 0,-12 20 0,15-4 0,-2 36 0,10-25 90,11 45-90,-3-39 0,18 56 0,-15-54 0,21 42 0,-19-53 0,24 19 0,-19-29 0,27 4 0,-24-16-90,32-9 90,-30-1-90,33-21 0,-35 14 90,20-23 0,-30 21 0,7-16 0,-13 17 0,0-22 0,-4 21 90,-3-21-90,-2 26 90,-5-11-90,3 15 180,-7-5-90,7 9 90,-7 2-180,7 3 270,-6 11-180,7-2 719,-2 26-539,6-18 630,6 33-630,1-30 179,15 31-359,-7-31 90,24 25-180,-19-29 90,28 15-180,-25-21-180,24 4-90,-27-11-1528,24-5 1258,-28-4-1439,12-11 1350,-21 7 719,0-6 0,-4 6 0,1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9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15 6813,'-2'-4'1079,"2"-1"-899,-1 3 90,2 0-180,-1 1 90,3 1-90,0 1 540,9 11-450,-4-3 269,17 21-359,-13-13 180,20 26-270,-17-24 90,22 25-180,-20-25-540,21 16 271,-21-22-1980,18 11 1619,-23-17 720,7 3 0,-12-7 0,0-1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29.4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1 350 6543,'32'-60'5487,"-10"17"-5397,22 8-453,-14 14 363,1 0 0,-1 0-481,21-13-1408,-9 2 990,-1 2-1,-19 8 918,-21 10 1,-2 4 0,-3-3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2 567 6004,'8'0'179,"-2"1"-179,-5-1 4498,1 0-4318,0-3 0,-1 1 0,0-3-1,-1 0-89,0-1 0,0-2 90,1-5 0,0-13-90,1 7 0,0-19 0,0 23 0,3-20-90,-4 20 90,6-22-90,-4 20 0,4-26 0,-3 23 90,3-30 0,-4 31 0,1-22-90,-2 29 0,-1-11 90,-1 14-90,-1-11 0,1 10 90,-2-10-90,1 12 0,-2-10 0,2 11 0,-1-6 0,2 10 0,0-3 0,-1 6-270,-2-2-90,0 4 0,0 0-179,0 1-901,1 1 631,0 0-1890,-5 7 2699,3-3 0,-3 5 0,5-4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31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350 372 6363,'3'-6'630,"0"0"-450,-1 1 0,1-1 0,-1 0 0,-1 0-1,0-1 181,-4-2 90,-8-4-360,1 4 0,-23-3-90,16 9 90,-33 2-90,26 2 0,-36 13 90,33-5 90,-29 23-90,35-15 359,-16 36-359,28-30 180,3 31-270,12-35 90,17 15 0,-8-23 0,26 1-90,-20-12 0,29-13 0,-27 2 0,26-23 0,-28 16 90,14-25-90,-23 24 0,-1-18 90,-12 25-90,-11-5 0,2 16 0,-15 9 0,14 1-540,-6 24 360,15-16-719,14 25 629,1-27-450,28 16 630,-19-19-269,32 8 359,-29-13 0,25 3 0,-32-8 90,11 2 0,-21-2 359,4 1-359,-10-2 270,1 1-360,-3-2 270,0 0-270,1-2 90,4-4-90,-2 2 90,7-12 0,-5 7 0,9-19-90,-6 13 0,18-33 0,-13 26 0,19-26 0,-20 33 0,5-3 0,-6 14 0,5 16 0,-3-3 0,7 34 0,-13-20 0,13 35 0,-10-32-180,29 32 180,-19-38-180,39 17 180,-32-31-180,42-6 180,-36-6 0,43-21-90,-44 12 90,33-26 0,-41 21 90,16-24-90,-29 24 0,-2-21 0,-11 24 0,-18-15 0,5 21 0,-40-3 0,27 14 90,-43 14-90,44-2 90,-27 23-90,35-17 90,-8 25 0,21-25 0,10 21-90,4-24 180,23 12-90,-12-19 0,32 3 0,-26-10-90,46-13 89,-42 2-89,38-20 0,-45 14 90,21-27 0,-27 21 0,9-36 0,-18 29-90,-4-45 0,-8 38 90,-17-48 0,7 47 540,-27-40-360,26 53 269,-19-8-449,25 32 270,-1 24-270,11-3 180,8 48-90,0-32-90,16 60 0,-10-53-90,4 5 0,1-1 0,-1-10-630,29 40 270,-29-53-1709,21 14 1080,-29-32-1799,8-7 2788,-12-4 0,3-5 0,-3 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34.8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66 134 5914,'2'-3'180,"0"0"-91,-2 2 181,0 1-270,-2 0 90,1 0-90,-1 0 90,1 0 0,0 0 180,0-1-180,1 1 270,-2-2-270,2 1 269,0-3-269,0 2 90,0-2-90,0 1 90,0-3-180,0 4 90,0-4-90,0 3 90,2-4 0,-2 3 0,2-6 0,-1 5 270,2-10-180,-2 8 179,1-9-179,-3 11 180,0-2-270,-1 5 90,-3 5-180,1 1 0,-7 14 0,4-6 0,-8 27 90,8-18 0,-5 35-90,8-30 270,2 42-270,3-42 90,7 28 0,-2-38 0,10 10-1,-7-19 1,14-1 0,-12-9-90,18-10 0,-16 4 0,16-20 0,-17 15 0,9-22 0,-14 22 0,2-18 0,-7 20 0,0-8 0,-2 14-90,-4 4 90,1 6 0,-4 19 0,5-7 0,0 30 0,3-22 90,11 35-90,-3-37 0,16 23 90,-12-34 0,16 2 0,-14-12 0,19-11 0,-18 0-90,21-23 0,-21 14 90,17-43-90,-21 33 90,7-47-90,-17 45 0,-4-40 0,-4 41 0,-11-26 0,8 37-270,-10-5 0,11 23-989,-7 18 629,10-2-2338,0 42 2249,5-30 719,2 22 0,1-29 0,1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35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49 6183,'1'-3'360,"0"0"-180,1 0-90,-1 0 0,1 1 0,-1-2 0,1 1 270,4-6-180,-2 5 179,4-6-269,-5 8 180,-2 0-180,-1 2 180,-6 12-180,1-3 180,-12 26-180,7-15 629,-14 47-449,16-37 630,-1 44-630,12-48 179,13 26-359,-4-32 0,23 11-90,-16-21-540,23 3 91,-24-11-2430,21-11 1980,-26 2 899,9-12 0,-17 9 0,2-3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36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393 86 6183,'4'-6'450,"1"2"-270,-2-1 90,1 2-90,-1-1 0,0-1 90,0 1-91,1-1 1,-2-1 630,1-5-630,-3 5 270,-3-7-360,-2 9 179,-12-3-179,4 6-90,-21-1 0,16 4 90,-30 5-90,25-1 360,-43 20-270,38-10 270,-39 35-180,43-25 179,-23 45-269,32-36 270,-3 55-360,18-54 180,15 40-180,-3-54 0,25 17 0,-18-27-180,25 5-90,-25-14-1169,23-5 720,-24-3-1710,15-14 1709,-20 7 720,3-6 0,-7 7 0,-1-1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36.6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68 6453,'4'1'1080,"1"0"-721,3-1-89,2 0 0,4-1 0,1 0 90,3-1 0,3 0 269,27-5-449,-16 1-450,55-8-2248,-33 3 1708,6 1 810,-21 1 0,-31 6 0,2-1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37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234 31 6183,'2'-17'810,"0"3"-720,-3 16 0,-1 3 0,-1 4 0,-1 4 90,0 3-90,0 4 269,-5 16 1,-1 13-90,-2 2 630,-12 46-361,10-47 1,-1 0-360,1-1 0,0 2 179,-8 17 1,2-6-180,4-9-135,1-3 0,1-2-135,6-14-719,-3 22 359,10-40-1439,8 1 1169,-1-18-1438,16-16 2158,-9 3 0,9-12 0,-5 7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37.9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259 10 6273,'5'-3'540,"-2"0"-360,-2 2-90,0 0 90,-2-1 0,-1 2 0,-1 1 179,-7 8-269,3-2 450,-14 23-360,10-12 450,-20 43-271,16-27 271,-6 22 0,-1 4-360,5-7-46,-5 15 1,1-1-135,7-18-90,1 1 0,0-3-180,4-12-629,-4 25 359,10-42-1169,6 1 989,1-20 91,5-4-91,-5-4 90,0-1 1,-1-2 539,1-2 0,1-3 0,2-1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38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67 6094,'12'-11'359,"2"1"-359,1 0 90,1 1 0,1 0 0,2 2 0,2 1 360,33 2-270,-23 4 269,41 12-359,-47 0 270,20 27-270,-30-16 180,2 40-270,-17-30 180,-25 56-180,8-51 0,-28 39 0,23-48 0,-39 27-90,33-32 0,-31 18 0,41-35 0,-5 2 0,15-10 0,1-2-90,3-2 90,1-3-90,5-7 91,1 1-1,15-18 90,-9 16 90,13-10-1,-13 21 361,13 13-270,-10 1 360,17 33-270,-16-17 539,21 45-539,-17-35 270,27 44-360,-22-45 0,30 33-180,-27-42-90,31 19-90,-31-32-1889,38-5 1259,-40-12 810,28-21 0,-34 11 0,8-10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39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261 337 6183,'2'-3'360,"-1"0"-270,-1 0 90,0 1-90,0-1 0,1 1 90,0 0-90,0-2 90,0 1 90,-4-7-180,1 5-1,-8-8-89,3 9 90,-13-4-90,9 5 90,-18-3 0,14 5 0,-25 7-90,24-1 90,-24 16-90,25-10 90,-14 22-90,18-17 0,-5 25 0,13-23 0,7 20 0,3-23 90,16 11-90,-8-18 0,28-1 90,-23-9-90,21-6 0,-24 0 0,17-15 90,-16 10 0,20-26-90,-22 20 0,22-42 90,-24 33-90,17-44 0,-23 42 0,4-17 0,-11 22 0,-2 2 0,-2 0 0,-1 3 0,-4-5 90,1 8 180,-13-4-180,10 19 629,-12 22-449,15 3 809,-2 51-719,8-33-90,3 9 0,2 0-180,2-5 90,17 49-180,-10-57 90,18 32-180,-16-45-720,14 18 181,-19-31-2789,2-1 2428,-11-13 990,-3-9 0,-2 5 0,1-2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42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24 6273,'-2'-4'630,"1"-1"-540,1 2 90,0 0-90,1 0 90,1 1-90,-1 0 90,1 1 89,1 1-89,-1 2 360,4 5 719,0 14-899,-1-5 899,-5 31-1079,-1-26 90,-6 30-360,5-31-539,0 20 89,2-26-1709,2 9 1260,1-18 989,8-7 0,-3-4 0,7-7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0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135 310 6453,'5'-4'360,"-2"0"360,-3 4-361,0-3-269,-1 0-90,1-1 90,-1 1 0,0 0-90,-1 0 90,0-1 90,-1-5-180,1 2 180,-4-7-90,4 9 180,-4-8-270,3 7 180,-5-10-180,4 7 0,-7-15 0,7 13 90,-5-14-90,6 16 90,-2-9-90,3 11 180,-2-7-180,2 10 269,-2-5-179,2 6 90,-2-2-180,3 3 180,-2-1-90,2 2 360,-1-3-360,0 3 90,0-2-90,0 1 90,1-2-91,-1 1 1,-5-4-90,6 3 0,-5-6 90,6 5-90,0-5 0,-1 7 0,1-2-269,0 4-4229,-1-1 3779,-4 8 719,1-3 0,-2 8 0,4-4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43.0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6543,'17'-6'-150,"0"0"0,-2 5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43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0 6183,'-11'3'630,"-1"2"-450,0 0 0,0 1 0,1 2-90,1 0 90,1 2-90,1 1 0,1 2 179,3 12 1,13 9-180,-2-4 540,32 16-450,-21-30 719,26 23-539,-28-24 539,6 22-629,-18-19 180,-12 23-360,-2-22 90,-50 33-450,26-34-899,-24 2-900,42-45 1259,11-1 810,20-28 0,-3 31 0,9-12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43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 6363,'-3'1'1080,"0"-1"-900,-1 3 89,1 0-89,0 3 0,0 1 0,0 2 540,-1 27-630,1-13 180,-3 49-180,4-37-1,-3 47-89,5-45-359,4 34 89,1-46-1259,14 10 899,-11-30 630,8-7 0,-11-7 0,0-5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44.6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0 379 6453,'71'-6'1170,"-19"-1"-1170,2-13 0,-25 3 90,-8 3-90,-1-1 90,0-1 89,8-9-89,-7 5 180,19-23-180,-21 21 90,16-29-180,-24 30 90,8-24 0,-14 28 0,1-14-90,-5 23 180,-1 8-180,0 7 360,2 32-180,-1-15 539,6 45-449,-3-35 360,5 49-451,-3-46 91,15 45-180,-8-53-90,11 16 0,-10-34 0,1-4 0,3-3 90,19-11-90,-11-1 0,33-23 0,-33 13 0,26-29 0,-33 25 0,15-29 0,-24 29 0,8-20 0,-13 27-90,5-7 90,-7 18 90,12 14-90,-6 0 180,16 26-180,-13-19 180,21 21-90,-16-24 0,31 11-90,-23-20 90,42-6-90,-34-5 0,49-21 0,-44 12-45,8-9 0,-2-1 45,-13 4-90,23-28 0,-44 32-90,-8-17 180,-9 21-90,-18-8 90,10 16 90,-20 8 0,19 3 0,-9 17 90,15 2 90,5 19-180,5-13 0,29 25 0,-10-37-360,41 15-90,-31-29-1619,41-9 1080,-40-4-2250,30-16 3149,-37 11 0,8-6 0,-16 9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49.4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149 147 6273,'0'-2'270,"0"0"-180,0 2 0,1-2 0,1 2 0,-1-2 0,1 1 0,-1 1 270,2-2 89,0-3-359,0 1 180,3-4-180,-5 5 180,6-3-180,-4 2 270,6-3-270,-5 4 449,2-4-359,-5 5 360,-5-3-360,-1 3 90,-13-2-270,7 3 0,-27 9 0,21-1 0,-26 22 0,28-13 0,-11 30 0,18-22 0,-5 37 0,9-32 0,5 38 0,4-39 0,10 21 0,1-25 0,14 3 0,-8-14-180,28-11 90,-29-6-180,31-17 180,-34 10-180,22-21 180,-24 17 0,21-24 0,-22 22 90,13-21 0,-19 22 0,5-19 0,-11 22 90,-1-14-90,-3 19 90,-3-7-90,2 10 0,-3-5 0,2 7 0,-3-3 0,2 6 0,-4 4 0,4 0 0,-4 18 0,5-9 180,1 29-90,4-21 270,6 33-270,-2-28 180,11 32-180,-6-35 0,17 20-90,-14-29 180,23 4-180,-20-15 90,24-9-1,-23-1-89,24-22 0,-27 15 0,13-25 0,-21 22 0,0-21 0,-7 21 0,-6-19 0,1 21 90,-7-13-90,7 19 0,-6-4 90,8 12-90,-1 10 0,4 1 0,5 21 0,0-12 0,14 37-90,-9-33-359,16 26 179,-16-36-810,17 1 721,-15-14-541,16-13 630,-15 3-269,13-18 449,-16 15-90,7-16 180,-11 17 0,6-13 0,-8 17 180,4-3-180,-6 10 180,4 6-90,-3 0 179,4 13-179,-4-8 90,5 16-90,-4-14 180,5 15-180,-5-18 450,4 10-450,-5-15 359,1 3-359,-3-7 180,1-7-270,0 1 90,4-16-90,-1 8 0,7-23-90,-5 18 90,12-26 0,-9 26 0,18-24 0,-16 29-90,17-10 90,-19 19 0,14 3 0,-13 2 0,13 5 0,-14-3 0,13 2 0,-14-2 0,11 4 0,-12-2 0,7 9 0,-10-6 0,4 9 0,-5-7 90,3 13-90,-4-9 180,5 25-90,-6-22 270,4 20-180,-4-23 269,1 7-359,-3-13 270,0 1-270,0-7 0,-1-5-90,0-1 0,4-16 0,-1 8-90,6-25 0,-4 18-90,7-32 180,-6 30-90,9-22 90,-7 31-90,12-8 90,-10 16 0,18 1 0,-13 6 0,21 11 0,-19-4 0,27 19 0,-25-15 0,23 20 90,-27-21-90,20 10 0,-20-15 0,21-1 0,-18-7 0,26-14 0,-23 6 0,25-20 0,-27 16 0,16-21 0,-23 20 0,-1-16 0,-12 21 0,-14-7 0,4 13 0,-21 7 0,17 2-90,-18 18 90,21-10 0,-8 25 0,16-19-90,9 34 0,4-31-449,26 24 269,-14-32-630,35 5 631,-27-16-451,37-7 540,-36-2-180,27-13 270,-38 9-90,13-12 180,-24 13 180,3-9-180,-9 12 180,0-4-180,-1 8 180,0 3-180,0 1 180,0 10-180,-1-6 270,1 9-270,-1-10 270,1 4-180,1-7 180,2-1-180,1-6 89,8-12-179,-3 3 90,13-22-90,-11 17-90,16-32 90,-17 31 0,11-19 0,-15 30 0,7 2 0,-7 8 0,8 17 0,-8-6 0,12 22 0,-10-19 0,16 18-90,-11-22-89,25 7 179,-20-15-270,25-6 180,-26-3-90,19-15 90,-22 9 90,17-27 0,-20 20 0,8-22 0,-14 22 0,1-24 0,-4 19 0,-2-33 0,-1 35 90,-3-21-90,2 32 90,-1-3 0,2 13 0,1 11 0,1 0 90,2 26-180,0-17 90,7 31-1,-4-27-89,15 37 0,-11-38-89,18 27-1,-15-37-180,17 5 90,-14-15-810,21-11 541,-17 1 449,29-22 0,-30 15 0,13-11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49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43 6633,'41'8'2249,"-7"-1"-2249,-5-11 0,-7 1-90,0-2-180,0 0-989,12-4 719,-14 3 540,12-5 0,-20 5 0,3-2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50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1 6363,'-3'0'900,"-1"2"-720,0 2 0,-1 3-90,0 3 89,-1 2 1,1 4 0,-1 2 180,1 14 540,1 22-541,1-7 631,5 40-630,0-48 89,10 45-359,-4-50-989,19 40 449,-12-50-1439,22 18 1170,-22-35 719,23-4 0,-20-8 0,10-3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51.6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87 6363,'-7'-21'2069,"1"6"-1979,-3 11 0,1 2-90,0 2 90,-1 0 0,-5 3-90,3 2 180,-19 18-90,17-9 180,-16 29-180,22-24 90,-2 29-91,9-27 1,9 24-90,-2-27 90,18 14 0,-11-22 0,22-1 0,-12-13-90,11-9 0,-13-1 0,-2-2 0,-8 3 0,-1 0 0,0-1 0,-2 0 0,2-6 0,-4 4 0,2-9 0,-4 0 0,-2 3 0,-2 2 90,-4 12-180,1 8 90,-2 12 0,4-2 0,5 21 0,0-15 0,12 23 0,-7-22 0,21 21 0,-16-26 0,27 7 0,-23-17-180,23-11 180,-25 1-180,19-20 180,-23 12-90,7-10 90,-12 11 0,-1 0 0,0 0 0,-3-1 0,-1-6 0,-1 4 90,-6-16-90,3 20 0,-6-8-90,5 21 90,3 11 0,2 1 0,11 20 0,-6-14 0,16 20 0,-11-22 90,18 14-90,-16-20 0,25-2 0,-24-8 0,18-13 0,-23 4 0,5-17 0,-12 14 0,1-18 0,-5 18 0,0-10 0,0 17 0,0 0 0,1 9-90,6 19 90,-1-5 0,15 34 90,-8-24-90,18 46 0,-17-38 90,12 47 0,-17-45 360,1 39-270,-11-45 360,-11 26-360,1-37-1,-26 13-179,17-23-90,-28 1 1,26-12-541,-19-18 360,25 3-989,-9-46 989,19 33-270,3-42 360,7 46-179,14-24 269,-8 30 0,21-15 90,-16 21 0,23-9 0,-20 15 90,26-7-90,-23 8 179,39-13-89,-34 9 0,36-19 0,-39 16 0,22-20 0,-28 19 180,16-19-180,-22 19 270,5-16-270,-13 19 90,-4-8-180,-5 12 90,-14 1 0,9 5-90,-20 10 0,19-1 0,-9 18 0,15-13 0,4 21 0,5-18 0,17 21 0,-8-21-270,25 18 90,-18-21-810,37 12 810,-31-18-449,38-1 539,-40-7-90,26-8 180,-31 4 90,12-10 0,-21 8 360,3-5-270,-9 7 269,3-2-359,-4 4 180,3 1-270,-3 2 180,6 2-90,-4 0 90,4 2-90,-5-3 719,2 0-629,-3-3-90,1-3 90,-1 0 0,-1-15-180,1 8 0,1-23-90,-1 19 0,3-21 0,-2 22 0,4-13 0,-2 20 0,9-5 90,-6 10-180,15 2 0,-13 2-719,16 0 449,-15-1-1619,11 0 2069,-12-1 0,3 0 0,-2-2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52.0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7443,'3'4'719,"-1"3"-449,-1 1-90,2 3 180,-1 3-90,1 2 0,0 2 449,5 18-359,2 12-360,-1-8-630,5 9 271,-9-36-1081,8 4 811,-7-13 629,8-3 0,-7-2 0,5-2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52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318 3 6363,'-6'-2'1440,"-1"1"-1261,2 3 91,-2 0-90,-1 1 270,-3 4-360,2-1 270,-5 9-270,9-6 0,-1 11 0,7-11 89,9 15-89,-2-13 270,15 17-180,-11-15 450,15 21-450,-16-18 449,9 20-449,-15-20 90,-10 20-270,-5-21 90,-37 21-90,17-21 90,-22 7-90,18-11 0,-1-2-90,2-2 0,2-3-899,-9-12 449,19-2-1979,3-35 1530,24 18 989,25-32 0,-1 30 0,15-9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0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122 573 5824,'6'-6'90,"0"0"0,-3 2-90,1 0 0,0-1 90,0-1-90,1 0 0,0-1 89,3-3 1,7-4-90,-4 4 0,7-6 0,-13 11 0,5-3 90,-7 6 0,1-1 1979,-3 2-2069,-4-3 0,1 1 0,-3-4 90,2 0-90,1 1 0,-4-10 0,2 6 90,-4-15-90,2 11 0,-8-22 0,4 18 90,-14-28-90,11 26 90,-16-25 0,16 27 270,-15-21-360,17 26 180,-6-11-90,12 18-1,-1-3-89,4 5 0,-1-4 0,2 4 0,-3-5 0,2 5 0,-1-6 0,2 5 0,-2-4 0,2 6 0,-1-2 0,2 3 0,1 0-179,0-1-181,1 2 180,-1-3-180,1 2-90,1-2 1,1 2-811,4 0 631,0 0 629,4-1 0,-1 0 0,1 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53.3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83 6183,'2'-21'990,"-1"6"-810,1-3 0,-1 7 0,0 3-90,0 2 269,-4 2-269,0 5 0,-11 18 0,6-2 180,-11 40-90,13-24 450,-2 54-271,9-45 91,5 9 0,1 0-180,3-6 44,9 12 1,1 0-225,-1-14-90,6 5 0,2-4 90,-4-16-90,31 18 0,-30-33-90,32 0 90,-32-15 0,27-14-90,-31 4 90,20-19 0,-26 15-90,9-34 90,-19 28 90,-1-28-90,-7 29 0,-3-5 0,0 10 0,1 0 0,0 3 0,-1 2 90,-3 0-90,3 6 90,-12 8-90,11 5 180,-10 22-90,12-12 90,-1 32-180,7-26 90,9 32-90,-2-32 0,24 32 0,-16-37-720,30 16 361,-25-29-1440,31-8 1169,-27-4-1439,25-18 1350,-29 11 719,9-7 0,-13 8 0,-1-1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54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41 6273,'-12'-17'2249,"-5"4"-2159,3 10-90,-3 1 180,2 4-180,2 0 90,-3 4 0,4-1-90,1 3 180,-3 6-180,4-1 270,-6 35-180,11-22 89,5 48-89,5-48-90,17 29 0,-9-40 90,20 6 0,-16-18-90,21-11 0,-20-1-90,19-23 90,-21 14-90,13-25 90,-19 24 0,4-22 90,-12 24-90,1-7 0,-4 15 0,1 1 0,0 2 0,0 2 0,2 3-90,-1 2 0,6 13 90,-2-4-179,11 20 89,-6-14-270,23 21 270,-14-21-270,31 13 360,-25-19-270,26 2 270,-30-10-90,22-4 90,-31-1 90,10-4-90,-18 4 90,2-2-90,-4 4 90,-1 0-90,1 2 90,0 2 0,0-2 270,2 0-270,-3-2 90,0-7-90,-1 1-90,1-15 0,0 9-180,0-23 90,0 18-180,1-25 180,1 25-180,8-21 180,-5 26 0,13-8 90,-11 17-180,14 1 180,-13 4 0,10 6-90,-11-2 90,10 11 0,-9-6 0,9 17 0,-10-15 90,7 17 0,-10-17 90,4 19-90,-5-16 90,1 21-90,-2-20 360,2 21-360,-3-23 359,3 10-359,-4-18 270,1 0-270,-2-7 0,2-10-90,-1 3-90,6-21 0,-4 12-270,8-30 270,-5 23-179,13-34 269,-10 36-90,10-19 90,-13 32 0,7-2 0,-9 11 0,3 11 0,-5-2 0,2 21 0,-2-14 0,6 24 0,-3-22 0,11 24 0,-5-25 0,21 17 0,-14-21-90,42 5 90,-32-15-270,40-10 180,-43-1-90,29-21 180,-32 13-90,19-22 90,-26 21 0,5-20 0,-15 20 90,-10-22-90,-1 25 90,-16-13-90,11 22 90,-16 8-90,16 4 0,-10 13 0,13-5 0,-1 28 0,7-21-90,6 34 0,3-34 0,5 11-360,5-12-629,26 4 719,-12-6 360,48-3 0,-48-16 0,23-3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55.0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147 403 6183,'-6'-39'900,"-13"33"-810,-17 10-90,4 30 0,3 7 90,17-14-90,5-8 0,3 0 0,2-2 90,2 0 0,4 5-90,1-7 180,12 10-90,-5-15 0,22 0-90,-15-11 89,33-22-89,-28 8 0,30-32 0,-35 24 90,20-31-90,-24 29 90,13-36-90,-19 32 0,5-54 90,-13 47-90,-5-42 90,-3 47 180,-19-27-180,13 36 180,-23-9-90,22 32 0,-8 7 0,12 6 89,0 4 1,1 3 0,1 5 360,-1 17-360,4-7 359,-1 45-449,6-38-90,7 12 0,4 0-90,1-13-270,29 45 0,-23-63-1079,26 11 630,-25-29-1710,22-9 1619,-24-4 810,9-9 0,-10 5 0,1-1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56.2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54 6633,'-1'-6'630,"-2"1"-540,1 1-90,-1 0 90,0 1 0,0 2 0,-1 1 0,0 1 0,-1 2 179,-6 16 91,5 13-270,-1-1 90,14 15-90,2-29 90,42 21-180,-29-29 90,52-4-90,-51-13 0,31-25 0,-38 19 0,12-23 0,-22 25 0,1-9 0,-6 14 0,-4 0 0,1 6-90,-1 11 90,4-2 0,7 17 90,-1-13-90,15 17 0,-9-17 90,19 12 0,-17-16 180,19 5-180,-21-11 359,20-5-359,-22-2 90,8-14-180,-15 8 90,-5-17-90,-2 14 0,-7-17 0,4 18-90,-4-12 90,7 17 0,3-5 0,6 11 0,2 0 0,2 4 0,-1 0 0,2 1 0,0 1 0,8 2 0,-2-1 0,23 4 0,-16-4 0,34 2 0,-31-6 0,34-4 0,-36-1 0,23-6 0,-31 4 90,7-11 0,-20 9 0,-8-12 0,-3 13-90,-16-8 90,11 9-90,-17-2 0,17 7 0,-11 8 0,15 0 0,-6 18 0,10-11 90,1 37-90,5-27 0,12 37 0,-3-38-90,21 19 90,-14-28-270,29 5 180,-24-17-360,33-11 360,-31-1-179,26-20 179,-32 13 90,16-24 0,-23 21 0,8-19 0,-14 24 179,4-9-179,-7 18 180,2 5-180,-2 7 90,4 18-180,-4-9-90,8 25 91,-6-21-631,15 15 360,-9-23 0,9 3 1,-7-13-1,1-2 90,-1-3-90,0-2-270,5-8 361,-6 1 269,3-6 0,-7 3 0,-1-1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57.4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118 334 6094,'-32'-46'494,"-1"0"1,-19-22-1035,59 78 360,8 7-89,48 26 269,-27-23-339,17 5 339,-28-18 84,0-2 95,7 1-179,-9-3 360,16-3-270,-23-1 270,11-8-270,-20 3 615,0-15-705,-9 10 180,-6-11-91,0 13 1,-14-8 0,-4 7 0,0 1-90,0 7 180,-3 18-180,13-5 180,-16 27-90,23-17 0,-1 29-90,11-27 90,2 11-90,6-12 0,-1-7 0,3 1 0,-3-7 0,0-3 90,2-1-90,1-3 0,1-2 90,9-5-90,-4-1 180,18-14-180,-17 8 270,17-17-180,-20 18 179,17-9-269,-19 14 90,18 5-90,-16 6 90,18 22-90,-19-8 360,19 53-270,-23-36 630,1 62-540,-15-56 629,-21 49-629,7-54 180,-39 35-270,27-47 0,-47 14-90,43-30 90,-37-7-90,45-11-180,-17-43 90,32 19-180,4-16 0,4-2-90,7 2-135,3-12 1,1-1 134,2 4-90,3-8 1,1 1 269,1 9 0,2-3 0,1 3 180,0 12-90,26-43 90,-26 61 0,23-12 0,-26 35 90,17 15-90,-18 2 270,16 32-180,-18-19 359,9 43-269,-14-36 450,3 45-360,-7-45 359,1 42-539,-2-49 0,3 19-90,-1-37 0,14-5-90,-8-9-359,25-21 269,-18 9-540,25-30 540,-23 24-180,17-30 360,-23 31 0,9-16 0,-16 29 180,1 3-180,-7 11 0,3 20 90,-2-10-90,5 27 0,-1-22 0,8 26 0,-5-27 0,18 14-90,-12-23-90,22-1 91,-19-12-181,23-19 180,-24 7 0,10-12 90,-13 9-90,-2 0 90,1-1 0,-2-1 0,5-19 0,-8 14 90,2-32 0,-9 33 0,-4-19-90,-1 29 90,-5 0-90,5 15 0,-5 16 0,7-3 0,-2 27 0,5-19 0,5 32 0,0-28-180,16 36 0,-9-39-630,25 21 450,-18-35-1079,24 0 900,-23-9 539,9-3 0,-15-3 0,1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58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2 121 6273,'-2'-3'630,"3"0"-630,4 0 90,2 1-90,4-1 0,8-1 0,-1 1 90,23-4-90,-17 3 0,28-5 0,-30 5 180,26-4-180,-28 4 360,25-5-270,-26 3 89,26-8-89,-26 8 0,29-8-90,-32 10 90,13-5-90,-23 8 90,0 1-90,-4 1 0,-1 0 0,-1 1 90,0-1-90,0 3 0,0-2 90,-4 5-90,0-3 0,-8 9 0,4-7 90,-16 11-90,12-7 180,-20 15-90,18-14 270,-15 16-360,20-18 270,-3 11-180,12-14 89,12 9-89,-3-7 0,26 12-90,-15-11 0,28 16 0,-26-13 0,25 16 0,-29-15 450,20 14-180,-26-18 360,6 9-451,-17-12 271,-14 5-450,1-5 90,-25 4-90,17-6 0,-27 1 0,26-5-540,-17-11 181,28 5-991,0-18 811,13 13-1260,15-14 1259,-6 16 540,18-6 0,-12 11 0,8-1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59:58.2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17 6993,'-3'-7'-330,"3"1"0,5 2 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9:21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488 54 6183,'0'-4'1350,"3"-1"-811,-1 2-179,0 0-180,-1-1 0,-4 0 0,1 1 90,0-2-180,-1 2 719,-3-3-629,2 4 450,-8-4-450,7 5 179,-11-3-269,6 3 0,-16 2-90,11 2 90,-22 9 0,18-5 0,-26 13-90,24-10 180,-47 30-180,42-22 0,-33 25 0,40-26 0,-8 14 90,13-12-90,-13 39 0,17-28 0,-7 47 90,15-47-90,3 39 0,3-41 90,16 40-90,-8-42 90,17 24-90,-14-32 90,34 16-90,-23-20 90,44 12-90,-40-19 0,41 1 0,-39-6 0,28-3 90,-23-4-90,8-3 0,-12-1 0,-5-1 0,4-7 0,-13 4 0,28-25 0,-30 21 0,18-29 0,-26 27 90,3-25-90,-14-1 0,1 5 0,-15-24 0,7 39 0,-15-31 0,12 33 0,-29-34 0,22 37 0,-25-20 0,25 29-180,-42-13 0,34 15-180,-28-7-180,38 12-2788,-8-4 2339,13 5 989,-4-3 0,15 6 0,2-1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9:23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336 41 6903,'-2'0'630,"0"-1"-540,-1 1 90,1-1-91,-1 1 91,0-1 180,-5 2-270,3-1 90,-7 2-90,7 0 899,-16 5-719,10-3 450,-14 7-360,12-4 719,-29 14-989,24-10 0,-26 13-90,29-15 90,-17 16 0,18-12-90,-13 16 90,18-16 90,-6 48-180,10-35 180,14 68-180,3-66 90,22 35-90,-15-42 89,43 25-89,-29-26 0,43 15 0,-42-25 0,40-2 0,-21-9 0,10-3 0,-7-10-89,-3-6 89,1-5 0,3-8-90,-24 11 90,20-31 0,-32 30 0,19-32 0,-31 36 0,-5-30 0,-6 25 0,-12-27 0,3 31 0,-38-39 0,26 33-90,-32-30 0,35 39-1529,-29-14 899,25 20-1079,-29-4 810,29 16 989,-34 16 0,26-4 0,-18 11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9:25.3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378 84 6543,'-5'-9'810,"1"1"-630,-1-1 0,1 2-1,0-1 91,-4-2-90,2 2 180,-15-6-270,10 9 0,-26-1 0,20 9 90,-30 10-90,23-3 359,-30 22-269,30-12 630,-31 48-630,36-33 359,-11 59-359,28-54 90,10 39-180,4-42 45,13 6 0,3 0-135,3-6 45,12 2 0,2-4-45,-6-18 90,58 1-90,-52-21 0,18-15 0,-1-5 0,-18 0-379,37-27 379,-65 30 90,-10-34-90,-7 23 0,-33-50 0,6 49 0,-12-6 0,-2 2 0,0 5-675,-17-2 0,1 4 46,18 11-181,-32-7-89,60 26-1890,9 19 2789,4-5 0,8 14 0,1-12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1075 18 6094,'-16'0'449,"0"0"-359,-1 0 0,1 0 90,-2 0-90,0 0 0,0 0 90,-8 1 180,-21 3-270,14 0 179,-33 7-179,39-5 180,-42 8-180,36-7 90,-46 10-90,41-10 0,-47 12 0,47-10 90,-59 15-180,59-14 90,-47 15-90,57-16 90,-26 11-90,33-12 0,-17 11 0,25-11 0,-10 10 0,16-10 0,0 11 0,7-12 0,5 11 0,1-12 90,13 9-90,-6-8 0,26 7 0,-17-9 0,38 5 90,-29-7-90,18 0 0,-21-1 0,0-1 0,1 1 0,-1-2 0,25 1 0,-20-1 0,33 0 0,-35 1 90,39-4-90,-34-1 0,49-6 0,-48 4 0,20-3 0,-29 5 0,-1 0 0,-3 0 0,0 0 0,-2 0 0,7-3 0,-7 2 0,5-2 0,-10 1 0,-1 0 0,0-1 0,-1 0 90,5-2-90,-5 1 0,15-9 0,-16 8 0,22-13 0,-23 12 89,18-12-89,-22 13 270,8-12-180,-14 12 270,-3-14-270,-3 13 180,-14-12-270,6 12-90,-18-12 0,14 12-810,-23-13 541,22 15-1530,-23-6 1169,21 12 720,-18 0 0,16 3 0,-8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0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20 1073 5824,'0'-3'90,"0"-1"-90,0 0 90,0 0-90,0 1 90,0 0-90,0 0 89,-1 1 1,0-1-90,0 2 180,-1-1 0,0-1-90,1 1 0,-1-4 0,2 3 0,0-4 0,-1 2 90,1-3-90,-1 4 90,0-1-90,0 3 90,-2-4-180,3 2 0,0-9 89,1 6-89,4-10 0,-3 9 90,5-9-90,-4 10 90,2-7-90,-2 8 0,2-7 0,-2 5 0,8-10 180,24-38-180,-17 29 90,19-28-90,-30 44 0,1 1 90,-1 0-90,4-5 0,-2 4 0,9-12 0,-9 11 0,13-17 0,-14 18 90,9-14-90,-12 16 90,6-10-90,-7 10 90,6-11-90,-5 11 0,8-14 0,-7 13 0,11-14 0,-8 12 0,18-19 0,-16 18 0,15-19 0,-17 19 0,9-14 90,-11 16-90,7-12 0,-8 14 0,7-9 0,-8 11 0,5-7 0,-5 8 0,5-6 0,-4 6 0,9-10 0,-7 8 0,10-9 0,-10 10 0,14-11 0,-13 10 0,12-10 0,-14 11 0,7-6 0,-8 7 0,5-5 0,-5 6 0,6-7 0,-8 7 0,6-5 0,-6 7 0,6-5 0,-6 4 0,4-4 0,-5 4 0,1-4 0,-3 6 0,1-3 0,-2 4 0,1-1 0,0 2-270,2 0 0,-1 0-1349,-4 4 900,-1-1 719,-4 3 0,0-3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9:26.1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320 84 6453,'-4'-9'810,"0"0"-720,-1 0 90,-2 0-90,0 0 0,-2 0 179,-6-2 1,-13 1-270,4 1 270,-34 14-270,33 3 180,-29 19-90,33-6 360,-14 32-90,20-6 359,6 43-449,14-34 90,10-5 0,6-2-1,16 9-269,-7-16 0,2-3-90,15 8 90,37 1-90,-39-29 45,9-7 0,0-6-45,-6-10 45,12-14 0,-2-7 45,-13-3-45,2-11 0,-4-3-45,-21 6 0,-3-61 0,-24 58-90,-27-42 0,4 50-360,-15-2 1,-4 1 89,2 6-90,-3 2 0,1 3-89,14 14-2070,-25 17 1979,38 1 630,-9 13 0,28-10 0,3-1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9:26.8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379 106 6363,'-16'-30'900,"6"12"-810,-8-7 0,6 14-90,-1 3 90,-1 1 0,-19 2-90,11 4 90,-26 9-90,24 3 179,-36 41-89,32-20 45,-1 15 0,2 2-45,12-3 90,7 19 0,6 2-90,8-10 0,7 3 0,4-3 90,8-12 45,17 1 0,3-2-46,2-7-44,7-4 0,0-5 45,-6-17 0,12-12 0,2-6-180,-6-7 45,9-15 0,-5-6-45,-22-3 0,-4-22 0,-8-4 0,-16 10-45,-7-5 0,-7 2 45,-16 14-540,-41-33 360,24 41-315,-6 5 1,0 4 44,8 11-1079,-29 8 1529,41 23 0,-2 7 0,19 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9:54.6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539 15 6183,'-3'-2'360,"1"0"-90,1 0-180,1 0 0,-1 0 0,0 0 0,0 2 180,-1-1-180,0 0 90,-5 1-1,3 0 1,-7 0-90,4 0 180,-15 2-180,11-1 0,-16 4-90,15-3 180,-21 7-90,18-5 0,-20 6 0,21-6 90,-17 7-180,18-7 90,-11 6-90,16-6 180,-16 9-180,13-6 0,-14 9 90,14-8-1,-13 11-89,12-9 180,-17 15 630,-7 16-810,14-16 90,-8 14 0,25-27 0,1-3-90,0 3 90,2 0 0,-1-3 90,-2 15-91,3-12 1,0 11 0,3-15 180,2 9-270,-1-9 180,3 7-180,-3-7 90,5 9 0,-2-9-90,7 13 90,-6-14 0,10 13-90,-9-12 0,10 14 90,-9-13-90,11 14 0,-11-14 90,9 11-90,-10-13 90,8 8-90,-8-9 90,12 8-90,-9-8 0,16 5 0,-13-6 90,20 6-90,-18-6 0,27 6 0,-24-6 0,21 4 0,-23-7 0,23 3 0,-19-4 90,26-1-90,-29-2 0,31-7 0,-29 5 0,22-7 0,-25 5 0,23-10 0,-21 8 0,18-11 0,-23 11 0,16-12 0,-16 10 0,16-13 0,-19 14 0,17-16 0,-17 14 0,13-12 0,-13 13 0,14-14 0,-14 13 0,12-12 0,-15 15 0,6-11 0,-8 11 0,4-11 0,-7 12 0,0-7 0,-2 4 0,-1-6 0,0 5 0,0-6 0,0 4 90,-2-9-90,1 7 0,-2-10 0,2 15-90,-5-10 90,2 12 90,-7-12-90,5 13 0,-6-8 0,6 9 0,-10-10 0,8 8 0,-10-9 0,11 9 0,-11-5 0,9 5 0,-19-10 0,17 10 0,-15-7 0,14 10 0,-14-4 0,12 5-180,-18-6 0,21 6-630,-7-2 181,16 3-2879,-11 7 2518,4 0 990,-15 12 0,8-5 0,-6 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9:56.4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552 95 6183,'-3'-4'450,"0"0"-360,0-1 0,1 0 0,-1 0 90,0 0-90,0-1 0,0 1 180,-1-3 179,-7-6-359,3 4 180,-10-5-270,9 12 180,-9-2-180,7 5 180,-19 0-180,14 1 180,-23 4-180,23-3 180,-21 6-180,20-4 270,-28 11-270,25-8 270,-26 13-181,29-12 91,-15 8-90,18-8 180,-17 14-180,18-12 90,-15 16-90,20-16 90,-7 14-90,9-13 270,-4 16-181,7-15 181,-2 22-270,4-19 0,1 15-90,0-17 90,4 17 0,-1-16-90,3 10 0,1-10 90,7 9-90,-3-7 0,11 11 90,-13-18-90,13 13 0,-12-13 90,14 12-90,-13-12 90,16 11-90,-15-13 0,26 14 0,-23-13 90,25 10-90,-26-12 0,13 3 0,-15-5 0,17 2 0,-15-2 90,16 1-90,-12-4 0,10-2 0,-8-2 0,16-4 0,-22 4 0,21-5 0,-22 4 0,18-7 0,-18 4 0,17-9 0,-18 8 0,21-15 0,-20 13 0,12-13 0,-17 14 0,7-11 0,-9 10 0,7-15 0,-8 15 0,3-10 0,-2 6 0,0-8 0,-2 8 90,-1-9-90,-2 13 0,-2-10 0,-1 10 0,-10-22 0,5 16 0,-12-21 0,9 22-3392,-20-26 3392,14 21-85,-22-30-5,24 32-630,-16-19 361,17 23-1440,-14-12 989,16 18 1641,-18-1-831,15 10 0,-12 2 0,11 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0:02.45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12 2 7173,'2'-1'270,"0"1"-180,0-1 0,-1 1 449,-1 0-449,-1 1-90,0 1 90,-1 1-90,0 0 90,1 1-90,-1 2 90,0 0 90,-2 16-180,3-10 90,-2 21 0,4-16 360,1 50-360,-2-36 0,2 34 0,-2-38 449,0 33 1,2-5 0,0 1-540,-1 18 45,1-19 0,1-10-45,-2-30 0,0 10 0,0-12 89,-1 8-89,0-12 180,0 12-90,0-11 0,2 12-90,-1-13 0,1 8 0,-1-10 90,1 9-90,-2-8 0,2 12 90,-1-12-90,1 11 0,-1-12 0,1 13 0,0-11 0,0 14 0,-1-15 0,0 10 0,-1-8 90,0 5-90,0-6 0,1 4 0,1-2 90,0 5-90,0-6 0,-1 9 0,-1-11 0,1 13 90,-1-13-90,1 14 0,-1-12 0,0 10 90,0-11-90,0 7 0,-1-6 0,0 5 0,0-8 90,-2 7-90,2-7 90,-1 9-90,2-11 0,-2 8 0,1-8 0,-2 3 0,2-5 0,2 2 0,0-3 0,1 1 0,-2-1 0,0 2-90,0-2 90,0 5-90,0-3-180,0 6 90,-1-5-809,-1 4 449,2-6-2068,7-2 1888,-1-3 720,9-7 0,-7 0 0,4-7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9:36.89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40 148 6273,'-4'4'360,"1"-2"-360,1 1 90,0 1 0,2-2-90,0 1 90,0 0-90,1-1 90,0 1-90,1 0 180,2-1-180,-2-1 180,3-1-180,-3 0 180,2 0-180,-4-1 90,2-5-180,-5-4 0,1 0-90,-5-10 180,3 10-180,-4-17 180,3 10 0,-2-8 0,3 11 0,0-2 0,3 9 180,-3-4-90,3 8-90,0 0 180,1 4-90,1 3-90,-1-1 90,2 3 0,0 0-1,0-1 91,5 10 90,17 27-180,-11-18-90,11 17 0,-18-32 0,0 1 0,0-1 90,0 1-90,-1 0 0,1 0 0,0 0 0,0 0 90,2 6-90,-1-3 90,6 18-90,-6-14 90,9 26 0,-10-25 0,8 26-90,-8-26 90,8 23-90,-8-25 90,8 22-90,-7-23 0,8 20 0,-8-20 90,9 17 0,-9-17 90,9 19-180,-9-19 269,12 29-179,-9-21 0,3 11-90,-5-16 0,3 6 0,-6-11 90,7 16-90,-8-20 0,8 9 0,-6-11 0,10 13 0,-10-12 0,4 6 0,-6-7 0,0-1 0,1-1 0,-1 0 0,1 2 0,-1-2 0,2 2 0,-3-3 0,2 5 90,-3-6 0,2 7 0,-2-5 0,4 7 0,-3-7-90,1 3 0,-3-6 0,1 0 0,-1 0 0,0-1 0,0 1 0,-1 0 0,0 1 0,0-1 0,0 2 0,0-3-630,-2 1 271,0-1-2520,-11 2 2160,5-3 719,-7 0 0,8-2 0,0-1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9:38.36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15 1114 6183,'-3'0'450,"-1"0"-360,2-1-90,0 0 90,0-1 0,2 1 90,-1-1-90,1 0 0,0 0 0,0 1 180,0 0-180,0 0 179,3 0-179,-2 0 180,8-3-180,-4 2 90,11-5-90,-7 3 0,13-8 0,-11 7 0,16-9-90,-14 7 180,22-9-180,-16 8 270,48-23-90,-33 15-46,14-7 1,2 0-45,-4 3 0,18-6 0,5-2 0,12 0-704,-24 8 0,-2 0 704,15 1-90,-20 7-345,0 2 435,0 0 0,2 0 0,1-1 0,1 0 90,0-1-91,2 1 1,0-1 90,1-1-90,26-8 0,-20 4-45,5-2 0,0 0-45,2-3 0,10-2 0,-1 0 0,-10 4 45,8-2 0,0 1 45,-11 4-45,7 0 0,-1 1-45,-11 3 90,6 0 0,-1 0-90,-9 2 45,18-4 0,1 0-45,-13 2-548,-6 1 0,-3 0 548,-5 2 0,0-1 0,0 1 0,40-9 0,-33 6 40,30-6-40,-45 10 0,-1 0 332,-2 0-332,-3 1 0,13-3 90,-13 3-90,35-9 0,-35 9 0,43-10 0,-45 10 90,46-9-90,-44 9 0,60-10 0,-55 12 732,29-4-732,-40 7 0,0 1 0,-1-1 0,-1 1 0,10-2 0,-9 2 0,27-1 0,-25 1 1201,33-1-1201,-35 2 90,34 0-90,-36 0 62,32 1-62,-34 0 0,38-1 0,-37 1 0,30-2 0,-35 2 0,20 0 0,-23 0 482,24 0-482,-23 0 0,28-1 0,-25 2 0,33 1 90,-31 0-90,15 2 0,-22-1 0,-1-1 0,1 1 0,-2-1 0,6 0 90,-5 0-90,15 0 0,-14-1 90,20 0-90,-21-1 0,18 1 0,-19 0 0,17 3 0,-19-2 0,9 1 0,-12-1 0,0-1 0,2 0 0,-1 0 90,4 0-90,-3-1 0,11 0 0,-12 0 0,10 0 0,-12 0 0,9 0 0,-12 0-450,6 3 180,-8-2-1349,1 2 809,-4-3-1978,-5-2 1979,1-3 809,-5-5 0,1-1 0,0-2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9:39.78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21 6273,'0'-2'360,"0"0"-270,1 0 0,1 1 0,-1 0 0,1 0 0,-1 1 0,0 0 0,2-1 0,-1 0 0,1 1 359,7-3 1,9 2-360,0-2 450,26 2-360,-20 0 449,48 0-449,-34 2 225,11 1 0,1 0-225,-3 2-537,31 2 537,-37-2-1,3 0 1,0 0 0,22 5-90,-15-1 0,17 4 0,-20-3 0,24 6-90,-18-3 90,15 0 0,1 1-90,-4-2-1547,13 2 0,-2 0 1636,-20-4-531,4 1 0,-1 1 442,-10-2 45,4 2 0,0 0-45,-9-1-184,7 2 0,0 1 184,-7-1 45,7 1 0,0 0-45,-8 0 45,6 0 0,-1 2-45,-8-2 87,16 8 0,0 1-87,-16-5 0,40 18 0,-45-17 0,-8-4 2562,7 5-2562,-13-7 1234,-1 0-1144,14 12-90,-14-8 0,25 17 0,-28-19 0,33 20 0,-30-19 90,33 23-90,-33-23 0,30 23 0,-28-22 0,29 22 0,-29-23 0,26 20 0,-30-20 806,23 16-806,-27-18 467,27 18-467,-26-19 0,27 17 0,-26-18 90,21 15-90,-23-16 0,19 14 0,-20-15 0,15 13 0,-18-12 90,14 9-90,-14-11 0,9 7 0,-12-10 0,8 7 0,-12-8 0,6 3 0,-8-4 0,4 1 0,-4-1-90,4 3 90,-4-3-719,4 6 179,-4-4-1799,3 2 1260,-5-5 1079,-9-6 0,1-2 0,-7-5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9:41.36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1 755 6363,'1'-4'540,"1"1"-450,1-1 0,2 1 0,2-2 90,2 0-90,1 0 0,1-2 90,10-4 179,19-10-269,-10 6 180,30-14-180,-36 18 180,33-15-270,-31 16 270,35-13-180,-32 13 90,37-10-90,-36 10 90,39-10-180,-38 10 179,50-18-179,-47 16 0,45-18 0,-50 19 90,36-14-90,-37 14 90,35-14 0,-35 15 180,47-17-180,-43 15 0,35-11 0,-39 13 90,40-12-180,-35 11 90,45-16 0,-49 17 0,35-14-90,-35 14 0,33-11 0,-34 13 0,32-10 0,-33 11 0,32-9 0,-33 10 0,35-8 0,-37 8 0,26-6 0,-34 8 0,17-4 0,-20 5 0,11-3 0,-14 3 90,10-3-90,-11 3 90,12-6 0,-12 5 89,17-5-179,-16 5 90,9-2-90,-13 5-180,1 1 1,-4 1-1440,-1 3 989,-4-2-1799,-10 10 1710,3-5 719,-7 7 0,7-9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9:42.61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2006 6543,'0'-4'360,"0"0"-270,3-2 90,0 0-90,2-2 0,0 0 90,3-2-90,0 0 90,0-1-1,2-1-89,-1 0 360,12-15-360,-8 10 270,21-26-180,-17 22 539,35-44 1,-6 8-450,6-8 134,-9 14 1,-1 3-315,-3 5 45,8-9 0,1 0-135,-11 13 45,6-6 0,0-1 45,-5 6-921,21-23 831,-27 30 0,0-1 0,0 0 90,1-1-90,15-16 0,-11 12 0,7-8 0,0 0 0,-3 4 0,-1-1 0,-1 2 0,-11 11 0,33-37 0,-33 37 90,34-38-90,-41 45 0,26-27 0,-28 30-94,25-24 94,-25 26 0,23-21 0,-25 24 0,20-17 0,-21 20 0,22-19 0,-24 21 823,13-12-823,-18 15 102,11-10-102,-11 9 0,10-8 0,-13 11 0,3-2 0,-8 6 0,1-2 0,-2 3 90,3-3-90,-2 3 0,4-5 0,-2 3 0,4-5 0,-3 3 0,6-7 0,-6 6-90,5-6 90,-5 6-90,3-4 0,-5 5-989,2-2 539,-2 4-1439,0 0 1170,-3 3 809,-5 5 0,1-1 0,-3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1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13 1 6004,'-2'2'269,"0"0"-269,0 0 90,0 0 0,1-1-90,0 0 180,0-1-180,3 0 0,0 0 0,3 0 0,-1 0 90,0 0-90,-1 0 90,0 0-90,1 1 90,0 0 0,1 1 0,-1-1 90,5 2-180,-5-1 180,10 3-90,-9-3 90,11 5-90,-9-3-1,9 3-89,-9-4 180,13 5-180,-10-5 90,17 6-90,-13-4 180,31 10-180,-25-9 90,31 9-90,-31-9 90,8 2-90,-13-4 0,-2 0 90,0 0-90,-1-1 0,3 2 90,-3-1 0,9 6-90,-10-4 90,12 8-90,-13-8 90,17 13-90,-16-11 90,21 11 0,-20-12 0,18 8-90,-17-9 90,15 7-90,-17-7 90,12 6 0,-15-6 89,9 7-179,-10-6 180,7 7-180,-8-8 180,9 8-180,-9-9 180,9 8-180,-10-8 90,7 6 0,-7-6-90,5 6 90,-5-7-90,6 5 0,-7-6 0,8 5 0,-8-5 0,7 4 0,-6-4 0,3 4 0,-5-4 0,3 4 0,-5-5 0,2 3 0,-2-4 0,0 2 0,-1-2 0,2 3 90,0-2-90,1 5 0,-1-4 0,2 5 0,-2-5 0,4 5 0,-3-4 0,3 5 0,-3-5 0,2 4 0,-3-5 0,1 5 0,-2-5 90,1 4 0,-2-5 0,1 3-90,0-3 90,2 2-90,-1-2 0,3 2 0,-4-2 0,4 2-90,-4-3-360,0 2 90,-2-2-1619,-8-4 1170,2 1 809,-13-5 0,8 4 0,-5-2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9:47.35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61 955 6453,'-1'-2'180,"0"1"-90,0 1 0,-1-1 0,1 0-90,0 1 90,-1-1 0,1 1 0,-1-1 0,1 0 270,-5 1-180,3-1 89,-7-1-179,6 0 270,-7-2-270,7 3 90,-4-2-90,6 1 180,4-3-180,2 1 180,20-12-180,-6 5 449,41-18-269,-25 13 269,21-8 1,3-1-270,-3 2-90,7-4 0,0-1 0,-4 1 0,9-4 0,3-2-180,8-3 120,-7 5 0,12-6 0,-9 5-336,-25 10 1,2 1 274,26-10 1,13-4 0,-13 5-60,15-2 0,-28 11 0,8-2 0,-9 3 0,20-4 0,5 0 0,-2 2 0,-16 5 0,2-1 0,-3 1 0,-14 5 0,7-4 0,-1 1 90,-17 4-90,49-15 0,-65 17-4,24-8 94,-34 11 0,12-5-90,-21 8 0,4-2 0,-10 4 427,3-2-337,-5 3 8,3-3-98,-3 3 0,0-1-180,-1 1 90,-2 0-179,1 0-541,-2 1 180,0 0-1888,-5 0 1528,1 1 990,-14 4 0,9-2 0,-6 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19:48.49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11 5 6183,'-4'0'540,"1"0"-360,1 0 0,1 0 629,1 0-719,0-2 0,0 2 90,0-2-90,1 2-90,-1 0 180,2 0 180,5 0-270,0 0 629,25 3-449,-13 0 630,48 11-630,-31-5 89,13 5 1,1 1-180,0 2 0,11 4 0,0 0-90,-3 1 0,10 4 0,2 2 0,-5-3-45,14 6 0,0-1 45,-5-3-60,-9-4 0,11 2 0,-9-2 60,22 4-31,-21-6 1,12 2 0,-12-4-60,14 2 90,9 1 0,-1-1 0,-14-4-45,6 0 0,-1 0 45,-16-4 0,2 1 0,-1-2-90,-15-2 135,1 0 0,-2 0-45,-11-3 270,44 11-360,-55-11 180,29 7-91,-41-10 1,12 5 0,-18-6 90,5 3-180,-10-4 90,1 0-90,-4-1 0,0 0-719,-2-1 449,-3 0-90,2-1-180,-4 0-89,2-1-1890,-5-7 1530,1 2-2070,-14-14 3059,11 10 0,-7-7 0,11 8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0:05.53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0 373 6453,'0'2'270,"0"0"-180,0 0-90,0-1 90,0 1-90,0 0 90,0 0-90,0 1 90,0 2 90,2-2-180,-2 2 540,2 0-451,-1-4 1,1 2 0,-1-2 180,1 1-180,0-2-90,1 2 90,0-2 0,0 0-90,0 0 90,1 0-90,0 0 180,6 0-180,-3 0 90,10-1 0,-8 0 90,15-3-90,-10 2-90,9-1 90,-9 0-90,2 1 90,1 0 0,1 0 89,28-2-179,-19 3 0,28-4 90,-33 4-90,22-2 90,-14 1 0,15 0 0,-16 1 270,33-6-270,-31 3 0,39-6-90,-40 6 90,42-6-90,-39 6 90,40-4-90,-49 7 0,19-1 180,-6 1-90,-6 0-90,6-2 90,-16 1 0,3 0 89,11-2-179,-6 1 90,9-3-90,-10 1 90,1 0-90,0 1 0,0-1 90,10 0-90,3-1 0,-2 0 0,-3 2 0,-13 1 0,0 1 0,-1 0 90,12 0 0,6 0 0,17-1 0,-9 0 0,30-3-90,-35 3-811,23-3 901,-29 3-90,1-1-88,-1 0 88,1 1 0,15-1 0,-12 2 0,13-1 0,-18 1 0,0 1 0,-2 0 0,0-1 0,-1 1 0,29-2 0,-22 0 90,35-2-90,-41 3 0,46-5 0,-43 3 0,43-4 0,-48 3 804,33-2-714,-20 2-90,8 0 0,-14 1 0,-11 1 95,1-1-95,0 1 0,15-1 0,-10 1 0,11 1 0,-14-1 0,1 2 0,-2-1 0,0 0 90,14-1-90,-9 0 0,11-1 0,-14 2 0,1-1 0,0 1 0,2-1 0,16-2 0,-12 2 0,12-2 0,-15 3 0,-1-1 0,0 1 0,0 0 0,0 1 0,14 0 0,-12 1 0,11 0-90,-16 0 90,-1 0 0,-1-1 90,-1 1-90,13-1 0,-9 0 0,11-1 0,-13 0 0,2 0 0,1-1 90,-1 1-90,17-2 0,5 0 0,-1 0-324,-3 1 324,-17 1 0,-1 1 0,0 0 0,12-1 0,-11 2 0,9-1 0,-16 1 0,0 0 0,-2 0 324,-2 0-324,9 0 0,-9-1 0,7 1 0,-10 0 0,1-1 0,1 0 0,2 0 0,12-2 0,4 0 0,1-1 0,-3 0 0,-11 1 0,0 1 0,1 1 0,12-1 0,-7 0 0,8 1 0,-12 0 0,-1 0 0,0 1 0,0 0 0,11 0 0,-10 0 0,7 0 0,-13 0 0,1 0 0,-1 0 0,1 0 0,19-2 0,-16 2 0,14-2 0,-19 1 0,-1 0 0,2 1 0,-2 0 0,8 0 0,-7 0 0,19 2 0,-20-1 0,30 2 0,-27-3 0,18 2 0,-18-2 0,2 1 0,0 0 0,0 0 0,23 2 0,-18-2 0,28 3 0,-33-1 0,28 4 0,-28-4 0,15 3 0,-22-3 0,-1-1 0,-2 1 0,-2-1 0,-2 1 0,2 0 0,-5-1 0,1 1 0,-5-2 0,-1 0 0,-1 0 0,-1 0 0,1-1 0,-1 0 0,0 0 0,-1 0 0,-1 0 0,1 0 0,1 0 0,-1 0 0,2 0 0,0 0 0,0 0 0,1 0 0,1 0 0,-1 0 0,3 0 0,-2 0 0,1 0 0,-2 0 0,-1 0 0,1 0 0,0 0 0,4 0 0,-2 0 0,3 0 0,-2 0 0,1 0 0,0 0 0,1 0 0,5 0 0,0 0 0,-1 0 0,-1 1 0,-7-1 0,1 0 0,1 1 0,-3 0 0,1-1 0,-4 1 0,0-1 0,-1 1 0,1-1 0,0 0 0,-1 0 0,2 0 0,-1 0-90,0 1 0,0 0-90,0 1-540,-1-1 91,-1-1-181,-2-1-89,-1-1-91,-3-1 1,-3 0 141,-13-3 0,2 0 0,-10-1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0: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504 25 6094,'-2'-3'269,"-1"2"-269,3 0 450,-1 1-180,-2 0-90,1-1 0,-3 0 180,3-2-91,0 1-179,1 0 90,-4-1-180,1 1 180,-5-1 0,0 2-180,-2 0 90,0 1 0,3 0-90,0 0 180,-2 0-90,-4 0-90,3 1 90,0 0-90,5 0 0,1 0 0,-4 1 90,4 0-90,-5 1 0,6-2 0,-5 1 0,2 0 0,-4 2 0,4-2 90,-5 0-90,7-1 90,-7 1 0,6-1-1,-4 3-89,5-3 0,-6 3 0,5-1 0,-8 4 90,4-2-90,-1 1 0,3-1 90,3-3-90,0 0 0,-5 3 0,6-1 90,-6 3-90,6-4 90,-4 4-90,5-4 180,-9 8-180,7-7 270,-8 9-180,8-9 180,-6 5-180,7-6 90,-2 3-180,4-4 90,-2 3-90,1-3 0,-2 4 0,2-3 90,-4 6-90,4-4 89,-5 6-89,5-6 0,-2 5 0,2-5 90,-1 5-90,2-6 90,-2 4-90,3-5 90,-2 5-90,2-5 90,0 4-90,1-3 0,0 3 0,0-4 90,0 6-90,-1-5 0,-1 5 0,1-5 0,-2 4 0,2-4 0,-2 6 90,1-5-90,-2 7 0,3-6 0,-1 4 0,1-6 0,1 2 0,0-3 0,0 2 0,0-3 0,0 2 0,0-2 0,0 3 0,0-3 0,1 7 0,0-6 0,2 6 0,-2-5 90,1 5-90,-2-5 0,2 6 90,-2-7-90,3 8 0,-3-7 0,2 7 90,-1-6-90,-1 8 0,0-9 0,0 7 0,0-8 0,2 2 0,-2-4 0,1 2 0,0-2 0,1 1 0,0 0 0,1 3 0,-1-3 0,2 6 0,-2-4 0,2 8 0,-2-7 0,3 7 0,-3-8 0,2 5 0,-3-6 0,4 3 0,-4-4 0,3 1 0,-2-1 0,5 2 0,-3-2 0,4 2 0,-4-3 0,3 3 0,-3-2 90,2 1-90,-4-1 0,2 2 0,-1-3 0,1 5 0,-2-4 0,2 4 0,-1-4 0,3 3 0,-3-3 0,3 2 0,-4-2 0,2 1 90,-2-2-90,2 1 0,-2 0 0,3 1 0,-4-1 0,4 0 0,-2-1 0,3 0 0,-2-1 0,5 1 0,-5 0 0,4-1 0,-5 2 0,5 1 0,-5-2 0,5 1 0,-5-2 0,4 0 0,-3 0 0,6-1 0,-4 1 0,7-2 0,-7 1 0,6 0 0,-8 1 0,6 0 0,-6 0 90,5 0-90,-4 0 0,5 0 0,-6 0 0,8 0 0,-7 0 0,9 2 0,-8-2 0,6 2 0,-7-2 0,7 1 0,-6-1 0,7 2 0,-8-2 0,4 1 0,-6-1 0,4 0 0,-4 0 0,4 0 0,-3 0 0,6-2 0,-5 2 0,11-4 0,-10 2 0,10-1 0,-12 2 0,6-1 0,-6 2 0,5-2 0,-5 1 0,9-3 0,-6 2 0,7-2 0,-7 3 0,9-3 0,-9 1 0,9-3 0,-10 3 0,4-3 0,-7 5 0,3-3 0,-4 2 0,5-2 0,-4 2 0,5-2 0,-4 1 0,8-5 0,-6 3 0,9-6 0,-9 7 0,6-7 0,-6 7 0,5-6 0,-6 7 0,4-8 0,-6 7 0,2-4 0,-3 5 0,2-6 0,-2 5 0,3-8 0,-3 6 0,2-7 0,-3 7 0,2-6 0,-2 7 90,1-7-90,-1 7 0,1-5 0,-2 6 0,0-3 0,0 2 0,1-7 0,-1 5 0,0-7 0,0 7 0,0-5 0,0 7 0,0-8 0,0 8 0,0-7 0,0 9 0,-2-6 0,1 5 0,-3-7 0,2 6 0,-3-7 0,2 1 0,-2-5 0,2 5 0,-1-7 0,2 11 0,-2-5 0,2 8 0,-2-4 0,2 4 0,-4-6 0,3 5 0,-5-6 0,4 7 0,-4-7 0,5 6 0,-7-5 0,6 5 0,-3-2 0,4 4 0,-3-4 0,3 3 0,-5-4 0,5 5 0,-5-3 0,4 3 0,-4-2 0,5 2 90,-5-3-180,3 4 90,-3-3 0,4 3 0,-7-5 0,6 4 0,-7-5 0,7 6 0,-5-2 0,5 2 0,-4-1 0,5 3 90,-6-4-90,7 3 0,-5-2 0,5 1 0,-7-1 0,6 3 0,-7-1 0,6 1 0,-5-1 0,4 0 0,-4 0-90,6 1-360,-2 0 90,3 0-719,-1 1 359,3 0-1978,-3 4 1798,4-4 900,-2 3 0,2-4 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0:39.60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7297 744 6453,'3'-2'180,"0"1"-90,-3 0 90,0-1-90,2 2 90,-1-1-90,1 1 0,0-1 90,-1-1 359,-1-4-449,0 2 0,0-4 0,0 5 180,-1-2-270,-1 2 90,1-2-90,0 1 90,0 0 0,0-1-90,0 0 270,-2-5-180,1 4 180,-2-7-180,2 8 359,-2-8-359,2 8 270,-4-7-270,3 8 90,-6-6-90,4 5 0,-6-3 90,5 3 179,-13-7-269,10 6 180,-16-11-180,15 11 0,-16-9 0,8 7-90,-8-5 0,7 5 90,-15-5-90,18 6 0,-20-6 90,21 7-90,-19-5 0,7 2 90,-21-7-90,18 6 90,-21-8-90,28 10 0,-27-11 0,29 11 0,-24-9 0,26 11 90,-23-10-90,25 10 0,-21-10 0,21 10 0,-8-3 0,4 2 0,4 3 0,-32-8 0,23 6 0,-32-6 90,31 5-90,-36-9 0,34 9 0,-45-12 0,12 7 0,-1-1 90,-1 0-90,33 6 0,-15-4 0,24 6 0,-26-6 0,29 7 0,-21-3 0,13 3 0,-13-3 0,11 3 0,-25-6 0,29 5 0,-30-6 0,31 7 0,-37-3 0,13 4 0,-24-3 0,25 4 0,-24-3 0,33 3 0,-21-1-220,27 1 220,2 0 0,2-1 0,2 1 0,1 0 0,-17-3 0,15 3 0,-22-2 0,28 2 0,-30-2 0,28 2 0,-31 0 0,34 1 220,-26 1-220,14 0 0,-17-1 0,15 1 0,-24 0 0,26 0 0,-41-1 0,41 0 0,-38-2 0,40 2 0,-17 0 0,22 2 0,1 1 0,-1 1 0,0-1 0,1 1 0,-13 1 0,8-1 0,-32 3 0,29-3 0,-44 5 0,27-2 0,-24 2 0,25-2 0,-42 6 0,48-7 0,-55 7 0,63-8 0,-36 3 0,42-4 0,-32 1 0,34-1 0,-33 3 0,33-2 0,-16 3 0,8 0 0,7 0 0,-31 7 0,28-6 0,-18 4 0,23-6 0,-1-1 0,2 1 90,-1-1-90,0 0 0,-9 2 0,7-1 0,-6 1 0,10-2 0,0-1 0,-1 0 0,0 0 0,-11 3 0,-4 1 0,-14 4 0,10-3 0,-43 14 0,42-11 0,-9 4 0,-1-1 0,13-2 0,-48 13 0,52-16 0,-36 12 0,43-14 0,-36 12 0,41-13 0,-22 6 0,31-9 0,-25 7 0,15-5 0,-10 4 0,15-3 0,-30 10 0,26-9 0,-35 12 0,40-13 0,-21 6 0,20-7 0,-11 5 0,9-4 0,6-1 0,-18 6 0,17-6 0,-10 5 0,13-5 0,0 1 0,0-1 0,-1 0 0,-11 5 0,9-4 0,-22 8 0,22-9 0,-27 11 0,27-10 0,-20 7 0,23-8 0,-19 6 0,17-6 0,-10 4 0,12-5 0,0 0 0,0 0 0,-1 0 0,-21 7 0,15-5 0,-21 7 0,27-9 0,-12 5 0,9-5 0,-6 4 0,9-4 0,-12 6 0,15-6 0,-21 9 0,20-8 0,-24 9 0,20-7 0,-24 10 0,25-11 0,-15 7 0,21-9 0,-5 1 0,10-3 0,-1 0 0,1 0 0,-1 0 0,-3 3 0,2-2 0,-3 2 0,4-2 0,0 0 0,-1 0 0,0 2 0,-9 3 0,6-2 0,-5 2 0,7-4 0,1-1 0,0 0 0,0 0 0,-3 1 0,0 0-90,-1 0 90,3-1 0,0 0-90,4-1 90,-2 0 0,2 0-90,1 0 0,-1 0 0,0 2-90,-5 2 0,3 0-90,-4 1-90,3-1 1,0-2-91,0 1 0,1 0 0,1 0-1079,-2 4 990,3-4-631,-2 1 631,5-8 539,-2-2 0,2-4 0,1-2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0:40.50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185 0 6543,'-3'2'270,"1"-1"0,2-1-180,0 2-90,0 0 90,-2 3-90,0 1 90,-1 0 0,-1 2 0,1 1 0,-2 1 0,-1 1 0,-1 1-1,0 0 1,-5 7 0,4-4 0,-4 5 0,5-6-90,0 0 90,-1 0-90,1 0 90,0 0-90,-2 6 90,-1 0-90,0 2 0,2-5 90,1 1-90,5-9 0,-2 1 0,3-5 0,0-1 0,-1-1 0,1 0 0,-1 0 0,2-1 90,-2-1-90,2 1 0,-1-1 0,0 0 0,1 1 0,0-1 0,-1 0 90,0 2-90,0-1 0,-1 2 0,2-3 0,0 1 90,0-1-90,0 0 0,0 0 90,0 1-90,-1 1 0,0 0 0,-1 0 90,1 1-90,0-2 90,1 1-90,-1-1 360,1-1-360,0 0 0,0 0 0,1 0 0,0 0 0,2-1 0,-2 0 0,2 0 90,-1 0-90,2 0 89,1 0 271,9 1-180,-4 0-90,8 1 90,-7-1-90,1 2 90,0 0-90,2 0 90,6 2-90,-3-1 90,4 0-91,-6-1 1,0-1 0,1-1 0,0 0 90,14-2-180,-11 0 90,10 0-90,-15-1 0,-1-1 0,-2 1-90,-1 0-360,-2 0 181,-2 0-181,-1 0-90,-2 2-89,-1 1-91,0 1-90,-3 4-809,-5 6 1619,0-1 0,-4 5 0,3-4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0:52.7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24 5914,'2'-2'180,"0"0"-180,-2 1 89,1 0-89,0-1 0,0 1 0,0 0 90,0-1-90,-1 1 0,0 0 270,0 1-180,0 2 0,0-1 90,0 2-90,0-2 0,0 0 0,1 0 0,1-1 0,-1 0 180,0-2-180,0 1 89,0-2-179,1 2 90,0-2-90,-1 2 0,2 0 90,-1 1 0,1-2-90,-1 1 180,6-1-90,-3 1 90,11 0-180,-9 2 0,9 1 0,-10-1 90,8 4-90,-9-3 90,7 4-90,-10-3 90,2 2-90,-3-3 90,-2 5-90,0-4 90,-6 7-90,3-5 0,-10 10 0,6-7 0,-15 10 0,13-11 0,-13 6 0,15-10 0,-7 2 0,9-3 0,-6 1 0,7-2-90,-7 2 90,8-1-180,-6 1 180,7-1-360,-5 2 180,5-2-449,-2 0 359,3-1-540,-1-1 450,1-1 360,-1 0 0,1-1 0,1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0:53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11 5914,'3'-1'90,"0"1"0,-1-1-1,0 1-89,0 0 90,1 0 0,0-2 0,-1 2 0,0-1 0,-1 0 0,1 1 0,-1-1 270,3 0-270,-2 0 180,0 0 0,-1 0-181,-5 2-89,1 0 0,-3 2 0,1-1 90,0 0-90,-2 1 0,1 1 90,-2 0 0,-2 3 0,2 0 0,-7 10 0,9-7 0,-5 15 0,8-14 90,4 18-180,2-17 180,7 11-180,-4-18 180,12 3-180,-9-7 0,16-4-90,-13 0-450,16-5 180,-17 4-1798,5-1 2158,-12 4 0,-1-1 0,-1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0:55.7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 6094,'0'1'179,"0"0"1,0-1-180,0 1 90,0 0 90,0 0 90,0 0-180,1-1 0,0 0-90,1 0 90,0 0 90,-2 0-90,1 0-90,-1-1 90,2 1-90,-1-2 90,1 1-90,-2-1 0,2 1 0,-2 0 0,-1 0 90,0 1-1,-1-2-89,1 1 90,0 0 0,1-1 0,-1 0-90,1 1 0,2-1 0,-2 2 90,1-1-90,-2 3 0,1-1 0,0 2 0,1-2 0,1 3 90,0-1 0,1 6-90,-1-3 180,4 11-90,-3-9-90,5 10 90,-4-11-90,6 9 0,-4-10 0,6 7 0,-7-8 0,7 5 90,-6-7-90,8 1 0,-7-4 90,10-3-90,-10 1 0,11-9 0,-9 5-90,11-9 90,-11 8-90,10-11 90,-11 9 0,7-10 0,-10 11-90,3-6 180,-5 9-180,-1-5 90,-1 6 0,-1-3 90,-1 5-90,-1-4 0,0 5 0,-1-1 0,3 1 180,-1 1-180,1 2 0,0-1 0,0 2 0,1 5 0,1-3 0,5 12 0,-3-9 0,8 12 90,-7-11 0,6 13 0,-8-12 180,3 14-180,-6-13 449,-5 15-269,1-14 360,-10 16-450,7-17 179,-11 14-269,10-16 0,-12 9-180,10-13-809,-19 2 539,17-7-989,-17-4 899,20 0-989,-10-7 899,12 5 540,-5-6 0,9 6 0,0-1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03.55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426 30 6004,'0'-3'90,"0"0"-1,0 2 1,-1 1-90,-1 0 90,0 0-90,0 0 0,1 0 0,-1 0 90,0 0-90,-1 2 0,1-2 90,-2 2-90,2-2 630,0 0-630,1 0 0,0 0 0,-1 0 0,1 0 90,-1-1 0,-2 0 0,2 1 180,-4-3-180,4 2-1,-1-1-89,1 1 180,-1-1-180,1 1 90,-5-1 0,3 1 0,-7-2-90,5 1 0,-11-1 0,8 2 90,-17-1 0,14 2-90,-13 0 0,14 0 90,-15 2-90,13-1 0,-15 3 0,18-2 0,-14 6 0,14-3 0,-9 7 0,8-2 0,-4 6 0,5-4 0,1 10 0,7-11 0,7 18 0,-1-17 0,13 14 0,-7-19 90,14 5-90,-12-9 0,15-1 0,-15-3 0,16-8 0,-17 4 0,13-10 0,-13 7 0,13-15 0,-13 11 0,12-12 0,-17 17 90,3-5-90,-6 8 90,-1-2 0,-1 4 0,-4-2-90,2 2 0,-3 0 0,3 2 0,-4 1 0,4 0 0,-3 3 0,3-1 0,3 5 0,-1-3 0,8 17 90,-4-9-90,7 18 90,-5-14 90,8 21-90,-7-16 269,10 30-269,-13-29 360,4 31-180,-8-31 270,-4 27-361,-1-31 271,-12 20-360,5-24 180,-27 12-270,19-19 0,-34 0 0,29-9 0,-32-9-90,31 3 0,-29-17 0,32 12-539,-20-20 269,30 19-450,-8-11 271,18 16-1710,10-9 1619,-1 10 630,16-6 0,-9 10 0,6-2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1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7 931 6273,'-3'0'180,"2"-1"-90,-1 1 0,2-1 0,-1 0 0,1 1 0,0-2-90,0 2 180,1-3 0,1-3-180,1 0 270,8-10-180,-5 9 90,12-14-180,-11 12 179,11-13-89,-10 11 90,12-19-90,-11 15 0,17-22 0,-12 18 0,16-22 0,-16 23 0,18-24 0,-20 26 0,14-19 0,-18 23 0,7-14 0,-8 15 90,8-17-90,-9 16 89,12-19-89,-9 17 180,16-24-270,-15 23 180,14-20-90,-16 22 0,10-17-90,-10 17 90,8-16-90,-9 17 0,6-12 0,-8 14 0,3-8 90,-4 12 0,3-8-90,-3 8 270,7-9-180,-6 8 90,11-14-90,-9 12-90,9-16 89,-9 15-89,7-13 0,-7 13 0,6-10 0,-8 13 0,4-5 0,-6 9 0,2-2 0,-4 4-89,1-1-91,-2 2-810,1-1 451,0 0-1620,-3-1 1439,1 2 720,-9 1 0,2 3 0,-3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05.1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9 159 6633,'-4'0'180,"1"0"810,2 0-901,4-3 1,-2 2 0,3-3 0,-2 0 0,2-3 0,4-5-90,-1 2 90,10-12-90,-10 12 0,8-12 0,-11 14 0,7-11 0,-7 11 0,5-9 0,-8 13 90,1-2-90,-2 4 90,0 2 0,0 4-90,0 3 90,1 1 0,0 8-90,1-4 270,6 24-270,-3-19 180,8 29-90,-8-30 0,5 20 0,-7-23-1,5 13-89,-5-16 90,4 10-90,-4-13-90,1 7 90,-3-9-359,0 1 179,0-3-900,1 0 541,-3-3 539,-5 0 0,1 0 0,-4-2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05.93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134 1 6094,'-10'0'989,"1"1"-899,5 1 0,0 0 0,-1 1 90,-4 4-90,1-2 90,-8 10-91,5-5 451,-14 30-360,14-18 540,-8 44-450,16-35 809,11 57-809,-1-50 90,13 41-271,-9-50-178,29 41-91,-23-42-90,19 22-90,-25-38-1709,12 1 1440,-12-6-1260,9 3 1889,-15-10 0,2 0 0,-3-5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07.7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216 159 6183,'-1'-5'270,"-1"-1"-180,1-1 0,-1 1 90,1 0-180,-1-1 90,1 0 180,-2-7 0,0-1-180,0-1 90,-5-6-180,3 14 90,-9-8-90,6 10 0,-17-4 0,13 6 0,-21 0 0,21 6 0,-14 8 0,15-2 89,-10 21 1,14-11 270,-5 51-270,10-33 90,2 47-90,3-43 45,5 12 0,0 2-45,0-4-90,5 8 0,0-2 0,-1-19-450,21 36 270,-19-51-360,9 11 91,-18-28 449,-11-8 0,-1-3 0,-8-6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08.00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22 6453,'9'0'720,"1"0"-630,2 0 0,1 0 0,1 1-90,1-1 90,0 1-270,10-1 90,-7 0-270,15-1 360,8-5 0,-11 0 0,8-4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08.50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69 14 6094,'1'-4'269,"1"1"-179,-2 1 0,0 0-90,0 0 540,0 1-540,-3 4 90,-1 3 0,-2 3 0,0 0 0,1-1 0,0 2 180,-6 14-91,4-5 181,-6 31-270,8-23 360,-1 50-450,5-44 90,5 35 0,0-43-450,23 28 180,-13-32-450,21 17 271,-21-31 359,12 2 0,-13-7 0,6-2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08.8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14 3419,'29'-8'900,"-10"3"426,6 4-1236,-12 3 455,0 1-365,6 4 146,-5-2-56,8 7-180,-11-4 1106,5 16-1106,-12-12 0,-2 16 0,-7-15 0,-21 18-90,11-16 0,-18 13 0,19-18-270,-18 3 90,20-9-180,-10-1 91,19-6-1,3-1 90,2 0-360,6-4 270,0 1 1,4-3-1,-1 3 270,0 0 0,1-2 0,1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09.13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87 52 5914,'-14'-29'899,"1"7"-809,5 24 0,0 3 0,-1 0 180,-3 4-180,3-1 449,-2 16-449,8-12 90,5 16-90,3-17-90,28 17-90,-16-17-180,26 11 1,-26-17-721,19 3 540,-19-5 450,17-2 0,-19-3 0,5-2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09.32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 1 6453,'-3'73'630,"0"-8"-810,3-54 0,-1 1-180,1-5 1,-3-1 359,2-2 0,-1-1 0,2-2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0.37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6183,'12'5'630,"1"1"-450,2 3 0,1 3 0,1 1 0,2 2 0,-1 3-1,1 2 181,12 25 0,-2 21-270,-4-8 0,-13 36-180,-13-61-90,-7 30 0,3-43-1169,-8 18 809,8-23 540,-4 7 0,10-18 0,0-3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1.5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184 217 6094,'-1'-7'539,"0"0"-449,0-1 90,2-1 0,0 0-90,0-1 90,1 0 0,-1 0 90,-1-5-91,-1 3 91,-6-11 0,-16-8-270,7 9 0,-18-8 90,21 23 0,-19 1-90,18 7 180,-15 16-90,22-2 90,-3 35-90,10-8 0,0 11 0,5 7-90,0 5 0,1-11-90,4 28-90,-5-50-270,5 28 180,-7-40 0,3 8-539,-3-12-181,-1-5 721,-2-2 269,-5-8 0,-2-3 0,-2-3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1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 2 5824,'2'-1'180,"-1"1"-180,-1 0 0,1 0 90,0 0-90,0 1 0,1 0 89,-1 1 1,2 0-90,-1 0 180,4 2-180,-3-3 180,6 2-90,-3-2 90,11 0-90,-6-1 90,20 1-180,-14 0 270,36 3-180,-29-1 90,35 7-180,-36-5 179,30 9-89,-29-7 0,34 9-90,-32-9 0,35 8 90,-34-9-90,42 11 0,-41-10 90,25 7-90,-33-8 90,23 7 0,-23-7 0,23 8-90,-27-8 90,20 4-90,-20-6 90,24 5-90,-21-7 0,24 4 90,-24-3-90,28 10 0,-29-6 90,20 13-90,-25-11 0,13 10 0,-16-11 90,12 7-90,-13-9 90,11 5-90,-11-7 90,11 7-90,-11-7 90,15 10-90,-15-8 0,12 8 0,-14-9 0,7 5 0,-9-6 0,8 4 0,-7-5 90,8 7-90,-7-6 0,11 7 90,-11-6 0,14 8 0,-13-8-1,7 7 1,-9-8 0,3 5-90,-5-6 0,5 2 0,-6-4 90,4 2-90,-5-1 0,2 2 0,-2-2 90,1 2-90,-3-3 90,0 1-90,0-2-90,-1 0 0,0 0-1259,-6 0 719,1 0-1534,-17-3 2164,9-1 0,-12-3 0,11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1.6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85 6363,'51'-8'1034,"0"1"1,19-3-1215,-25-1 0,-28 5 0,-1 0-449,4-2 269,-7 3 360,8-6 0,-12 6 0,3-3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2.05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141 0 6183,'-6'2'360,"0"1"-270,-1 1 0,-1 1 360,-13 16-360,9-7 629,-24 42-539,24-29 630,-12 59-720,19-51 180,2 39-180,5-44 0,2 7-90,1-12 0,1-2 0,1-1-90,0-1 0,1-2-90,0-3 0,1-1 0,0-4-180,1-2 90,1-3-89,1-2-91,1-2 0,0-2-90,-1-1 91,1-2 449,-2-1 0,1-2 0,1-1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2.55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 7 6273,'-2'2'1709,"3"9"-1529,4 1 0,1 5 0,0-6 0,0 1 90,5 5-180,-3-4 270,12 13-270,-9-14 0,18 9-1,-16-16-89,16-4-89,-19-5-1,8-10-180,-4-10 180,-6 6 0,2-9 0,-10 16 90,-2-1 0,-1 1-90,1 0 90,-1 2 0,0 2 0,1 0 0,1 1 0,0 2 0,2 3 0,2 2 0,2 3 90,6 11 90,14 15-90,-4-3 90,8 10 179,-4-3-89,-5-7 1169,25 54-809,-28-27-540,10 19 180,-45-8-270,4-41 0,-22 21-90,17-32-900,-19 3 541,19-12-2160,-17-23 1890,25 3 719,-5-42 0,16 29 0,2-17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2.9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6723,'14'18'1169,"2"1"-539,12 14-360,-5-6 0,7 11 0,-9-8 89,3 15-269,-7-8 180,2 31-270,-14-33 0,-14 42-90,-1-50-269,-14 23 89,14-37-1799,-8-1 1349,11-10 720,4-8 0,10-3 0,5-5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3.28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 1 6183,'-2'4'450,"0"0"-360,0-1 90,1 2 0,1 0 0,0 1 0,0 1 90,0 1-91,1 2 1,1 1 0,-1 1 0,0 2 0,0 1 0,0 1 0,-2 7-90,0-4-90,-1 10-90,1-13-720,-1 8-1528,1-15 2338,3-4 0,0-9 0,3-7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3.9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222 112 6363,'-3'-10'360,"-1"-1"-270,-2 0 0,-1-1 0,-2 1 0,0 0-90,0 0 90,-1 1-90,0 1 0,1 2 90,-1 2 0,-4 2 0,3 3 270,-13 15-271,11-3 631,-19 50-540,19-27 180,0 15 0,2 2-91,6-5 271,6 25 0,4 1-540,2-18-368,0 0 1,2-4 277,2-20-89,0-2-91,1-4-360,7 5 270,-5-10 0,3 2-89,-8-11 89,-1-3-90,-2-1 285,-5-1-734,-8-3 899,-1-1 0,-4-5 0,3-2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4.18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1 151 6903,'51'-12'1349,"0"0"1,37-9-1530,-29 6-558,-13 3 378,-17 2-539,8-3 359,-12 3-539,9-5 1079,-18 6 0,1-3 0,-6 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4.56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104 18 6183,'-1'-9'1440,"-1"1"-1350,-1 8 179,-3 1 1,-6 8-90,1 1-90,-5 7 360,3 7-180,3-4 899,-6 37-449,9-7-91,1 27-359,7-21 90,7 30-270,-1-41-342,5 23 252,-2-36 0,0-1-90,2-3 0,1-3-449,9 5-271,3-5-269,9-4 449,-6-10-1799,17-22 1890,-25 1 601,11-10 1,-22 8 0,0-2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5.2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 69 6094,'-2'-3'179,"0"0"-89,1 1 0,0 0 0,1-1 0,0 1 0,0-1 0,0 1-90,0-1 90,0 0 0,1 1-90,0-1 90,0 1-90,1-1 0,0-1 0,1 0 90,0 1-90,3-1 0,0 0 90,2 0 0,0 1 90,6-1-90,-3 3 0,3-1 89,-4 4-89,1 1 90,-2 1 0,0 3 90,4 5-90,-3 0 0,2 5-90,-4-2 90,0 1 90,-2-2-91,-1 2 1,0-2 450,-5 14-450,-1-10 90,-9 17-180,2-19 90,-15 13-180,10-15-180,-13 8 0,14-15-90,-2 1 0,6-5-899,-2-6 809,5-1-90,1-5 0,5 0 91,2-1-91,2-1 90,0 0-449,5-6 809,-1 4 0,3-3 0,-3 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5.5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154 80 6094,'11'-21'899,"-4"-5"-809,-8 19 0,-2-6 0,-1 9 180,-10-1-180,4 3 0,-6 0 0,5 4 89,0 0-89,-2 2 180,-4 5 0,-1 4-180,0 2 90,5 2-90,5-3 90,2 1 90,1 10-180,3-6 0,1 7-1,2-9-89,2 1 90,1-2-90,2-1-179,5 4-1,-1-6-360,10 4 180,-6-11 0,5-1-89,-5-5 449,19-9 0,-13 2 0,14-7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1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495 1668 5914,'-1'2'90,"0"0"-90,1-1 90,0 0-1,2-1-89,-1 0 0,1 0 0,-1 0 90,1 0 0,-1 2 0,-1-1 90,1 0-90,-1 0 180,2-1-180,-1-1 0,0-1 0,1-1 180,-2-3-180,2 3 90,-2-3-91,1 3 91,-1-2-180,-1 3 90,-1-6-90,0 5 0,-3-5 0,2 4 90,-4-5-90,3 3 0,-4-9 0,5 8 90,-5-16-90,5 13 90,-3-11-90,3 13 180,-6-9-180,4 9 0,-7-12 90,7 13-90,-8-12 0,7 11 0,-6-10 0,8 11 90,-7-10-90,6 10 90,-4-7-90,4 9 0,-5-8 0,5 7 0,-6-12 0,7 10 0,-6-15 0,7 12 0,-2-14 0,4 15 90,-1-11-90,2 14 0,-3-5 0,2 9 90,-4-7-90,3 4 90,-4-12-90,4 9 0,-3-16 0,3 12 0,0-18 0,1 17 0,-3-16 0,1 17 0,-4-10 0,4 13 0,-5-13 0,4 13 0,-3-11 0,4 11 0,-8-26 0,7 20 0,-6-19 0,7 25 0,-3-11 0,2 8 0,-5-17 0,5 16 0,-6-16 0,6 17 0,-11-22 0,8 20 0,-11-23 0,11 23 0,-9-21 0,11 20-90,-6-19 90,8 20 0,-1-13 0,3 17 0,0-10 0,1 14 0,0-8 0,-1 8 0,-3-12 0,2 10 0,-3-15 0,4 14 0,-4-14 0,4 13 0,-4-14 0,3 13 0,0-13 0,2 13 0,0-17 0,1 16 0,1-17 0,-1 18 0,1-8 0,-2 10 0,-4-11 0,1 12 0,-7-16 0,5 15 0,-7-15 0,8 14 0,-5-12 0,7 14-90,-3-6 90,3 10-450,0 0 180,2 5-1799,-2 16 2069,0-7 0,0 12 0,2-12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6.1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 23 6273,'-1'-4'540,"1"1"-360,-1 2 360,1 0-450,-2 2 90,1 0-91,-1 3 91,0 1-90,0 1 90,0 2-90,0 1 90,2 1-90,0 2 0,0 0 90,2 2-90,0 0 0,1 0 90,1 1-180,1-1 90,2 1 0,-1-2-90,2 0 90,6 2-90,-2-5 0,4 1 0,-3-6 0,0-2 0,1-1 0,1-3 0,5-3-90,-4-1 0,14-15 0,-15 7 0,16-24 90,-19 18 0,4-11-90,-10 14 90,-2 0 0,0 0 0,-2 1 0,0 2-90,0-4 90,-1 9 0,0-1 0,-1 11 90,3 16-90,1 7 90,2 7 0,1 1 0,0-7 90,1 1 269,5 16-179,-4-8 90,2 9-90,-5-13 0,-2 0 89,-1-1-89,-1-1-90,-2-1 180,-5 8-270,-1-9 0,-4 5 0,0-12 0,-2-3-90,-2-1 0,-3-2 0,-10 2-90,4-5-90,-7-2-90,9-5-90,1-3-90,1-3-89,2-1-810,-5-11 629,7 1 0,-2-7-89,8 2 89,3-1 91,3-2 629,5-1 0,3-2 0,2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6.5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6453,'5'4'1080,"2"1"-6471,1 2 5661,2 1 1409,2 2-1319,1 3 769,2 2-50,16 23-719,-12-11 90,9 18-180,-17-17 89,-2 0-89,-2 1-90,-2 1 3482,-4 25-3572,-4-20-90,-4 19-90,-2-27 0,-1-2-90,-1 0-180,-1-3-449,-5 4 269,4-9-179,-2 1-1,5-11-90,2-3 91,1-3-1,2-3 720,5-7 0,3-2 0,6-5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17.41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 4 6183,'-3'3'360,"1"-1"-180,2-1 1349,0 0-1439,2-2 90,0 1-90,2-2 0,-2 1 90,1 0 0,-1-1-90,0 1 180,0 0-90,0 0 809,6 3-719,-3 2 90,5 3-1,-2 1-89,2 2 0,3 3-180,2 2 180,12 14-90,-6-4-90,9 11 0,-8-7 0,0 2 0,1 2 0,-2 1 179,13 34-179,-15-24-454,8 26 454,-19-33 0,-4 0-154,-3 0 64,-4-1 90,-4 0-90,-5-1 0,-3 0 0,-3-2 0,-3-1-90,0-3-90,0-3 447,0-4-1076,-5 4 340,7-11-250,-3 1-91,11-11-179,1-3-1,2-4-989,3-7 1979,5 0 0,3-5 0,4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1:27.73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219 329 6094,'0'3'359,"0"0"-269,1-1 90,0 0-90,0 1 90,1 0-90,1 0 90,0 0 0,0 1 0,-1-1 0,1 2-91,0-1 91,-1 1 0,-1-1-90,1 0 90,-1-1-90,0-1 90,0-1 1619,1 0-1439,-4-5-90,1 1-91,-1-4 1,-2 2 0,-1-5-90,0 0-90,-5-14 0,3 10 0,-13-23 0,9 19-90,-24-33 90,17 30-180,-28-32 180,28 33-90,-19-20 90,26 26 0,-6-7 0,16 17 90,8 2-90,1 4 270,23 8-180,-13-3 180,43 15-270,-33-13 180,50 5-90,-43-12 0,51-11-90,-47 1 90,46-16-180,-53 11-360,26-11 90,-41 16-2518,3-1 1888,-22 11 990,-20 12 0,4-3 0,-11 8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02:45.6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71 6273,'2'-4'540,"1"0"-360,0 0 0,0-1 0,0 0 90,0 0-90,0 0-1,1 1 271,0-3 720,4-2-721,-3 3 721,0-3-811,-4 8 451,-2-1-630,0 2 90,-2 2-180,1-1 0,-10 11-90,4-1 90,-22 31-90,13-15 44,-10 20 1,0 3 45,4-2 0,-2 14 0,2 3-90,11-11 135,5 9 0,5 1 45,8-6 0,8 5 0,4 0-90,3-10 0,8 3 0,1-3-90,-2-10-225,9 2 0,-1-3 45,-7-13-899,29 24 449,-42-41-1439,12 4 1260,-21-15-1890,-1-8 1980,-8 0 719,-2-7 0,1 5 0,0-1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02:46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70 303 6633,'0'9'810,"0"1"-540,0 1-91,0 1 91,1 1-90,1 1 90,1 2-90,0 1 989,6 22-899,-5-17 630,6 28-631,-8-34 541,1 16-720,-3-23 180,0 6-180,0-13 90,-3-2-180,1-1 90,-9-8-90,5 2 0,-11-16 0,8 9-90,-10-27 90,10 19-90,-10-54 90,13 41-90,1-58 90,8 56 0,3-22 0,1 31 0,1 1 0,0 3-90,2 1 90,5-2 0,-4 8 0,15-5 0,-12 15 0,22 9 0,-18 8 90,36 43 0,-30-23-45,6 15 0,-1 1-45,-8-4 45,2 8 0,-2 0 45,-4-4-90,1 3 0,0 0 0,-1-9 0,7 18 0,-9-34-90,0-3-90,1-4-90,1-4-720,10-3 361,-5-7-2789,31-25 2518,-29 7 900,17-19 0,-28 18 0,0-1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02:46.6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10 105 6723,'-5'7'1619,"2"-2"-1349,2-1-90,2-2 90,4-2-90,4 0 90,2-2-91,5 0 181,12-6-899,30-10 89,-16 4-1799,34-15 1440,-49 17 809,10-7 0,-19 10 0,-2-1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02:47.2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6453,'-5'4'1170,"1"0"-901,1-1 1,0 0-90,1-1 0,2-1 90,0 0-90,2-1 809,6 2 361,7 4-1081,-1-1 361,17 5-540,-14-7 270,36 3-270,-21-4 180,63-1-180,-43-1-1,12 0 1,2 0 0,-5 0 0,19 0 0,1 0-90,-16-1-45,8 1 0,-3 0 45,-25-1-539,34 0 89,-55 1-1349,13-2 989,-28-1-2967,-12-7 3777,-3 4 0,-9-4 0,11 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02:47.7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0 6903,'-4'2'1619,"1"-1"-1259,1-1 90,1 1-91,2 0 91,1 1-90,1 0 90,2 2 539,13 6-449,21 3-540,-7-3 180,28 4-180,-36-9 90,27 4-90,-31-4 90,20 5-90,-25-5 90,11 9 0,-18-7 0,-1 24-1,-10-13-89,-18 34 90,5-27-180,-27 36 90,22-33-269,-17 23-1,24-33-2519,4-6 1800,12-16-2069,22-33 3058,-6 12 0,11-17 0,-10 18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02:48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 6183,'2'1'810,"0"1"-630,0 1 0,0 1 0,-2 2 0,1 1 89,-2 2-89,1 2 540,-6 21-450,2-9 719,-10 44-629,7-33 899,-13 64-629,10-22-540,-3 2 0,5-3-90,6-52 90,-2 20-90,3-28 0,-3 12 0,2-18 0,-2 3 0,3-10 0,-4-6 0,3-1 0,-1-19 0,3 10 0,1-26 0,0 20 0,5-33 0,-2 26-90,14-53 0,-9 44 90,21-57 0,-16 56 0,19-40 0,-18 47 0,18-26-90,-20 38 90,14-10 0,-15 21 0,14 3 90,-14 7-90,15 18 90,-15-4 0,14 36-90,-16-23 90,11 63-90,-14-52 45,2 10 0,-1-2-45,0-13-90,17 34 0,-11-44-630,31 15 270,-21-30-1259,40-6 90,-25-15 90,15-10 810,-22 4 719,-6-3 0,-9 6 0,-1-1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1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4 837 6004,'0'-2'179,"0"0"-89,0 1-90,0-1 90,0 1 0,0 0-90,-1 1 360,1-1-270,-1 0 0,2 0 0,-1 0 0,1-1-90,0 0 180,1-1-180,-1-1 180,4-7-90,-2 6-90,6-9 90,-5 9-90,7-7 0,-6 7 179,10-7-179,-7 6 180,12-11-90,-9 8 90,17-14-180,-14 12 180,18-14-180,-17 15 90,24-15-90,-24 15 0,17-10 0,-20 12 90,19-15-90,-16 12 0,21-18 0,-23 18 0,8-7 0,-11 9 0,0-1 0,0 1 0,-1 0 90,2-3-90,-2 4 90,6-7-90,-7 8 0,7-8 0,-8 8 0,12-11 0,-10 10 0,16-13 0,-15 11 0,13-11 0,-14 12 0,10-10 0,-13 12 90,8-7-90,-10 8 90,6-6-90,-6 7 90,4-8-90,-4 7 0,6-12 0,-5 11 0,9-13 0,-7 13 0,7-8 0,-7 9 0,7-7 0,-7 6 0,10-9 0,-9 10 0,9-11 0,-10 10 0,10-12 0,-10 12 0,8-10 0,-9 10 90,3-3-90,-6 7 0,1-2 0,-2 3 0,1-2 0,-1 3-90,4-3 0,-4 2-540,6 0 180,-5 2-1349,-3 0 1799,-3 2 0,-5 0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02:48.8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6 125 6453,'-3'5'1350,"0"-2"-1081,4 0-89,2-3-90,4-1 0,4-1 0,3-2-90,16-6-540,37-12 181,-20 5-1260,42-17 1619,-58 20 0,14-7 0,-23 10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02:49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7353,'3'7'1619,"2"2"-1079,1 3-1,2 6-89,2 3 90,1 6-91,2 3 1,2 5 179,8 14 1,3 5-450,3 8-1561,8 20 0,0 3 1471,-11-15 45,-4 11 0,-5 1-45,-11-10-180,-7 4 0,-5-1-90,-5-16-630,-8-4 1,-3-7 179,4-23-2158,-26-10 1708,30-29-898,-9-30 1978,17 16 0,0-10 0,4 10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02:52.5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 1 6183,'0'3'450,"0"0"-270,0 0 0,0 2-90,0-1 90,0-1-90,0 1 0,0-2 180,1 2-1,1-2-269,-1 0 270,3-2-270,-2-1 270,1-3-270,-2 3 270,0-3-180,-1 4 180,-1-2-270,-1 2 180,-6 0-180,2 0 90,-8 6 0,6-1-90,-9 10 90,11-7-90,-5 9 0,8-10 0,1 6 0,3-8 89,6 2-89,-3-6 180,9-3-180,-7-1 90,4-5-90,-5 3 0,1-10 0,-5 7 0,-3-7 0,-1 10 0,-7-2 0,2 6 0,-12 1-90,12 2-269,-7 6 179,14-3-990,-2 5 631,2-5 539,3 5 0,0-5 0,3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02:53.2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0 6183,'-5'3'630,"1"0"-450,-1 0-90,0 1 0,1 1 0,-1 0 0,1 1 180,-2 3 89,4 8-269,-1-6 90,7 8-180,0-14 180,6 3-90,-5-7 90,11-2-180,-9-1 180,13-6-180,-13 3 90,6-6-90,-9 5 180,0-6-180,-4 6 90,-3-3 0,-1 8 0,-6 2-90,5 2 90,-4 6-90,6-5 90,0 4-90,3-6 179,5 1-89,-1-3 90,6-4-180,-6 1 180,4-5-90,-5 5 360,-1-3-270,-3 4 359,-7 0-449,3 3-90,-10 1-90,8 0-629,-5 2 269,8-3-1709,-1 1 1350,5 0 809,5 2 0,0-2 0,3 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0:36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282 109 6363,'1'-4'720,"0"-3"449,4-18-539,-3 6-180,-1-10 899,-7 16-719,-1 7-451,-2 2 181,-6 2-270,7 2-90,-16 2 0,13 1 90,-15 3-90,14-3 0,-14 8 0,14-4 0,-15 16 0,14-10 90,-18 29-90,19-22 90,-11 34-90,18-30 180,-4 43-180,8-33 180,4 55-90,0-46 0,6 44 0,1-10 0,1 5 0,0-5 0,1 18-90,-7-53 0,5 29 0,-7-47 0,-1-3 0,1-1 0,-3-2 0,1 4 0,-2-7 0,-3 14 0,0-14 0,-10 14 0,7-18-630,-15 13 180,14-17-1529,-7-2 1170,11-11-1980,-5-19 2789,6 7 0,-3-12 0,6 9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0:36.5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69 6633,'-3'3'1170,"1"-1"-901,1-2-89,2 1 90,2-1 90,3 0-90,5 0 180,3 0 719,28-1-809,-12 1 359,59-5-629,-17-3-180,0 1-539,-12-2 179,-42 5-2698,6-4 2248,-16 5 900,3-8 0,-11 4 0,1-5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0:39.1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284 30 6004,'3'-3'359,"-1"0"-269,1 1-90,-1-1 90,0 0 0,1 0 0,-2 1 0,2-1 0,-2 0 270,1 0 269,-1 2-449,-2 4 360,-13 15-360,2-1 90,-28 38-180,17-23 179,-9 13 1,-1 3 0,2 0 225,-1 11 0,2 2-225,8-4 89,5 9 1,4 0-180,7-7-90,7 5 0,2 0-90,5-11 45,10 7 0,2-1-135,-1-17 0,30 39-90,-30-60-1799,21 12 1350,-26-27-181,7 1-809,-16-16 1619,-2-4 0,-2-3 0,1-3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0:39.8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84 6273,'-3'19'630,"-1"2"-450,-1 2-90,1 3 90,0 2 0,2 0 0,-1 2 359,2 37-449,1-29 270,0 48-270,0-58 180,-2 24-180,0-33 360,-1 13-361,2-23 271,-3 2-270,3-12 0,-3-11 0,2 1-90,-1-30 0,2 16 0,-1-46 0,1 33-90,3-56 90,1 51 0,5-10 0,2 1 0,1 13 0,20-38 0,-17 58 0,17-5 0,-17 23 90,18 21-90,-18-1 270,12 44-90,-17-28 270,8 57-360,-12-49 179,9 54-179,-7-57-90,13 41 0,-9-51-90,26 32 0,-20-44-809,27 13 539,-26-29-180,10-1 1,-12-8-91,0-2 0,-1-3-89,-2-2-540,2-9 1259,-4 4 0,1-7 0,-5 7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0:40.0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1 108 6273,'-1'4'900,"1"-1"-810,2-1 0,3-1 0,3-1 0,3-1-90,2-1 90,15-5-360,21-9-360,1-2 630,19-13 0,-33 11 0,2-3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13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241 21 6363,'-2'2'360,"1"0"-270,0 0 0,1-1 0,0 0 989,0-1-989,1-1 0,-1 0 0,1-2 0,-1 2 0,0-1 0,-1 0 0,0 1 0,-2-2-90,2 1 90,-4-3-90,3 3 90,-4-2-90,4 2 90,-12 2-90,7 1 0,-13 4 90,11-1-90,-14 9 0,12-6 0,-15 11 90,15-9-90,-14 13 0,15-12 90,-13 19 0,14-16-90,-9 21 0,14-19 90,-3 19-90,7-19 269,6 18-89,1-19 270,15 16-360,-10-17 360,20 14 89,5-14-449,-6 0 180,19-14-180,-30-6 0,23-21-90,-25 11 90,19-30-90,-22 24 90,8-36-90,-18 35 90,-8-31-90,-5 36 90,-23-19-90,14 24-90,-29-6 0,23 16-899,-26 5 449,29 3-2698,-16 9 2428,27-10 810,4 4 0,10-9 0,7-1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1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 59 6004,'0'-3'269,"0"0"-269,0 1 0,0-1 90,0 0-90,1 0 0,-1-1 90,4-4-90,-2 4 270,2-6-90,-3 8 270,1-3-360,-2 3 270,3-1-271,-2 2 1,2-1 0,-2 2-90,2 0 0,-2 0 90,2 2-90,-2 0 180,4 2-90,-2-1 180,10 6-180,-5-4 0,16 11 0,-11-7 180,29 18-180,-23-15 90,23 17-1,-26-17 271,23 19-270,-20-16 90,26 18-180,-27-22 270,21 12-270,-22-13 269,22 10-269,-22-11 180,20 11-270,-22-10 180,20 13-180,-21-10 0,9 6 0,-12-8 90,0-1-90,0 0 0,0-1 0,-1 1 0,3 3 0,-4-3 90,6 8-90,-8-10 0,5 7 90,-8-9-90,6 7 0,-5-9 90,7 8-90,-7-7 0,10 11 0,-9-9 0,8 10 0,-8-11 0,4 7 0,-6-8 0,4 5 0,-5-7 0,4 4 0,-5-5 0,0 2 0,-1-3 0,0 1 0,-1-2 0,0 2 0,0-2 0,1 1 0,0 0 0,0 1 0,1-1 0,0 2 0,0-2 0,1 3 0,-2-2 0,0 0 0,-1-1 0,0 1 0,0-1 0,0 0 0,0 1 90,0 1-90,0-1 0,0 5 0,0-4 0,0 4 0,0-3 0,1 3 0,0-4-90,1 4 90,-1-5 0,-1 4 0,1-2 90,-1 7-90,0-6 0,0 8 0,0-8 0,0 6 0,0-6 0,0 3 0,0-5 0,0 2 0,0-4 0,0 3 0,0-2 0,0 3 0,0-3 0,0 3 0,0-3 0,0 2 0,0-3 0,1 0 0,-1-1 0,1 0 0,-1 0 0,2 3 0,-1-1 0,3 3 0,-3-2-180,3 6 90,-3-3-1079,1 6 629,-1-7-1799,1 4 1440,-2-7 899,-4 0 0,0-2 0,-4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14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1 6363,'2'3'810,"-1"0"-630,1 1 0,-1 1 90,0 1-91,0 1 1,-1 1 0,0 2-90,-1 1 360,-2 10-360,-1-7 180,-11 22-360,-1-13 0,-1 3-810,-3-7 541,13-16-1350,-4-2 1709,9-6 0,2-4 0,5-1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16.2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231 52 6453,'0'-2'180,"0"0"-90,0 0 450,0 1-360,0 1 90,0-1-180,0 0 269,0 1-269,0-2 0,0 2 0,0-2 0,0 1-90,0-1 90,0 1-90,0 0 180,0-1-180,-1 0 180,-1-4-90,0 3-90,-1-2 90,2 3 0,-4 0-90,2 0 0,-8-2 90,6 2-90,-9 0 0,7 1 0,-7 0 0,7 1 0,-7 0 0,8 1 0,-13 5 0,10-2 0,-15 12 0,15-7 0,-11 19 0,12-14 0,-10 21 0,11-18 0,-6 20 0,9-20 0,0 22 90,5-25-90,6 14 0,-1-21 180,11 0-91,-7-7 1,17-7-90,-14 0 90,17-15-90,-16 11 0,14-19 0,-16 16 0,11-22 0,-16 21 180,5-15-180,-10 20 360,0-7-270,-2 11 180,-2 0-270,0 7 270,-1 9-180,2-3 179,3 16-179,0-12 270,8 15-270,-4-14 90,16 13-90,-10-16-90,18 5-90,-17-11-719,15-4 269,-18-2-1619,8-9 1260,-13 5 899,0-15 0,-4 12 0,1-6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20.3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28 6094,'0'-2'449,"1"-1"-359,0 1 90,0 0-90,0-1 0,0 1 0,0-1 0,1 1 0,-1 0 0,1 0 270,0 0-270,-2 1 179,1-1 181,2 5-360,-1-1 360,5 8-270,-2-5 629,7 16-539,-6-9 450,5 24-540,-9-16 359,-4 32-449,-1-27 90,-11 36-180,5-34 90,-12 29-180,10-35-899,-9 21 449,12-31-1529,-10 5 1170,10-16 899,-7-9 0,8 2 0,-1-6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21.3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50 6183,'0'-2'990,"0"-1"-900,1 2 90,0-1-90,-1 1 180,2 1-270,-2 0 179,0 1-89,0 1 90,0 5-90,0-2 180,1 16-180,0-7 360,1 31-270,-1-17 539,1 50-449,-3-37 180,0 16 0,-1 1-360,0-10 89,0 6 1,0-1-180,2-19 180,2 28-180,0-41 0,2 11 90,-2-24 0,1 1-90,-2-9 90,-1-11-90,0 2 0,-5-30-90,2 18-180,-7-46 90,5 33-359,-6-56 359,6 47-90,-1-57 180,5 58 270,6-43-180,0 53 270,17-33-180,-9 43 90,22-16-180,-18 29 90,16-2-1,-17 11 91,22 8-90,-17 0 180,31 31-270,-32-18 270,22 46-270,-30-35 90,10 48-90,-14-44 90,10 42-180,-10-47-90,13 25 0,-10-38-989,16 4 629,-13-20-1888,23-15 1798,-22 2 630,12-22 0,-20 19 0,1-9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21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6993,'8'0'720,"3"-2"-541,2 0 1,5-2 0,3-2 0,3 0-90,1-1 0,1-1 0,13-3-360,11-5-180,-2 0-629,5-2 539,-29 8 540,0-1 0,-16 8 0,2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22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1 185 6723,'1'1'450,"1"1"-360,0-2 0,1-1 0,1 0 0,0-2 0,0 1 0,1-1 89,2-2 181,3-4-360,-1 2 270,11-16-180,-11 11 0,15-20 0,-16 19 0,10-15-90,-12 16 90,4-7 0,-7 13 0,2-3 0,-4 7 0,-1 4 0,0 1 179,2 14-179,-1-5 630,4 33-540,-2-20 450,4 45-451,-4-37 181,2 44-360,-4-43 0,3 36-90,-3-44-809,2 18 449,-1-33-2518,4-4 2158,-3-11 810,6-14 0,-5 5 0,3-4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23.4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 6273,'1'0'90,"1"2"-90,-2-2 0,0 1 90,0 0-90,0 0 0,0 1 90,1-1 0,0 2 360,4 7-360,-1-2 360,5 15-360,-6-11 359,4 21-359,-6-17 180,-1 22-270,-2-21 180,-5 19-180,2-23-180,-6 17 90,7-21-629,-6 6 449,6-13-1169,-9-6 1439,9-3 0,-3-5 0,7 2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24.8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70 6273,'-1'-2'90,"1"1"270,0 1-270,0-1-90,0 0 90,0 0 0,0 0-90,0-1 90,0 1 180,2-4-180,-2 3 0,3-6 0,-3 4 90,1-5-91,-1 5 91,-3-5-90,1 6 0,-4-4-90,3 5 90,-6-2-90,5 3 90,-8 0-90,7 2 0,-10 5 0,8-2 0,-11 11 0,9-6 0,-12 16 90,11-12 0,-9 17-90,12-15 180,-1 22-90,8-22 0,7 21-90,-2-25 180,12 13-180,-8-15 90,12 4-90,-11-10 90,16-8-90,-14-1 0,19-16 0,-17 8 0,13-25 0,-17 22 0,10-22 0,-14 26 90,6-14-90,-9 17 0,0-8 90,-2 13 0,0 1-1,-1 5 181,1 11-90,1-3 450,5 18-450,-2-12 539,12 25-629,-9-24 0,16 17-90,-13-24-180,13 4-90,-13-10-899,11-4 629,-13-2-1438,8-9 1258,-12 4 720,2-6 0,-5 8 0,2-2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25.7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0 6094,'0'3'719,"0"1"-539,1 0 0,1 1 0,-1-1 270,4 7-361,-2-5 361,7 13-360,-5-9 270,3 17-180,-5-13 270,-1 25-181,-5-18 721,-12 45-810,6-37 180,-18 43-360,16-46-450,-13 21 90,16-31-1169,-7 4 899,11-17-1349,-1-13 1979,5 0 0,3-8 0,2 5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26.0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2 6903,'2'2'1799,"-1"0"-1349,-1 0-90,0 1-1,-1 0-89,-1 0 0,1 2 0,-1-2-630,1 2 90,1-3-1259,4-2 899,0-1 630,12-11 0,-8 6 0,8-6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1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 86 5824,'3'1'0,"1"1"90,1-1-90,-1-1 90,1 0-90,-1 0 90,0 0-1,0 0 91,0 0-90,2 0 0,-1 0 0,4 1-90,-5 0 0,6 2 0,-6-1 90,4 1-90,-4-3 180,3 1-90,-4-1 180,1 0-270,-2 0 270,3 0-180,-2 0 0,7-1-90,-4 0 0,13-4 90,-8 2-90,17-5 0,-15 4 89,12-4 1,-15 5 0,14-3-90,-13 2 90,22-6-90,-20 6 0,18-7 0,-20 8 0,12-3 0,-15 3 0,10 0 0,-11 2 0,7 0 0,-9 1 0,15-1 90,-11 0-90,15-1 0,-12 0 0,19-2 0,-16 3 0,13-3 0,-19 4 0,8-1 0,-10 1 0,8 1 0,-9 0 0,5 1 0,-8-1 0,8 0 0,-6 0 0,10 1 0,-9-2 0,14 2 0,-12-2 0,11 0 0,-12 0 0,10-1 0,-11 0 0,5 0 0,-6 1 0,-1 0 0,1 0 0,1 0 0,2 0 0,-1 1 0,7 1 0,-6 0 0,11 2 0,-12-3 0,10 0 0,-10-2 0,10 1 0,-11-1 0,8 0 0,-8 1 0,7 2-90,-8-1-269,9 2 179,-9-2-1619,3 0 1799,-6 0 0,-1 0 0,-1-1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26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 6903,'1'1'1349,"0"1"-1529,1-4-89,0 0-181,0 0-630,4-3 1080,0 2 0,4-3 0,0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26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 6633,'-3'5'2069,"0"1"-1619,-1-1-180,0 2-90,-1-1-91,0 0-358,0 2-91,3-3-1619,3 0 1259,3-5 720,6-3 0,2-2 0,3-1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27.6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61 6723,'1'-3'360,"-1"1"-360,2-1 90,0-1 0,1 1 0,1-1 0,0-1 0,0 1 269,5-4-269,-5 2 180,6-4-180,-7 6 360,3-1 90,-3 8-360,0 0 629,-1 16-539,-1-6 539,-3 25-629,0-18 180,-9 31-270,2-27 0,-18 33-180,12-31-629,-22 26 179,21-33-719,-9 8-540,15-22 1799,8-13 0,4-3 0,9-9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34.5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211 34 6273,'0'-2'270,"-1"0"-180,2 1-90,-1-1 90,2 1 0,0-1-90,-1 0 90,1-1 0,-1 0 0,1 0 180,1-1-180,-2 1 359,1-1-269,-2 3 360,-2 0-90,-3 4-360,0-1 449,-7 4-449,8-4 0,-3 3 0,5-4 0,1 3-90,-2 0 360,-4 15-270,2-3 630,-11 50-630,8-29 134,-2 14 1,0 1-135,1-6 45,-1 7 0,0 0-45,0-7-45,0 3 0,1 0-45,2-8 90,-7 42-90,9-51 0,-5 30 0,7-43 0,-2 13 0,3-25 0,0 2 0,2-7 90,-2-1-90,0-2 0,-1-5 0,2 3 0,-3-7 0,3 5 0,-3-7 0,2 7-90,-1-6 90,3 6 0,-1-3 0,1 6-90,0-2 90,1 1-90,1-5 90,0 4-90,2-9 90,-2 7 0,5-15 0,-4 10 0,6-20 0,-5 14-180,6-27 90,-7 21-270,4-41 181,-4 30-271,2-18 0,0-3 360,1 8-90,0-10 0,2 1 180,-1 19 0,5-32 0,-7 47 0,3-14 0,-5 26 0,4-6 0,-2 13 90,13-1-90,-9 5 180,17 5-90,-15-2 180,17 10-90,-15-5 180,15 17-270,-16-11 269,13 28-269,-15-20 180,11 38-270,-13-32 180,8 44-90,-8-40 0,8 57 0,-9-53-90,7 51 90,-9-57-90,6 33 0,-4-39 0,11 21 0,-8-30-180,17 10 0,-14-19-809,22-3 539,-18-8-1979,31-18 1800,-30 9 629,16-18 0,-27 19 0,0-5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34.8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71 6993,'4'1'630,"2"-1"-450,2-2-91,2 0 91,4-1-90,2-1 0,4-1 0,1-1-90,23-5-629,14-2 269,-8 2-1079,9 0 1439,-43 9 0,6 1 0,-11 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35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12 6273,'-2'-4'540,"1"2"-450,-1 0 0,1 1 0,-1 0 0,1 0 90,0 1-90,1 0 180,-2 2-180,1-1 179,-2 6-179,2-3 270,-6 7-270,4-5 270,-9 17-270,7-10 270,-9 27-180,8-19 269,-7 32-269,7-27 360,-3 39-360,6-36 269,2 36-359,3-38 180,5 25-180,-1-32 90,11 19-180,-8-26 0,9 11 0,-11-18-90,7 3-90,-8-7-809,8-1 539,-7-3-1349,10-7 1169,-10 4-1438,6-13 2068,-8 10 0,2-7 0,1 6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36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71 6363,'-2'2'630,"0"-1"-450,1 1 0,0-2 180,2 1-181,1-2 1,1 0 270,8-1-270,-4 0 180,18 0-270,-11 0 90,19-2-180,-17 3-270,24-4 180,-24 3-810,22-6 541,-25 3-1171,11-9 1530,-15 6 0,4-4 0,-6 5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36.5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4 131 6633,'-2'2'720,"1"0"-360,1-2-270,2-2-1,0 0 1,4-2 0,-1-1 0,2 0-90,1-2 270,18-15-180,-13 10 0,21-18-90,-23 20 90,9-8-90,-14 13 90,5-4-90,-8 8 90,1-1-90,-2 2 0,-1 0 90,1 1 0,1 2 0,-1-1 0,3 5 0,-2-2 180,4 10-181,-3-5 361,4 22-270,-5-14 360,1 37-360,-4-27 179,-2 44-269,2-41-90,-2 39-179,2-42-811,1 23 450,1-34-1618,2 4 1348,-2-19 810,4-6 0,-2-3 0,2-4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36.9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91 1 6543,'-20'39'900,"2"-3"-810,9-19 0,0 0-90,1-2-90,2-1 0,1-2-90,1-2 0,0-2-540,0 0 271,2-4 449,1-2 0,3-5 0,1-2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37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72 6183,'-2'-4'450,"1"-1"-270,-1 2-90,0-1 0,1 0 90,-1 0-90,-1 0 270,-3-4-360,2 3 180,-8-6-91,6 7 91,-10-5-180,8 6 180,-13-1-180,11 5 180,-20 10-180,17-2 90,-19 20-90,20-13 90,-6 18-90,12-16 180,3 29-180,5-25 90,9 27-90,-3-33 0,15 9 0,-11-19 0,24-10 0,-21-2 0,15-14 0,-20 9-90,7-23 90,-10 17 0,5-17 0,-9 22 0,1-3 0,-2 9 180,4 4-90,-1 7 360,5 16-271,-4-7 181,8 24-360,-5-19-180,13 22 0,-11-26-1349,22 14 900,-19-23 629,20-4 0,-21-8 0,7-6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1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 47 6363,'3'-1'90,"0"0"0,0-1-90,0 1 90,0-1-90,0 0 180,3-1-90,-1 0 0,1 0 0,0 1-90,-3 1 90,1 0-90,0 1 0,-1-1 0,1 0 90,1 0-90,5-1 0,-2 0 90,11-1-90,-9 1 90,15-1 0,-14 1 90,16-2-180,-16 3 90,11 0-1,-15 1 1,12 1-90,-10-1 0,12 1 90,-10-1-90,16-2 0,-11 1 0,26 0 0,-26 1 0,22 3 0,-25-2 90,15 4 0,-15-3 0,17 3 0,-16-4-90,20 0 0,-19-2 0,21-2 0,-20 1 0,22-1 0,-25 2 0,14 1 0,-19 0 0,6 2 0,-9 0 0,8 1 90,-6-2-90,15 3 0,-10-2 0,28 2 0,-22-2 0,24 2 0,-26-2 0,15 2 0,-18-2 0,5 1 0,-9-1 0,0 0 0,1 0 0,-1 1 0,4-1 0,-2 0 0,12 3 0,-11-2 0,13 4 0,-15-4 0,10 5 0,-13-5 0,8 4 0,-8-4 0,8 2 0,-8-3 0,14 3 0,-12-3 0,16 2 0,-14-2 0,14 1 0,-14-1 0,14 2 0,-14-1 0,11 2 0,-13-3 0,10 4 0,-11-4 0,13 4 0,-13-4 0,13 4 0,-14-4 0,11 1 0,-10-1 0,10 2 0,-10-3 0,9 3 0,-9-3 0,11 2 0,-10-1 0,16 2 0,-15-2 0,13 2 0,-15-2-90,7 2 90,-8-3-450,3 1 181,-6-1-1081,-5 0 811,-1-1 539,-5 2 0,3-3 0,-1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38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12 6363,'-3'-3'810,"0"1"-540,0 1-90,1 0 0,0-1-1,1 1-89,-1 0 90,1 0 90,-2 1 0,2 2-270,0-2 360,2 1-270,0-1 270,2 0-181,-1 0 451,0 0 629,-2 0-1079,0 1 0,1 0 0,1 1-90,1 0 270,14 15-270,-5-5 180,28 32-180,-19-19-266,17 20 266,-15-13 0,3 3 0,0 4 0,1 3 179,20 46-179,-18-30-45,-4 0 0,-2-1 45,-5-1-45,-7 11 0,-2 3-45,-5-7 45,-5 10 0,-4-3-135,-5-23-180,-15 41 90,13-57-1259,-11 17 630,17-37-2250,2-10 1980,7-11 1079,14-21 0,-4 10 0,8-9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39.6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 6273,'-4'3'630,"2"-1"-450,0 1-90,1-1 90,0-1 0,1 0 0,1-1-90,0 1 539,5 3-539,-2-1 450,13 4-360,-7-4 359,17 4-359,-13-4 90,22 4-270,-19-4-540,35-2 271,-30-2-991,33-9 811,-36 4-91,6-4 0,-20 5-89,-2 1 629,-3 1 0,0 0 0,-1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39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 6633,'1'2'900,"0"1"-720,3-1-1,0-1 1,3 0 90,1-1-90,3-1 0,3-1 180,10-1-90,3-2-180,3 1 0,-3 0-90,-7 2-180,13-1 90,-11 2-90,10 0-90,-16 1-450,2-1 271,-6 0-1260,2 2 1709,-8-1 0,1-1 0,-2-3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41.0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202 16 6183,'-6'6'540,"1"1"-450,-2 1 0,2 2 90,-1 2-90,2 3 90,-1 2 0,0 3-90,0 4 90,1 2 539,-8 51 1,-4 19-540,0 0 89,4-34 1,1-6-90,1-15 180,-9 41-270,11-52 90,-4 20-90,8-35 90,0 6-90,3-16 269,-1 0-359,1-6 90,-4-4-90,1 0 0,-2-10 0,3 7 0,1-13 0,1 11 0,0-12 0,4 2-90,3-18 90,1 9-179,16-43 89,-11 37-280,10-29 280,-10 31 0,1-1-33,-1 1 33,0-1-90,0 1 90,-1 0 90,0 2-89,-1 1-1,5-7 368,-6 10-368,11-17 90,-10 25 34,10-15-34,-11 24 90,9-5-90,-10 11 180,11 3-90,-10 4 180,14 7-270,-12-3 270,22 13-270,-19-10 180,22 17-180,-22-14 269,13 26-179,-17-16 180,4 42-180,-11-31 90,-3 54-90,-2-46 0,-1 49 0,3-53-90,10 49 0,-3-56 0,18 34 0,-13-45-270,18 16 90,-17-22-809,15 7 629,-15-15-989,19-3 899,-18-6-989,17-13 899,-19 5 540,6-20 0,-11 15 0,0-8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41.3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80 6363,'8'1'900,"3"0"-720,4-1 0,5-1 0,3-1-1,3 0 1,4-2 0,2-2 90,18-3-270,-13 1-90,37-8-90,-39 8-629,29-8 269,-43 12 540,11-2 0,-24 6 0,2 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42.2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0 8702,'0'4'360,"0"0"-180,-1 0-90,-1 0 90,0 2-1,-1 1-89,0 1 90,0 2 0,-1 0 630,-5 24-630,4-14 359,-6 38-449,9-32 270,1 46-360,2-42 90,9 36 0,-3-45-90,12 17 0,-9-26 0,17 6 0,-15-14-180,14-2 0,-15-6-989,15-12 719,-13 7-2248,15-18 1978,-19 17 720,0-6 0,-11 14 0,-3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44.0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1 6633,'0'2'450,"0"0"-270,0-1-90,0 1 90,0-1-90,0 0 90,0 1-1,0 0 91,0 2-90,1 0 540,6 7-450,-5-4 629,4 15 180,-15 10-989,3-5 180,-20 24-270,13-30-270,-15 21 1,17-27-1081,-6 7 811,13-18-1440,4-12 1259,4-4 720,10-20 0,-2 12 0,4-7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1:44.7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244 51 6004,'1'-3'269,"0"1"-179,0 0 0,0 0 0,-1 0 0,0-1 0,0 0 90,0 0 270,0-3 0,-5-1-361,1 0 91,-8 1-180,5 4 180,-16 0-180,11 2 0,-19 2 0,16 1 90,-19 8-90,18-5 180,-22 24-180,25-15 90,-13 28 0,21-25 0,-1 24-90,7-24 90,5 18-90,0-23 90,16 8 0,-11-16-90,16-1 0,-15-7 90,17-11-90,-14 5 0,20-18 0,-21 15 0,15-18 0,-19 18 0,7-13 0,-13 15 0,3-9 90,-5 13 90,0 0-90,0 7 449,-2 10-359,1-4 540,6 16-540,-3-11 449,13 17-539,-6-16 180,16 14-180,-13-17-90,22 10 0,-24-14-630,17 3 271,-19-9-1260,9-6 899,-10-2-1439,6-14 1440,-10 10 719,2-7 0,-4 10 0,0-1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00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509 8 6183,'2'0'360,"0"0"-270,-1 0 360,0 0-360,0-1 0,-1 0 90,0-1-90,1 1 0,-1-1 0,1 2 449,-1-1-359,1 1 360,2 1-360,-1 0 449,1 1-359,-2-2 540,1 2-630,-2-2 449,-2-2-449,2 1 180,-2-1-270,2 1 90,-2 1-180,1 0 90,-4 1-90,2-1 90,-4 2-90,1 1 0,-1 1 0,-1 3 0,-1 0 0,-3 4 0,-16 17 0,-21 27 0,7-8 0,-11 15 0,15-14 0,7-9 0,-22 36 0,23-27 0,-4 21 0,1 3 90,6 0-90,2 17 0,6 0 90,16-21-45,10 2 0,6-2-45,7-15 0,11-2 0,4-4 0,0-13 0,7-3 0,0-5-180,-6-9-1080,37 7 631,-46-19-2969,24-7 2698,-36-4 900,7-5 0,-16 2 0,-1-1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01.6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217 122 6543,'-5'4'900,"1"0"-810,-1 3 90,0 4-90,1 2-1,-1 4 1,1 3 90,0 5-90,2 2 450,1 38-270,2-20 359,2 19 1,1 6 360,2 23-901,-2-39 1,0 1 360,4 43-360,-5-63 0,3 32 0,-3-48 0,3 11-90,-4-27 90,0-2-90,-2-7 0,-1-3 0,-1-3 0,0-3 0,-5-14 0,2 4 0,-15-47-90,7 29 45,-6-15 0,-2-1-45,-1 1 0,-7-17 0,0 0 90,8 15-45,1-7 0,4 4 45,13 22 0,19-37 0,2 51 0,44-20 90,-26 34-90,55-3 0,-50 16 90,45 13-90,-54-3 180,21 27-90,-39-17 90,-12 50-180,-13-38 90,-39 50-180,20-50-270,-47 29 0,42-39-1259,-41 5 900,47-25-1890,-17-19 1890,36 3 719,2-12 0,15 11 0,3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51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9 5914,'3'0'90,"-1"0"-90,-1-1 0,1 0 0,-1-1 90,1 1-90,-1 0 89,1 0-89,0 1 180,1-1-90,1 2-90,1 0 90,1 0-90,-4 0 90,5-1-90,-4 0 0,8 0 0,-6 0 0,7-1 0,-7 0 0,2 0 0,-5 0-90,1 1 0,-3 0-269,1 3 179,-2 0 180,0 1 0,0-1 0,1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02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1 154 7263,'0'2'1079,"1"0"-809,3 0 0,3-1 0,4 0 90,3 1-1,5-1 451,19-1 269,34-5-809,-9 0-45,12-5 0,0 0-225,-9 1-45,13-3 0,-2 1-135,-22 5-405,1-2 1,-3 1-46,-13 0-1529,29-13 1350,-47 11 809,5-14 0,-23 15 0,-2-7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02.5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0 6993,'-3'2'1259,"1"-1"-899,-1 0-90,3 0 0,-1-1 0,2 1-1,0 0 91,3 1 540,15 2-91,25 4-629,-7-1-180,15 3 90,-28-4 0,1 0-90,0 2 90,0-1 0,9 5-90,-9-2 180,22 10-180,-25-8 90,10 5-90,-19-7 90,-2 0-90,-3 1 90,-1 2 90,-8 17-180,-2-9 90,-19 35 0,7-29-90,-27 35 0,24-36-450,-20 21 0,26-32-1529,-1-4 1080,14-16-1980,17-23 2879,-2 9 0,15-13 0,-6 13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03.0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2 6813,'-4'-1'720,"0"1"-540,1 3-1,0 2 1,-1 3 0,1 2 0,-1 5 0,0 2 180,0 16 629,0 37-809,1-19 90,7 49-270,2-64-630,12 36 271,-8-47-1350,15 15 989,-14-30 720,8-1 0,-12-12 0,2-2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03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89 6363,'3'-7'810,"1"-1"-720,3 0 90,1 0-90,4-1 0,2 1 0,3 0 0,2-1 89,15-1 91,33 2-270,-19 3 270,45 11-180,-59 2 360,41 28-180,-49-18 719,14 37-629,-35-31 629,-21 41-809,0-34 180,-43 42-360,25-40 45,-9 3 0,-1-2-135,4-8-450,-46 21 181,52-35-1890,-26-12 1439,44-9-1348,2-27 2158,20 17 0,8-10 0,0 13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03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 6723,'0'-2'1080,"1"1"-811,2 1-89,2 3 0,3 2 0,3 3 90,3 3 90,4 4 0,3 4 1259,39 44-1170,-25-23-44,10 17 0,-2 4-225,-10-6 0,-3 14 0,-4 3-90,-11-4-1,-17 24 1,-8 1-90,-7-18-45,-11 9 0,-3-5-44,5-30-1351,-20 25 631,32-61-2249,4-25 2068,16-12 990,17-38 0,-4 24 0,9-14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04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48 6453,'0'2'360,"0"-1"-270,1-1 0,0 0 0,1-2 0,1 0 0,1-1-90,1 0 90,0-1 0,-1 0-90,1-1 360,4-5 89,-4 2-359,2-1 180,-10 9-180,0 3 0,-8 14 0,5-7 0,-3 17-90,6-15 0,5 12 90,2-15-90,3 4 0,-1-9 0,2-2 0,-1-2 0,1-2 90,-1-2-90,0 0 0,-1-1 0,-1-1 0,-1 1 0,0-1 0,-3 0 0,-1 1-90,-4-2-90,1 2-1439,-9 1 1079,7 6-89,-5 2 629,8 2 0,0 1 0,2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05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12 6094,'-4'8'629,"0"0"-539,2 1 0,0 0 0,2-1 0,0 1 0,1-1 90,6 4-90,-3-6 0,10 1-90,-7-8 90,5-2 0,-6-2-90,1-2 90,-2 1-1,0-2 181,-2-8-180,-2 7 180,-7-12-180,1 14 360,-15-4-270,10 9 449,-17 6-359,15 1-180,-12 9-270,15-7-1169,1 5 629,9-8 720,16-3 0,-4-5 0,11-4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09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426 403 6543,'4'-12'1170,"0"-1"-991,-1 1 1,0-1 90,0 0-180,0-1 90,-2 0 0,-1 0 0,-3-7 180,-14-20-360,5 10 90,-28-30 0,20 35 0,-34-27-90,28 32 269,-39-14-269,39 27 180,-29 8 0,37 12 180,-16 40-180,21-17 134,1 17 1,3 2-135,3 4 45,2 18 0,2 3-135,1 0 0,1 16 0,0 2 0,0-9-90,1 8 0,1-2 0,0-18-90,3 6 0,1-5-180,-2-24-989,6 39 629,-7-74-1798,-8 0 1618,-1-21 810,-15-13 0,8 2 0,-5-6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09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99 6363,'13'4'1260,"2"-1"-991,3 1 1,5-2 0,5 0-90,2-1 0,3-1 0,3-2 90,18-2-270,39-8-180,-25 2-360,-10-2 0,-5-1 1,-18 3 539,24-16 0,-41 16 0,7-6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09.9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18 6543,'3'-5'720,"1"1"-540,-2 0 0,0 1 0,-1 2-91,-1 1 1,-2 2 180,-6 5 90,-18 26-270,5-8 450,-31 52-180,28-37 179,-2 14 1,2 2-90,6 1-1,1 14 1,4 2-270,7-4 45,9 21 0,6-1-225,5-19 0,11 6 0,4-6 0,-1-27-540,39 30 180,-39-51-1439,31 7 1080,-38-24-1980,11-6 1980,-24-4 719,0-5 0,-8 3 0,1-2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899 24 6004,'-12'-3'269,"0"1"-269,0-1 90,-1 0 0,1 0-90,-1 1 90,1 0-90,-1 1 180,-7-1 0,-14 1-90,7 0 90,-26 3-90,30 1 180,-36 5-180,31-4 269,-48 10-269,44-8 0,-45 11 0,49-10-90,-37 12 0,38-10 90,-33 15-90,35-14 180,-26 17-180,32-16 180,-17 14-180,24-14 90,-12 12-90,16-9 0,-3 9 0,8-9 90,7 6-90,0-12 180,10 9-90,-5-10-90,4 4 90,-5-7-90,1 1 90,0-1 0,1 0 0,4 3 0,-1-2 179,15 5-179,-13-5 180,26 5-180,-20-7 180,32-1-270,-26-4 270,48-8-270,-42 3 90,45-9-90,-48 10 0,34-7 0,-37 8 0,33-6 90,-34 6-90,33-10 0,-33 7 0,33-15 0,-35 12 90,37-19-90,-38 17 90,24-15-90,-34 18 179,8-9-89,-16 11 90,-1-12-90,-6 11-90,-12-13 0,5 13-449,-15-11 179,14 12-1349,-19-13 1169,18 12-989,-12-8 989,17 12 450,-3-2 0,7 5 0,-1-1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2:18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666 53 6363,'-2'2'360,"0"0"-270,1-1 540,0-1-540,3 1 90,-1-1-90,1 1 269,-2-1-89,0-2-90,0 2 450,2-4-360,0 2 809,2-2-719,-4 3 539,1-1-719,-2 2 270,-2-1-270,0 0-90,-3-2-90,2 1 270,-15-4-270,8 4 269,-20-4-89,16 5-90,-17 1 90,5 4-90,-11 5-90,-3 4 180,-20 14-180,24-9 90,-20 13-90,36-16 0,-26 24 0,24-18 90,-27 30-90,32-29 0,-21 30 0,24-27 0,-18 34 0,22-33 90,-10 33-90,16-35 0,1 29 0,5-32 0,10 34 0,-4-33 90,15 29-90,-12-33 90,18 21-90,-13-23 0,22 16 0,-19-20 90,34 16-90,-29-18 0,28 7 0,-29-11 90,36 2-90,-30-6 90,43-3-90,-45-3 0,35-9 0,-35 4 0,24-11 0,-26 8 90,29-22-90,-28 17 89,30-25-89,-36 26 0,21-24 90,-23 21-90,15-24 0,-19 24 0,15-29 0,-18 28 90,8-21-90,-12 25 90,5-25-90,-7 20 180,3-28-180,-7 31 90,-3-15 0,-3 13 0,-9-13-90,3 11 180,-22-23-180,17 27 0,-29-29 0,26 28-90,-31-23 90,27 25-180,-31-18 90,31 23-809,-27-6 269,31 14-2248,-17 4 1708,24 5 1170,-13 29 0,19-15 0,-4 18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11.8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41 6094,'0'-3'449,"0"0"-359,0 0 0,0 1 0,0-1 0,0 0-90,1 0 180,3-3-180,-2 3 90,4-4-90,-4 5 180,3 0-90,-3 2 90,3 3-90,-3-2 269,1 3-269,-2-1 360,-2 4-90,-1 2-90,-1 2-90,-1 0 269,-1 7-269,1-6 270,-2 17 0,0 2-180,0 1-91,-1 4 181,-1 13 0,0 1-270,0-3-45,0 10 0,0-4-45,4-24 0,1 17 0,3-26-630,0 11 360,0-24-1349,5-7 900,-1-8-1620,4-22 1620,-5 13 719,1-13 0,-2 11 0,2-1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12.4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1 135 6273,'0'-3'450,"1"-1"-360,2 0-90,0-1 90,1 0 0,1-2-90,1 0 270,14-10-270,-8 8 270,20-13-90,-17 14 89,22-9-179,-17 10 360,36-7-360,-31 11 180,40 0-270,-39 6 270,33 9-180,-35-4 359,21 17-269,-29-12 630,8 21-540,-18-17 539,-14 32-629,-4-27-90,-39 35 0,21-34-90,-14 4 0,-1 0-90,1-3-225,-6 0 0,2-2-44,11-7-1530,-21-3 989,46-15-1528,18-22 2428,12 7 0,17-13 0,-7 11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33.1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233 225 6273,'-21'-47'900,"2"6"-810,10 20 90,0 1-90,-1 0 90,0 3 89,-4-3-179,3 6 180,-11-5-180,10 13 180,-12 11-180,14 5 270,-10 37-90,14-16 314,-2 30 1,2 6-315,2 1 134,-1 25 1,1 4-135,1-15-135,1 11 0,0 0-45,1-14-135,3 2 0,1-2-135,4-19-405,2-4 1,3-4 134,0-17-1259,14 16 1169,-16-41-1708,-2-14 2248,-12-6 0,-7-14 0,1 8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33.6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0 176 6363,'83'-1'1709,"0"-4"-1709,-31-2 0,-2-2 0,-24 2 0,0 1 0,0-1 0,18-6 0,-16 5 0,29-12 0,-35 12 0,21-11 0,-26 10 0,12-10 90,-20 11 0,6-7 0,-11 9 90,-1-1-90,-4 6 90,-3 6-90,0 0 90,-7 27-90,5-14 270,-1 37-270,8-30 269,13 31-269,-2-32 450,32 29-450,-22-35 0,19 10 0,-22-22 0,2-2-90,-1-3 90,9-6-90,-8-2 90,15-14-90,-22 7-90,3-21 0,-16 18-810,-24-29 540,6 28-449,-32-25 449,28 30-449,-22-8 449,28 16-899,-10 3 1259,19 6 0,1 3 0,6-1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33.9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21 232 6363,'10'37'1889,"-3"-9"-1709,-4-19-90,-2-6 0,0-1 90,-1-2 90,-1-6-180,-1 0 90,-3-10-90,0 5 90,-7-27-91,6 18 271,-5-31-180,10 32 270,3-18-270,3 24 90,12-7-180,-4 14-90,31-1-180,-22 6-630,38-4 360,-35 2-809,24-8-270,-19 2 1529,3-4 0,-10 3 0,-4 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34.7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264 215 6273,'-3'-5'1170,"-1"0"-900,-1 1-91,-1 0 1,-2 0 0,-1 1-90,-2 1 0,0 1 90,-7 2-90,-18 12 0,10-2 90,-22 23-180,31-16 180,-14 25-180,19-22 180,-3 27-180,11-27 90,5 29 0,3-30 0,13 20-90,-7-26 89,26 4-89,-20-17 0,27-14 0,-26 0 0,8-11 0,-14 8 0,-2-2 0,-1 0 0,-1 0 0,-3-7 0,-2 6 0,-5-17 0,-1 20 0,-7-12 0,6 21 0,-3 3 0,6 9 0,5 16 0,0-8 0,12 24-89,-6-20-1,17 22 0,-13-24 0,23 13 0,-19-20 0,32-4 90,-28-8 0,29-21 0,-31 8 0,18-31 0,-24 23 0,9-35 0,-17 32 0,-2-38 0,-6 35 0,-12-45 0,7 48 90,-8-21-90,10 38 0,-3 7 90,4 8 90,-4 39-90,6-17 179,0 56-179,4-44-90,2 24 90,0-28-90,1 0 0,0-1 0,1-2-180,5 10 90,-1-12-629,13 15 359,-8-27-899,21 0 809,-18-18 450,18-16 0,-22 4 0,7-10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35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6453,'8'-4'990,"1"0"-990,4 1 0,2 0 0,23-2-90,-13 2 90,16-1-90,-9 2 0,-8 2 90,26-2 0,-25 0 0,26-7 90,-32 3 90,14-5-90,-23 7 180,5-1-181,-11 3 181,-3 5-270,-2 1 90,-10 16 0,4-6 0,-6 24-90,10-18 180,3 27-90,5-26 0,3 11 0,1-18 0,2 0 0,1-3 0,2-2 90,17 0-90,-9-7 0,22-3 0,-22-5-90,21-17 0,-23 9 89,18-25-178,-26 20-1,-3-35 90,-12 31-360,-24-33 270,10 37-270,-31-13 270,24 25-540,-23 7 451,29 6-811,-8 19 630,21-12 360,1 15 0,6-15 0,2 3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35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9 188 6363,'-3'11'720,"2"0"-540,0-1-90,1-1 90,0-1 0,1-1-90,-1-1 89,2-1-89,0 0 90,-1-3 180,1 0-180,-2-2 630,-1-3-271,-2-6-359,-1 1-90,1-9 0,3 8-90,0-6 0,4 4 0,0-2 0,2 0 0,1-2 0,4-7 0,-1 5 0,15-24 0,-12 23 0,9-13 0,1 17 90,1 7 270,3 15 0,-9 11-181,-12 10 1,-5-3 90,-2 1-180,0-6 180,1 20-270,0-25 90,4 13-90,-1-24 0,2 1 0,-1-6 90,1-2-90,2-3 0,0-1 0,5-8 0,-4 3 0,10-21-90,-8 13 90,12-26 0,-12 24 0,9-17 0,-13 26 0,6 1 0,-7 13 90,6 19-90,-6-4 90,5 33-90,-5-25 0,4 17 0,-2-21-90,0 0 90,1-1-180,0-2-899,10 9 539,-5-13-1529,21 5 1260,-18-17 809,24-5 0,-21-2 0,10-5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4:36.4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 52 6183,'2'-5'900,"-1"0"-630,-1-1-90,0 1 90,-1 0-91,-1 0 1,1 1 360,-8-4-450,4 4 90,-15-1-90,10 7 90,-19 9-90,15-2 539,-25 28-449,23-18 360,-19 32-360,25-29 180,-4 29-270,12-29-1,9 24-89,1-29 90,5 7-90,-3-15 0,1-3 0,2-1 0,0-4 0,9-6 0,-5 0 0,26-25 0,-24 13 0,23-32 0,-31 29-90,5-26 1,-12 27 89,-2-10 0,-2 17-90,0 2 90,-1 3 0,-1 3 90,0 3-1,0 4 181,1 15-90,2-5 180,9 29-180,5-12-90,19 20-90,-9-21-360,27 9 0,-29-26-89,13 4-181,-18-14-90,-1-2-179,-2-4-1,-3-2-89,-2 0 89,-3-1 900,-2 0 0,-3-1 0,-1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02.5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59 5824,'0'-2'180,"0"0"-90,0 0-90,0 1 89,0 0 1,0-1 90,0 0 90,0-2-180,0 0 0,0-3 0,0 4-90,0-1 90,0 2-90,1-1 90,-1 2 0,1-2 0,-1 2 180,0 0-270,0 0 269,0 0-269,1 1 90,-1 0-90,2-1 90,0-1-90,0 0 180,0-1-180,-2 2 270,0-1-180,-1 2 0,-2 0 0,2 1 0,-3 0-90,1 0 0,-3 0 0,1 0 90,-6 2-90,6-2 90,-11 3-90,12-2 0,-9 6 0,10-4 0,-8 10 0,6-8 90,-8 12-90,7-10 0,-5 11 90,6-11 0,-3 13 0,4-11 90,-9 15-91,7-14 91,-2 10-90,7-14 180,8 7-180,-2-8 270,9 8-270,-7-7 90,9 8-180,-7-8 270,10 7-180,-11-8 179,15 5-269,-14-7 180,14 0-180,-13-5 180,14-2-180,-14-1 90,14-5-90,-15 3 0,11-8 0,-12 8 90,7-13-90,-9 9 0,7-16 0,-7 13 90,5-21-90,-7 20 90,1-15 0,-6 19 0,-9-9-90,3 11 0,-18-6 0,11 8-90,-22-6-90,20 8-1079,-16-6 629,22 6-2788,-8-5 2609,15 6 809,-2 0 0,7 5 0,1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2:21.8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671 39 6363,'0'-2'450,"0"0"-270,0 1 0,0-1 90,0 0-90,0 0 0,0 0 179,-1 0 1710,1 2-1799,0-1 0,0 0 90,1 0 179,-1 0-269,0 0 90,-1 0-270,0 0 180,-3 0-180,2 0-90,-1 0 90,1 0-90,-4 0 90,2-1-90,-7 0 90,5 0 179,-16 0-179,10 2 0,-16 0 0,16 0 180,-20 2-270,17-1 0,-21 2 90,23-2-90,-19 3 0,17-1 90,-20 3 0,19-2 90,-28 12-180,25-8 90,-21 11 0,23-11 90,-22 15-90,22-13 0,-22 17-90,27-16 89,-13 15-89,16-14 90,-10 14-90,12-14 90,-7 17-90,8-16 90,-6 19-90,7-18 90,-8 25 0,8-23-90,-5 22 90,7-23 0,-2 17-90,4-19 90,-1 16-90,2-17 90,3 18-90,-1-18 90,5 16-90,-2-18 90,3 9-90,-3-11 90,14 15 0,-10-13-90,13 12 90,-13-14 90,13 7-180,-10-8 270,21 10-181,-19-12 1,23 5-90,-23-7 90,8 0-90,-5-1 0,14-1 0,-10-1 0,19-2 0,-26-1 90,19-2-90,-18 1 0,19-5 0,-20 5 90,24-11-90,-23 9 0,18-9 0,-21 10 0,16-9 0,-15 7 0,15-7 0,-19 9 0,11-7 0,-11 7 0,14-11 0,-13 9 0,10-8 0,-11 9 0,14-12 0,-12 10 0,9-7 0,-3-1 0,-8 8 0,9-11 0,-7 8 0,-1 0 0,8-9 0,-11 12 0,8-11 0,-11 12 0,7-10 0,-6 9 90,5-11-90,-7 11 0,2-8 0,-4 9 0,1-13 0,-2 12 0,2-10 0,-1 10 0,1-7 0,-2 6 0,0-12 0,-1 13 0,-2-8 0,1 10 0,-4-11 0,3 9 0,-5-9 0,4 12 0,-2-6 0,2 6 0,-5-7 0,4 7 0,-3-6 0,4 7 0,-5-5 0,4 4 0,-9-5 0,8 6 0,-12-4 0,8 4 0,-11-4 0,11 3 0,-13-7 0,14 6 0,-9-5 0,11 6-90,-9-6 90,9 6-180,-14-4 0,11 8-989,-21 6 629,14 1-2518,-25 9 1889,22-6-2519,-21 5 2609,24-11 1079,-9 0 0,15-5 0,1-2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03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1 6183,'-1'2'360,"0"0"-270,1-1 0,0-1 0,0 1 0,0 0 0,0 0-90,1 0 90,-1 0 0,1 0 180,1 1-180,0-1 269,1 1-269,-1-2 360,3 2-180,-4 0-180,3-1 180,-1 3-180,-1-2 270,1 4-181,-2-2 271,1 9-270,-3-7 180,-1 13-270,-1-10 180,-5 16-270,2-14 90,-9 16-180,7-15-450,-10 10 270,10-13-1889,-11 2 1530,11-10 629,-4-3 0,12-2 0,1-4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07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11 6183,'2'0'90,"-1"0"180,-1 0-180,-2 2 0,1-2-90,-1 1 90,1-1 630,1 0-630,2-1-90,-2 0 90,1-2 0,-1 0-90,0 0 179,-1 2 631,1 0-720,2 2-90,-2-1 90,2 1 270,-2-1-270,-2 0-90,0 0 0,-1 0 0,-1 0 0,1 0 90,-3 0-90,2 0 90,-7 0-90,6 1 0,-8 1 89,8-1-89,-8 4 0,7-2 0,-9 7 0,8-6 0,-7 8 0,9-7 0,-5 8 0,7-6 0,-3 11 0,5-9 0,2 16 0,0-14 0,5 15 0,-2-15 0,9 14 0,-6-16 0,7 5 0,-7-11 90,7-1-90,-6-3 0,16-11 0,-15 5 0,13-15 0,-15 13 0,5-14 0,-7 13 0,2-17 0,-5 16 0,0-11 0,-3 14 0,1-4 0,-1 8 0,0 0 0,1 4 90,2 4-90,0 0 360,6 10-180,-3-5 360,7 13-360,-5-11 179,8 12-269,-8-14 0,8 7-90,-9-11-359,7 2-1,-8-6-989,2-4 719,-6-3-1529,-1-6 1440,-1 6 719,-2-2 0,2 4 0,0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08.8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19 6183,'-2'-4'450,"2"0"-360,-1 1 0,0 1 90,1 1-90,-1 0 0,0 1 270,1 0-270,0-2 0,0 2 359,0-1-449,0 3 90,1 1-90,1 2 90,-1 1 90,3 10-90,-1-4 90,6 23-180,-5-17 270,8 28-270,-7-23 270,5 34-180,-6-34 0,4 25-90,-5-32 0,3 13 0,-3-19 90,2 3-90,-3-12 0,3 1 0,-3-1 0,1 0 0,-3 0 0,0 1 0,1 0 0,1 3 0,0-3 0,2 3 0,-3-3 0,2 3 0,-3-4 89,2 3-89,-2-3 180,0 1 180,0-2-360,0-2 90,0 1-90,1-2 0,-1 1 0,-1-1 90,1 0-90,-3-3 0,2 2-90,-5-9 90,4 6 0,-4-12 0,4 9 0,-2-14 0,3 12-90,0-14 90,2 15 0,6-14 0,-2 15 0,12-12 0,-8 13-90,13-7 90,-13 10 0,13 3 0,-14 5 0,16 10 90,-15-4-90,9 7 0,-9-6 90,-1 1-90,0 0 90,0 0 180,0 5-180,-3-3 539,-2 16-449,-4-15 90,-10 18-180,3-20 0,-18 11-90,13-13-270,-20 5 0,18-9-809,-17-2 629,20-4-1079,-13-7 989,18 3-989,-1-7 990,8 7 539,2-2 0,1 4 0,2-1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10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10 5914,'1'-1'180,"0"-1"359,-1 2-449,0-1-90,0 0 90,0-2 0,0 1 90,0 2-180,1 2 90,0-1-90,-1 1 90,1-2-90,0 1 270,0 0-180,0-1 449,-1 0-449,0 1 0,0 0 0,1 1 180,2 4-180,0-1 360,8 13-270,-5-8 449,10 19-359,-8-13 720,7 33-811,-11-26 271,-5 36-360,-6-34 0,-19 31-90,11-32 0,-20 24-90,19-31-899,-13 11 449,19-22-1709,-11-7 1350,14-5 899,-3-15 0,9 9 0,2-7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12.0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7263,'0'2'899,"0"0"-719,0 0 0,0 0-90,1 1 90,0 0-90,1-1 90,1 0-90,3 2 0,-2-2-270,3 3 90,-4-4-630,5-2 271,-5-1-1260,3-3 1709,-5 1 0,1 0 0,0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12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6723,'6'5'1979,"-1"0"-1799,-4-3-180,1 1 90,-1 0 0,2 0-90,-1 0-180,6 1 0,-3-1-719,8-1 539,-10-1-1169,3-2 1529,-6 1 0,0-1 0,0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12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6723,'3'10'2159,"0"0"-2249,0-4 0,1-1 0,0-3-90,-1-1-449,2 0 179,-4 0 450,0-2 0,-3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16.3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2 6004,'-3'1'359,"0"0"-269,1 0 0,1-1 0,0 1 0,0-1-90,1-2 90,0 2-90,1-2 90,-1 1 90,1 0 270,1 2-270,-1-1 179,3 2-269,-4-1 180,0 1-180,1-2-90,0 0 90,0 0 90,2 0-90,-2 0 270,4 4-270,-2-2 359,5 5-269,-4-3 180,7 5-90,-4-3 360,8 10-451,-7-6 271,8 23-360,-12-18 0,-2 25 0,-5-24-90,-12 20 0,6-21-180,-9 11-90,10-18-1169,-4 2 720,9-10-2699,-4-10 3418,7 3 0,-2-7 0,4 8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19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0 130 6004,'3'-3'179,"-1"1"-89,-1 1-90,0 0 0,0-1 90,1 1-90,-1-1 0,1 2 270,0-4-270,-1 3 180,2-6-90,-3 4 180,2-5-180,-2 5 180,2-4-180,-2 4 179,1-4-179,-1 4 90,0-2-90,1 4 90,0-4-180,0 2 270,0-2-270,0 3 270,1 0-180,-1 2 90,1 0-90,-1 0 180,0 1-181,0 0 271,1 5-270,0-2 450,2 10-360,-2-5 449,1 24-449,-1-16 90,1 26-180,0-21 180,2 40-180,-2-30 0,2 43-90,-3-47 0,2 30 90,-2-36-90,2 21 0,-3-29 0,0 12 0,-1-19 0,0 4 0,0-9 0,-2 0 0,1-2 0,0 0-90,0-2 90,3 0 0,-1 0 0,-1-1 0,1 1 0,-2 0 0,0 1 0,0 4 0,2 0 0,2 9 0,-1-5 0,2 10 0,-1-9 0,1 6 0,-1-9 0,1 2 0,-3-5-90,2 0 0,-3-1 90,-2-3 0,1 0-90,-1-1 90,0 1 0,1-1 0,1 2 0,-1-1 0,1 2-90,-1 2 90,1-1 0,1 5 0,1-3 0,0 5 0,-1-4 0,-1 3 0,0-5 0,0 4 0,0-4 0,0 1 0,0-2 0,0-1 0,0-1 90,0-1-90,0-1 0,0 1 0,0-1 0,0-1-90,0-2 90,0 0 0,-2-9 0,-1 6-180,-6-17 90,3 12-270,-9-25 270,7 20-359,-8-29 359,9 27-180,-6-26 270,8 29-90,-3-23 90,6 26-90,-1-17 90,4 21 0,1-16 0,0 15-90,2-15 0,-3 16 0,0-15 90,-2 15 0,-3-14-90,2 15 90,-2-12 0,3 13 0,2-9 0,0 10-90,2-8 90,-2 10 0,2-4 0,-1 6 0,2-1 0,-2 4 0,3-2 0,-2 2 0,8-3 0,-3 1 0,12-6 0,-9 5 0,19-7 90,-18 6-90,19-1 0,-18 4 180,19 3-180,-16 1 270,25 6-180,-23-2 270,26 13-270,-26-8 449,24 22-449,-29-18 180,10 25-180,-21-23 0,-6 23 0,-2-22-90,-21 25 0,10-25-90,-29 20 0,22-23-450,-33 11 181,31-19-1350,-37-5 1169,41-7-989,-21-11 899,32 8 630,-1-6 0,11 9 0,1-2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22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41 5914,'-1'0'0,"-1"0"90,2 0 0,-1 0-90,1 0 359,-1 0-359,-1 0 0,2 0 90,-1 0-90,1 0 0,-1-1 90,1 0-90,0 0 360,0 1-270,0-1 0,0 0 0,1-1 90,-1 2-90,0-2 180,1 0-270,-1 1 179,2-2-179,-2 2 90,1-2 0,-1 1 0,0-1-90,0 1 180,1-2-90,-1 2 90,0-2-180,0 3 270,2-1-180,-1 1 90,1 1-180,-1 0 449,-1 0-449,0 1 0,0-1 90,0 3-90,-1-3 180,0 2-90,1 0 180,0 2-90,1-2 180,1 5-270,-1-4 180,1 7-270,-2-6 179,0 9-179,0-7 180,-2 16-90,1-12 0,-3 19 0,3-17 0,-1 18-90,2-16 180,2 17-180,0-16 180,2 14-180,-2-18 0,7 14 90,-5-17-90,6 8 0,-6-12 90,6 3-90,-4-4 0,10 0 0,-9-3-270,8-1 90,-9 0-899,3-2 539,-7 2-2068,-2-2 1888,-2 2 720,-5 0 0,5 1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2:24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1 6094,'2'1'359,"-1"0"-179,0-1-90,0 0 0,-1 0 270,2 0-180,-2 0 180,1 0-181,0 1 361,1 0-270,-1 0 540,0 2-451,-1-1 811,-2 0-811,1-2 541,-2 0-720,1 0 0,-1 0-180,1 0 180,-7 0-90,4 0 0,-13 3 0,8-2-1,-25 10 1,19-4 0,-22 9-90,21-8 180,-27 18-90,21-12 0,-24 18-90,27-17 90,-28 26 0,25-20-90,-24 25 0,30-26 90,-22 32 0,23-27 0,-18 37 0,25-38 0,-7 43 0,12-39-90,-2 36 90,6-38 0,2 41 0,0-35 0,6 32-1,-3-40 271,15 27-270,-8-28 90,22 28-90,-17-34 180,35 23-180,-26-24 180,30 12-180,-30-19 269,44 7-359,-35-10 180,38 4-180,-42-8 90,43-5-90,-37 0 90,48-12-90,-54 7 0,45-19 0,-46 14 0,29-17 90,-37 15-90,29-30 0,-28 23 0,23-25 0,-29 28 0,19-27 0,-20 24 0,13-23 0,-19 27 0,4-17 0,-8 17 0,2-10 90,-4 3-90,-1-15 0,0 9 0,-4-11 0,0 27 0,-5-21 0,3 19 90,-8-24-90,6 25 90,-13-24 0,9 24-90,-12-16 90,12 20-90,-16-16 0,13 14 0,-15-14 0,15 17 0,-24-12 0,18 12 0,-29-13 0,28 14 0,-35-15-360,32 16-809,-26-8 449,28 14-3597,-31 6 3057,25 2-1078,-31 12 1258,33-5 1080,-9 5 0,12-3 0,0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23.5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9 6004,'-3'0'449,"1"2"-359,0-2 90,1 0-90,-1 1 0,1-1 0,0 1 360,0 0-360,1-1 180,0 3-181,0-3 271,2 3-270,0-2 270,5 3-270,-3-2 180,9 0-90,-6-1 539,19-1-539,-13 0 270,21-2-270,-20 1 0,11-1-270,-8 1-270,-2-1 90,-4 1-1169,-9-3 809,-3 2-1438,-7-4 2068,4 3 0,-4 0 0,5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24.3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72 6004,'-2'1'179,"1"0"-89,1-1-90,0 1 90,0 0 0,-1-1 270,1 1-180,-1 0-90,1-1 360,0 1-360,1 0 0,0-1 0,0 1-1,0-1-89,0 0 180,1 0-90,0-1 0,10-9-90,-6 5 0,12-12 0,-10 9 0,9-7 0,-11 8 90,5-4-90,-7 8 90,1-1-90,-2 4 180,3 4-180,-3-1 180,5 8-90,-5-5 180,5 13-90,-4-8 359,3 20-269,-4-14 360,1 25-360,-3-23 179,-1 24-359,0-26 0,-1 16-90,1-18-90,-1 4 0,2-11-629,-1-2 269,-1-5-1079,-3-5 899,1-1-1438,-2-6 2068,3 6 0,0-1 0,2 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25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0 6183,'-4'10'720,"2"-2"-630,2-3 90,0-1-90,0 0 0,1 1 90,1 0 179,0 3-179,0-2 450,1 14-450,-2-9 90,-3 17-270,-1-16-360,-12 18 90,8-20-90,-7 8-89,8-15-1260,-3-1 1709,4-2 0,-3-1 0,6-2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26.3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 49 6094,'-2'-6'449,"0"1"-449,1 3 90,0-1-90,0 1 180,0 0-90,0 0 270,-2-2-270,1 3 90,-5-3-90,4 3 90,-3-3-91,4 1 1,-4 0-90,3 1 90,-4-1-90,2 2 90,-6 2 0,5 1 0,-10 9-90,8-5 90,-9 13 0,10-9 0,-6 14-90,8-12 90,-1 19 0,5-17 90,2 21-180,2-20 270,6 17-180,-3-20 0,9 10 0,-7-14-90,12 1 90,-12-8-90,14-7 0,-13 0 0,5-5 0,-7 4-90,-1-1 90,0 0 0,-2-1 0,-1 1 0,1 0 0,-2-1 0,0 1 0,-2-8 0,0 6 0,-3-11 0,1 12 0,-2-4 0,3 9 0,0 2 90,4 5-1,2 6-89,0-1 360,9 17-270,-6-11 90,14 20-180,-13-21 0,9 11-90,-10-15-450,9 7 271,-9-11-1620,14-5 1349,-14-4 540,8-11 0,-12 6 0,2-4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27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 6094,'-3'-1'629,"-1"1"-539,1 2 0,1 1 0,0 1 0,1 1 90,0 1 0,1 5 180,3 13-271,-2-5 181,6 24-90,-4-16 0,4 13-180,-3-15 270,1 9-270,-3-19 90,3 12-90,-4-20 90,0 3-90,-1-8 90,0 0 0,-1-2-90,-2-2 0,1 0 0,0-1 90,2 2-90,-1-1 0,1 0 0,0 0 0,0-2 0,0 1 0,0-4 0,0 2 0,4-6 0,-1 5 0,10-8 0,-7 9 0,11-5 0,-9 7 0,16 4 0,-12 1 270,18 10-180,-18-5 539,14 15-359,-15-11 450,9 18-451,-12-16 271,1 16-450,-8-16 180,-15 18-270,3-19 90,-26 16-90,20-20-90,-26 4 0,25-10-630,-19-6 271,23-2-1170,-7-19 1079,17 9-1349,4-22 1889,8 11 0,2 0 0,3 8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29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91 5914,'-1'-2'90,"-1"0"0,1 0-90,1 0 89,0-1-89,-1 0 90,0 0 180,-2-2-180,1 2 270,-2-4-270,2 5 180,-2-3-180,2 2 180,-3-3-91,3 3 181,-1-3-270,2 2 180,-1-3-180,2 4 0,2-5 0,-1 6 0,1-4-90,-2 5 90,1-1 0,-1 2 0,1 0 0,0 0 90,2 0-1,0 1 721,10 1-630,-4 1 449,18 5-539,-12-2 180,22 19-180,-19-9 90,27 37-180,-24-23 90,31 50-90,-28-39 44,7 18 1,-2 4-135,-6-9 90,2 15 0,-4 0-90,-9-15 45,-3 7 0,-2-1 45,-5-7-45,-4 5 0,-2-1-45,-2-9 0,-16 48 0,12-60-90,-12 27 90,15-44-180,-8 12 90,11-23-179,-4 3 179,7-8-450,0 2 180,1-3-809,0 0 719,2-4-1259,7-6 1079,-5 1-1348,7-13 1978,-7 9 0,1-7 0,-1 7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30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31 6183,'0'-2'450,"0"0"0,0 2-360,0 0 0,1 0 0,1 0 90,-1 0-90,1 0 90,0 0-1,0 0-89,0 0 90,1 0-90,-2 0 90,2 0-90,0 0 90,0 0 90,1 0 359,10 0-359,-5 0 360,19 2-450,-14-1 270,23 1-271,-19-2-89,23-1-90,-22 1-179,19-1-1,-24 1-1080,21-5 811,-22 2-631,13-7 541,-19 6 539,-3-1 0,-5 3 0,-3 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30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 6004,'1'3'539,"-1"0"-449,2 0 90,0-1 0,-1 0 0,1-1 0,2 0 90,0 1-90,0-1 629,12 2-539,-6-2 539,23 0-449,-16-2 810,42-5-901,-32 3 91,44-5-360,-45 5-360,24-1 91,-32 3-1261,13 0 811,-21 0-1530,1 1 1530,-10 0 719,-2 0 0,-3 1 0,2-1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33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25 187 6094,'15'-10'2068,"-3"2"-2068,-7 9 90,-3-1-90,-1 0 0,0 0 0,1 0 90,-1 0-90,-1 0 90,0 1 0,0 1 90,0 3-180,0-1 270,0 10-270,0-6 180,2 13-180,-1-11 270,3 22-180,-3-13 809,-1 46-719,-2-33 540,-4 50-541,3-49 181,-3 40-270,4-42 90,-1 41-90,2-45-90,-1 23 0,2-33 0,0 4 90,-1-8-90,1 0 0,-2-1 0,0-1 0,0 4 0,0-5 0,0 8 0,1-10 0,1 4 0,0-9 0,0 2 0,0-3 0,0 0 0,0-2 0,0 0 0,0 2 0,0 0 0,0 1 0,0 4 0,0-3 0,0 6 0,0-6 0,0 3 0,0-6 0,-1 1 0,1-2 0,-1 1 0,1-1 0,0 2 0,0-1 0,0 2 0,0-2 0,1 1 0,-1-1-90,2-1 90,-2 0 0,2 0 0,-3 1 0,1 0 0,-1 0 0,1 0-90,0 1 0,0-1-90,1 0 180,0-1-180,0 0 90,0-1 90,0-2 0,-1 2-90,0 0-629,0 1 719,1 0 0,0-1-450,0 1 360,0 0-90,-1 0 0,1-1 0,0 0 1,1-1-1,-1 0 90,1 1 0,-1-3 90,-1 3 0,0-1 0,0 1 0,0 1 0,1 0 0,-1-1 0,1-1 0,-2 1 0,0-2 0,-1 1 0,0-6 0,0 3 0,0-8 0,0 7 0,-1-9 0,1 10 0,-3-9 0,3 8 0,-3-13 0,3 10 0,-2-12-90,1 8 90,-1-9 0,3 7-90,-2-8 90,3 14 0,0-8 0,0 12-90,0-4 90,0 6 0,0-1 0,0 2-90,-1-1 90,1 0 0,-2-5 0,2 4 0,0-10 0,0 8 0,0-11 0,0 10-90,0-10 90,0 9-90,0-12 90,0 10-90,-2-15 90,1 12 0,-1-19 0,2 18-90,0-25 90,1 23 0,2-19-90,-1 23 0,2-14 90,-3 16-90,1-15 90,-2 14 0,2-16 0,0 15-90,5-27 90,-3 22-90,7-28 90,-5 28 0,9-22 0,-8 23 0,13-17 0,-11 19 0,17-11 0,-13 16 0,18-8 0,-17 11 0,19-2 90,-19 7 0,24 6 0,-22 1 90,21 13-90,-23-7 90,17 22-90,-17-16 90,13 27-180,-18-24 270,4 27-180,-12-26 539,-19 38-449,4-35 360,-35 32-450,23-38 90,-36 16-270,34-23-630,-32 6 360,37-15-1169,-18-6 810,28-1 719,0-9 0,14 7 0,5-3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35.4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17 6273,'2'-2'180,"0"2"-180,0-2 90,-1 2-90,1-1 90,0 0-90,-1 0 90,1 0 0,0 1 0,0-1 180,-1 1-90,0 0 180,0-2-1,0 0-269,0 1 0,0-1 0,0 2 90,0-1-90,0 1 90,1 0-90,0 0 450,0 0-360,-1 0 539,-1 3-449,0-1 360,-1 7-451,1-3 271,-8 17-450,4-11 90,-7 18 0,6-15 90,-6 21-180,7-16 270,-2 35-270,6-31 180,5 34-180,0-37 90,6 23-90,-5-27 0,7 13 0,-7-21 0,8 6 0,-6-12-270,12-5 0,-9-1-1799,17-14 1260,-18 9-1800,5-4 1890,-15 11 719,-4 2 0,-3 3 0,-2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2:27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532 55 6183,'-2'2'450,"1"0"-360,-1 0 0,2-1 0,-1 1 0,2-1 0,-1 0 0,2 0 180,0 1-180,0-2 539,0 1-449,-1-1 360,1-1 539,-4 1-719,0-1 719,0 2-809,1-1 540,0 1-540,1-1-180,-1 0-90,-1-1 0,1 1 90,-1-1-90,0 0 0,-1 1 90,-1-1-90,0 0 90,-4 1-90,2 0 89,-5 0 1,4 0 0,-12 2-90,9-1 0,-14 4 90,12-1-90,-22 9 90,17-6-90,-24 10 0,26-10 90,-21 10-90,22-10 0,-13 7 90,18-7 0,-17 11 0,14-8 0,-15 11 0,15-12 180,-19 19-270,16-14 90,-18 20-90,22-21 90,-8 13-90,12-15 0,-2 10 90,4-6 90,-1 9-91,3-8 1,0 2 90,2-4-180,0-3 270,3 17-180,-1-15 0,3 19 180,7-5-180,-4-7 0,7 9 0,-9-19 180,12 15-270,-8-13 269,12 12-269,-12-15 360,15 12-270,-13-11 180,19 13-270,-18-15 180,18 9-180,-11-9 0,9 4 0,-10-7 0,13 0 0,-17-3 0,17-1 0,-18-2 0,20-3 0,-17 1 180,26-6-180,-25 3 90,30-11-90,-29 9 0,18-8 0,-24 10 0,14-8 0,-15 8 0,13-7 0,-14 7 0,14-11 0,-13 8 90,16-11-90,-18 12 0,16-13 0,-15 12 0,8-9 0,-10 11 0,8-12 0,-9 9 0,10-10 0,-11 12 0,8-14 0,-8 12 0,7-12 0,-10 14 90,3-8-90,-4 9 0,2-6 0,-2 7 0,2-9 0,-3 7 0,2-8 0,-3 9 0,0-7 0,0 7 0,-1-6 0,0 8 0,-1-5 0,0 3 0,-1-2 0,1 3 0,-2-5 0,2 5 0,-2-6 0,2 8 0,-4-9 0,4 6 0,-5-7 0,3 6 0,-2-2 0,1 1 0,-1 1 0,1 2 0,0-2 0,1 4 0,-1-2 0,3 3 0,-5-6 0,3 4 0,-3-6 0,4 7 0,-5-6 0,5 6 0,-7-4 0,6 4 0,-10-5-90,9 5 90,-7-6 0,7 7 0,-4-4 90,-3-3-90,4 3 0,-4-2 0,-1 1 0,3 2-90,-7-3 90,8 4 0,-7-2 0,8 3 0,-8-3 0,10 5-180,-15-2 180,9 3-180,-25 6-360,17 0-2608,-38 12 2069,34-9-1620,-28 5 1440,36-14 1259,-9-16 0,17 0 0,0-13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36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1 6004,'0'2'449,"0"2"-269,1-1-90,0 2 90,0-1 0,1 0-90,1 0 90,1 0 180,1 3 359,3 10-539,-3-4 270,0 15-180,-6-15 269,-7 19-269,2-17 270,-15 23-540,13-24-450,-11 14 90,14-21-899,-3-1 719,5-8-1438,-1-7 1978,5 2 0,3-6 0,1 5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40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114 268 5824,'3'-2'90,"-1"1"0,-1 0-90,1 0 0,0 0 0,-1 0 0,1 0 90,-1 0-90,1 0 89,-1-2-89,0 2 180,0-2 0,-1 2 90,0 1-270,0-1 90,0 0 0,0 0 0,0 0 0,-1 0-90,1 0 90,-1 0-90,0-1 90,0 1 0,0-3-90,0 1 180,-1-4-180,0 3 180,-3-4-180,2 6 0,-1-3 0,2 3 89,-4 1-89,3 0 180,-6 0-180,5 1 180,-9 4-90,7-1 0,-9 4-90,8-2 90,-10 6-90,10-5 90,-8 10-90,12-7 90,0 13 0,4-10 0,3 17-90,0-16 90,7 15 0,-5-17 0,8 11-90,-7-15 0,8 5 90,-8-10-90,12-4 0,-10-2 0,14-11 0,-14 7 0,10-11 0,-12 10 0,5-10 0,-8 12 0,2-9 0,-5 10 0,-1-5-90,0 7 90,-2-2-90,1 4 90,-1 1 0,2 2-90,-2 6 90,3-2 0,2 14 90,0-9-90,8 16 0,-5-16 90,11 9-90,-9-13 0,12 2 0,-9-5 0,19-4 0,-18-1-90,16-11 90,-17 6-90,9-14 0,-12 12 0,8-16 90,-10 14-90,5-17 90,-8 14-90,0-21 90,-3 18-180,-8-33 180,4 28-90,-12-33 90,9 36 0,-9-18 0,10 24 0,-4-6 0,7 15 0,-1 1 90,4 6-90,4 16 90,0-6 0,8 28-90,-6-20 180,8 29-180,-8-27 180,8 31-180,-8-32 180,9 29-180,-9-34 0,4 17 0,-7-26 90,2 5-90,-4-10 90,-1-1-90,-1-6 0,-2-2 0,1-1 0,-2-8 0,2 6 0,0-16-90,2 15 0,2-16 90,1 17-90,8-9 90,-3 12 0,13-3 0,-10 8 0,15 5 0,-15 1 90,15 12-90,-16-6 360,13 21-270,-16-18 449,3 20-269,-10-22 360,-7 14-450,1-15 179,-14 12-269,10-15 0,-17 7 0,14-11-180,-13 0 90,15-5-719,-12-13 449,14 7-720,-10-17 631,13 14-901,-3-13 811,6 14-1260,0-3 1709,2 8 0,0 1 0,2 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50.6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247 250 6723,'0'-1'360,"0"-1"-180,0 1-90,0 0 90,1-1-90,-1 0 90,1-1-91,0 0 91,0-1 270,4-8-360,-2 4 360,3-13-180,-3 11 449,-1-12-449,-2 12 450,-5-14-450,1 12 179,-12-22-359,8 19 0,-14-18 0,11 22-90,-12-5 0,12 13 0,-16 10 0,14 3 90,-16 33-90,16-14 180,-11 60-90,16-41 45,0 14 0,2 2-135,3-4 45,4 17 0,3 1-45,2-18-90,4 5 0,1-3-90,-3-24-899,9 26 629,-12-45-1169,2 2 1079,-6-21-899,-8-14 1079,0 3-629,-21-21 989,11 15 0,-13-11 0,10 11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51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0 114 6183,'51'-13'2249,"-15"5"-2159,61-13-180,-52 13 90,5-3-90,-26 6 0,-3 1-180,10-5 180,-14 4 1,12-2-1,-20 5 90,6-1 0,-10 1 0,3-3 90,-6 3-1,3-2-89,-4 2 180,1 0-180,-2 2 180,0 1-180,0 1 270,-2 13-180,1-5 180,-1 15-180,2-10 270,4 18-180,0-15 359,11 26-269,-5-25 540,25 25-630,-17-29 89,30 11-179,-29-22 0,12-2-90,-15-5 0,-1-2 0,-1-1 0,-1-2 0,1-5 0,-5 2-180,-1-15 0,-8 12-719,-23-27 539,7 23-359,-35-25 449,26 28-180,-29-11 360,33 20-450,-18 1 271,26 6-451,-2 8 450,13-3 270,8 10 0,1-9 0,4 4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51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81 6453,'20'39'1619,"-8"-15"-1079,12 17-450,-15-28 0,5 8 180,-7-14-180,-2-3 270,-2-7-270,-3-2-90,-9-15 0,4 7 0,-16-21 0,10 17-90,-13-22 90,14 22 0,-5-10 0,11 14 179,6 0-89,5 7 90,10 4-180,-2 5 90,1 2 0,-1-1-90,0 0 0,2-1-90,0 1 0,0-2-359,6-2 89,-5-1-1979,14-11 1620,-19 5 719,7-6 0,-16 7 0,1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52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145 204 6453,'-2'-3'630,"-1"0"-450,2 0 0,-1 1-90,1-2 90,-1 1-1,0-1-89,-1-1 360,-7-4-270,-7 3-180,2 0 180,-9 9-90,14 3 90,-10 13-180,11-7 180,-6 18-90,11-16-90,-1 19 0,6-19 0,6 18 0,-1-22 0,11 10 0,-8-16 0,14-6 0,-12-3-180,14-15 180,-14 8-90,9-21 0,-14 19 0,1-19 90,-7 20-90,-8-16 90,4 19 0,-5-4 0,6 14 0,1 11 0,3-3 0,9 18 0,-3-13 90,15 19-90,-9-18 90,20 13-90,-17-17 180,25 3-180,-23-12 180,20-8-180,-24 0 90,15-19-90,-17 11 90,10-24-90,-14 19 0,5-29 0,-10 26 0,-1-29 0,-4 31 0,-7-19 0,4 29 90,-9-1-1,7 14 181,-9 19-180,9-6 630,-5 44-540,10-31 269,2 43-359,2-44 0,10 30-90,-4-35-449,14 19 179,-10-28-720,16 6 631,-15-16-991,14-9 991,-15-2-1440,17-21 1799,-18 16 0,9-9 0,-14 12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52.9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31 6183,'-6'0'1530,"8"0"-1530,8 0 90,5 0-90,-1-1 0,2 1 0,1 0 0,10 0 89,-7 0-89,25 2 0,-23-1 90,33 3-90,-34-3 90,18 0-90,-26-2 90,9-3-90,-13 1 90,7-3-90,-11 4 180,2 0-180,-6 3 180,-2 7-180,0-1 180,-1 17-90,2-11 270,6 22-270,-1-18 449,10 19-359,-5-21 0,5 6 90,-5-12-90,0-2 0,2-1 0,0-1 269,13-4-359,-8-3 0,22-11-90,-22 3-90,14-18-90,-22 15-359,0-19 359,-11 19-540,-16-18 540,3 17-359,-36-18 449,26 21-90,-32-10 90,39 18-270,-14 1 180,23 3-629,0 7 539,11-2-810,11 14 1080,-5-11 0,8 8 0,-7-9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53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6094,'0'9'449,"0"0"-359,1 1 90,0 0-90,0 1 90,1 0 0,0 0 180,2 4 269,0 7-449,-1-6 270,2 5-360,-3-15 360,3 1-360,-3-6 179,2-5-179,-2-1 0,5-16-90,-3 8 90,9-23-90,-6 16 0,10-26 0,-10 26 0,12-21 0,-12 29 90,8-3 0,-9 16 180,5 15-90,-7-4-90,3 10 0,-3-7 180,4 14-180,-2-11-90,3 11 90,-4-16-90,1-2 89,1 2 1,-2-4 90,11-1-180,-7-7 90,17-10-180,-14 0 0,15-19 0,-15 12-269,13-23 269,-15 21-270,10-23 360,-14 26-90,5-12 180,-9 20 270,4 6-180,-5 7 179,2 18-269,-2-9-90,5 24 0,-2-20-719,9 22 359,-5-25-1259,13 11 989,-9-21-1259,14 1 1260,-14-7 629,4-3 0,-6-1 0,0-2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53.8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37 6363,'17'10'3958,"8"-3"-3868,-12-9-180,8-1-90,-9 1-359,4-4 89,-4 0-1709,10-7 1529,-13 6 630,4-3 0,-8 8 0,0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54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38 6273,'1'28'1170,"2"0"-900,-1-8-91,2 1 1,0 3 270,6 25-270,-4-16 270,10 43-270,-9-44 449,8 34-359,-9-41 0,2 9 0,-5-21-90,0-3 90,-1-3-91,1-1 1,-2-2 0,0-2 90,0-1-270,-3-5 90,0-1-90,-3-3 0,-8-20 0,5 10-180,-16-41 90,14 30-360,-13-50 271,15 41-271,-3-48 360,11 51-90,8-28 90,-1 41 90,14-11 0,-10 25 0,22 6 0,-19 8 270,20 19-180,-23-10 450,10 22-361,-17-19 271,-3 23-360,-5-24 90,-16 19-270,7-23-270,-20 12 90,16-17-1349,-22-1 1080,26-9-451,-9-10 451,19 1-901,6-12 991,1 11 449,5-5 0,-1 8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2:31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72 6363,'-2'-2'630,"0"0"-450,0 0 0,1-1 0,1 1 0,0-1-1,0 1 1,0 0-90,0 0 90,0 0 0,0 2 1439,0-1-1259,-1 1 0,0 0-90,-2 0 359,1-2-449,1 1 0,-2-1-90,1 0 0,-2 0 0,0 0-90,-1 0 90,-5-1-90,3 1 90,-4 0 0,4 0-90,0 0 90,-1 0-90,0 0 90,-1 1-90,-5-1 90,3 0-90,-3 1 0,4 1 0,-1 0 90,0 0-90,0 0 0,-5 0 90,-7 1-90,4 1 0,-3 0 0,11 0 0,0 0 89,-2 1-89,1 0 0,-1 1 0,0 1 90,-6 5-90,4-1 0,-15 12 0,15-9 90,-18 17-90,20-17 0,-11 17 90,15-17-90,-2 6 0,6-10 0,1 0 90,0 0-90,1 0 90,-1 5 0,1 1-90,-1-1 90,2-1-90,1-3 0,-1-1 0,1 0 90,-1 4-90,1-2 0,0 4 0,1-4 90,0 0-90,0-1 90,1 0 0,0 5 0,0-3 0,1 3-90,1-4 90,-1 1-90,1-1 90,0 1 0,1 4-90,0 1 90,1 0-90,-1-1 90,-1-5-90,0 0 89,0 0 1,3 6 0,0-3 0,1 3-90,-2-4 90,1-1 0,0 1-90,0 0 180,4 6-180,-3-4 90,3 4 0,-2-7 0,0 0-90,0 0 90,0-2-90,4 4 90,-3-4-90,4 3 0,-5-4 90,2-1-90,-1 0 90,1-1 0,1 1-90,3 2 90,-2-3-90,2 3 0,-3-4 0,0 0 0,1-1 0,1-1 90,8 1-90,-5-2 0,6 1 0,-6-2 0,-1 0 0,-1-1 0,1 0 90,6 0-90,-5-1 90,4 0-90,-6-1 0,-2 1 0,1-1 89,-2 0-89,1 0 0,5-3 0,-4 2 90,4-2-90,-5 0 0,0 1 0,-1-1 0,0 1 0,5-2 0,-5 1 0,4-2 0,-6 2 0,1 0 90,-2 0-90,0 0 0,5-3 0,-5 2 0,4-2 0,-6 2 0,0 0 0,-1 0 0,1-1 0,0-4 0,-1 3 0,2-3 0,-3 3 0,0 0 0,1 1 0,-1-2 0,2-3-90,-2 3 90,1-4 0,-3 6 0,1-2 0,0 2 0,0-2 0,1-2 0,-1 3 0,1-3 0,-2 5 0,0-1 0,1 0 0,-2 1 0,0 0-90,2-5 90,-2 4 0,1-4 0,0 4 0,-1 1 0,1-2 0,-1 2 0,1-4 0,-2 3 0,1-1 0,-1 3 0,0 0 0,0-1 0,0 1 0,0-4 0,0 4 0,0-4 0,0 5 0,0 1 0,0-1 0,0 0 0,-1-2 0,0 2 0,-1-1 0,2 1 0,-1 0 0,0 0 0,0 0 0,-1-2 0,0 0 0,-1-4 0,2 4 0,-2-2 0,1 3 0,-2-4 0,2 2 0,-2-2 0,2 3-89,1 1 89,-2 0 0,1 1 0,-2-4 0,0 4 0,0-3 0,0 2 0,1 0 0,0 0 0,0-1 0,-3-3 0,1 2 0,0-2 0,1 3-90,1-1 90,0 1 0,-2-1 0,0-2 0,0 2 0,-6-9-90,5 8 90,-8-9 0,8 10 0,-4-3 0,4 5 0,-1 0 0,0 0 0,-1 0-90,-3-3 90,2 3 0,-3-3 0,4 3 0,1-1 0,-1 1 0,1-1 0,-7-3 0,5 3 0,-4-4-90,4 6-90,0 1-90,-4 0-90,-3 2-719,-12 1 179,4 1-89,-7 0-180,8 1-91,0 0 91,1-1-90,1 0 1259,0-6 0,9-1 0,0-4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55.1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51 6094,'-1'-19'719,"0"6"-719,-3 4 90,2 6 0,-2 0 0,0 1 0,-1 0 0,-1 2 0,-1 1 90,0 1-90,-1 1 179,-3 4 1,-5 8-180,4-2 180,-6 18-180,12-14 270,-3 34-270,8-28 90,5 29-180,1-35 180,11 15-180,-7-22 90,13 5-90,-11-13 0,16-6 0,-15-2 90,17-20-90,-19 12-90,10-23 90,-15 20 0,2-10 0,-6 11-90,-1-1 90,0 1-90,0 0 0,-2-2 90,0 5-90,0-3 90,1 12 90,0 9-90,1 3 90,3 20-90,1-13 90,8 21-90,-5-22 0,9 14 0,-6-18 0,16 5 0,-12-10 0,19-6 0,-20-4-90,8-5 90,-10 3 0,-1-1 0,-2-1 0,1 0-90,1-5 90,-3 3 0,4-11 0,-6 10 0,1-7 0,-4 13 0,2 3 90,-2 6-90,3 15 0,-3-7 90,3 20-180,-1-17-180,8 14 0,-4-18-719,13 1 539,-12-11 450,10-8 0,-12 1 0,3-6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55.5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0 229 6453,'3'1'990,"0"0"-720,0 0-1,-1-2 1,0 0-90,-1-2 90,-1-1 270,0-4 449,-2-10-809,1 4 540,-1-17-540,3 18 449,2-14-539,-1 19 90,2-4-90,0 9 0,0 1-90,0 0 90,0 2-90,5 1 0,0 0-90,24 3-90,-13-3-989,30-5 629,-30-2-1709,22-14 1350,-26 9 899,10-15 0,-18 16 0,2-5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55.9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11 7623,'-12'3'2968,"1"0"-2248,2 0-181,1-1-269,3 0-90,1-1-450,4-1-2338,14-5 1618,-3 2 990,21-5 0,-16 4 0,7-1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57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181 257 6273,'0'-3'630,"-1"1"-450,0 0 0,0 0 0,-1 0-90,1-1 90,1 0-90,0 0 179,0 1 181,-3-5-360,2 4 90,-6-4-180,3 5 180,-10-1-90,6 2 0,-16 1-90,13 3 0,-20 9 90,17-4-90,-14 15 0,18-10 90,-7 25-90,14-21 90,4 25-90,3-25 90,10 15 0,-6-20-90,11 7 89,-9-14 1,17-2-90,-16-5 0,17-9 0,-19 4 0,10-12 0,-11 8-90,7-14 90,-8 12-89,3-14 89,-6 16 0,1-8 0,-3 14 0,1 1 0,-1 7 0,9 18 0,-6-8-90,14 25 90,-10-21 0,15 17 0,-12-22 90,17 8-90,-16-15 0,19-4-90,-17-5 90,21-17 0,-20 8 0,21-26 0,-22 19-90,14-29 90,-19 26-90,4-33 0,-11 31 0,-11-47 90,1 43-90,-15-36 90,13 46-90,-11-8 90,12 23 90,-3 15-90,8 1 90,6 32-90,2-19 270,13 36-270,-9-32 359,16 42-269,-14-43 90,11 31-90,-14-41 180,4 11-180,-8-20 450,1 5-360,-5-11 269,-2-3-359,0-4 90,-4-11-180,3 5-90,-2-21 90,4 16-719,18-36 719,-7 35-90,15-18 90,-13 32-90,6 0 90,-3 3 90,15 7 0,-13 0 179,16 14-179,-20-9 360,11 23-360,-18-21 180,0 23-270,-9-24 180,-17 17-180,5-18 90,-30 11 0,22-16-90,-30-1-90,32-8-360,-19-9 180,26 2-1709,-2-24 1350,15 18-1620,16-19 1529,-2 22 720,8-3 0,-7 9 0,0 1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5:57.8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0 7623,'-1'5'3508,"0"0"-2519,-3 1-179,-2 0-91,-1 1-269,-2 0 270,-3 3-1260,-1 0-270,4-3-2698,10-7 2249,7-4 1259,20-14 0,-10 7 0,11-8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6:12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217 125 6094,'2'-5'359,"1"2"-269,-1-1 0,1 2 0,-1-1 0,0 0 90,0-1 270,2 0-270,-1 1 89,1-2-179,-2 4 90,2-4-90,-2 2 90,4-9-180,-3 6 180,6-7-90,-5 8 270,3-4-180,-3 6 719,2-3-629,-4 4 630,5-4-721,-4 3 451,3-3-540,-3 3 90,2-2 90,-4 4-270,-4 6 90,-3 0-90,-11 13 90,4-4-90,-34 39 0,22-23 45,-8 12 0,0 1-45,8-5 90,-1 9 0,1 1-1,5-3 1,3 8 0,2 1 0,7-6-45,4 8 0,4-2 45,4-7 0,18 50-90,-8-59 90,31 45-90,-25-55-90,26 29 90,-31-42-270,13 11 90,-19-18-269,5 4 89,-10-9-989,0 1 719,-2-6-1619,1-6 1440,-1 2 809,4-11 0,-1 10 0,2-5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6:13.2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76 190 6094,'-5'-7'719,"0"1"-539,1 0 0,1 0 0,0 2 90,1-1-90,1 1 449,-2-2-449,2 3 90,0 2-180,2 4 450,1 15-271,0-4 631,1 33-630,-2-19 809,4 63-899,-3-50-45,3 11 0,1-1-135,-1-13 180,9 41-180,-7-48 0,8 25 0,-9-37 0,5 9 0,-8-20-90,3 1 90,-5-9-270,1-10 90,-2 0-989,-2-30 809,-1 19-809,-7-38 899,4 33-540,-9-32 540,9 35-359,-5-25 449,7 30-180,-3-19 270,4 23-90,-2-25 180,2 23 0,-5-24 0,5 25 90,-6-21 0,4 21 90,-6-22-90,6 20 270,-8-19-270,8 20 180,-3-16-181,5 19 91,7-15-180,2 18 180,22-10-90,-10 13 90,37-4-90,-26 9 90,38 8-90,-36 1 180,32 21-90,-39-11 539,15 30-539,-30-23 630,-10 37-540,-9-33 179,-33 33-359,15-37-180,-41 21-180,38-31-899,-32 1 539,42-18-2158,-1-25 2068,24 12 720,11-15 0,5 18 0,1 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6:13.7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3 112 7083,'-1'0'1439,"-1"-1"-1169,6 2 90,0 0 0,5 0-1,2 0 91,3-1 0,2 0 0,3-1-1,3-1 451,44-6-720,2 0-180,10-2-90,12-1-90,-58 7-720,31-2 361,-46 4-2250,17-8 1980,-23 3-720,9-10 1529,-13 9 0,4-4 0,-2 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6:14.2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0 6813,'-5'2'1259,"-1"-1"-989,2 0 0,1 1 0,1-1 0,1 0 0,1 1-1,1 1 91,1-1 630,8 5-631,-3-3 361,26 9-450,5-1-270,-1-1 180,15 5-180,-31-10 90,18 6-90,-15-3 90,8 4-90,-11-4 90,3 10 0,-18-10 0,-1 18-90,-8-14 0,-5 9 90,0-8-90,-3 1 0,-1 2 0,-2 1 0,-10 9 0,6-5-270,-28 24 90,25-27-630,-15 16 271,27-28-2430,8-11 2070,3-1-720,17-17 1619,-4 9 0,10-4 0,-5 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6:14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16 162 6453,'-2'4'720,"1"1"-540,-1 1 0,1 3 0,-1 0-1,1 3 1,-1 1 0,0 1 0,2 4 0,-2 0 360,2 23-360,-1-14 629,3 45 1,2-23-630,0 4 269,5-12-269,-5-31 90,2 2-180,-4-9 0,2-5-90,-2-2 90,3-20-90,-3 10 0,0-27 0,-1 21-90,-2-14 0,2 1-90,2-34 90,-1 19 45,3-3 0,0 1 45,2 16 0,10-34 0,-6 46 0,16-14 0,-13 22 90,26-2 0,-21 16 90,25 22-90,-24-4 180,21 43-270,-24-28 135,2 17 0,-1 2-135,-5-8-45,1 11 0,-1-1-45,-5-15-900,9 40 451,-10-52-1710,9 14 1349,-9-32 900,7-8 0,-9-8 0,4-7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2:34.5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436 26 6183,'-3'0'540,"0"0"-360,0 0 0,1 0 0,-1 0 0,1 0 0,1-1 0,-1 0-1,1 1 1,-1 0 180,0 1-180,1 0 270,-1 1 0,-4-1-361,2 0 451,-11 0-360,7 0 0,-5 0 0,5 0 90,-1 0-90,0-1-1,-1 0 91,-4 0-90,3 1-90,-3 0 0,5 0 0,1 0 0,-1 1-90,1-1 90,-3 2 0,2 1 0,-12 5-90,9-4 180,-22 14-180,18-11 0,-9 8 0,14-7 90,1 0-90,0 0 0,-8 9 0,6-5 0,-5 7 0,9-9 0,1 1 0,1 0 90,1-1-90,-2 6 0,3-4 0,-1 15 0,3-14 90,0 13-90,1-9 90,1 10-90,0-8 0,1 16 0,0-22 0,1 10 90,0-14-90,0-2 0,1 1 0,0 0 89,1 3-89,4 3 90,-3-2-90,3 1 90,5 4-90,-6-8 90,6 8-90,-7-10 0,0 0 0,0-1 0,0 1 90,2 3-90,-1-2 0,2 1 0,-2-2 0,1-2 90,-1 1-90,0 0 90,5 1-90,-3-1 90,11 4-90,-9-5 90,13 4-90,-14-6 180,19 6-180,-17-8 0,20 5 0,-19-5 0,7 1 0,-8-2 0,0 1 0,2-2 0,-1 1 0,6-1 0,-4 0 0,15 0 0,-15 0 0,14 0 0,-19 0 90,12 0-90,-16 0 0,12-1 0,-11 1 90,5-2-90,-3 1 0,0-1 0,2-1 0,0 0 0,6-2 0,-4 1 0,11-2 0,-11 2 0,13-4 0,-15 4 0,5-2 0,-10 4 0,0-1 0,-1 1 0,0-1 0,2-1 0,-3 1 0,3-1 0,-3 1 0,0 0 90,1 0-90,-1 0 0,2-1 0,-1 1 0,4-5 0,-4 3 0,5-5 0,-7 5 0,5-2 0,-4 3 0,-1 0 0,1 0 0,0 0 0,0-2 0,0 1 0,0-3 0,-2 3 0,0 0 0,0 0 0,-1 0 0,1-2 0,0 2 0,0-3 0,-1 4 0,1-4 0,-1 5 0,0-4 0,0 4 0,0-2 0,1 1 0,-1-1 0,1-3 0,0 3 0,0-3 0,-1 3 0,1 0 0,-1-1 0,1 0 0,0-3 0,-1 2 0,0-7 0,-1 6-90,-2-9 90,2 9 0,-6-13 0,4 13 0,-5-13 0,4 13 0,-2-4 0,4 5 0,-1 0 0,1 1 0,-1 0 0,0-1 0,1 2 0,-3-5 0,2 5 0,-5-7 0,3 7 0,-3-5 0,4 6 0,0-1 0,0 1 0,0 0 0,0-3 0,0 3 0,1-3 0,0 3 0,1 0 0,-1 1 0,1 0 0,-1-1 0,0 1 0,-1-3 0,1 3 0,-5-5 0,3 5 0,-2-3 0,3 5 0,0-1 0,0 0 0,0-1 0,-1-1 0,1 1 0,-3-1 0,2 1 0,-1-1 0,0 0 0,1 0 0,-2-1 0,2 1 0,-6-4 0,4 4 0,-9-7 0,9 8 0,-4-4 0,7 5 0,0-1 0,0 0 0,0 1 0,-1-1 0,0 1 0,0-1 0,1 1 0,0 1 0,1-1 0,0 1 0,0-1 0,0 0 0,-2-2 0,1 2 0,-6-6 0,5 5 0,-3-4 0,3 4 0,-1-1 0,0 0 0,-1 0 0,-4 0 0,2-1 0,-3 0 0,3 2 0,0-1 0,1 0 0,0 1 0,-3-2 0,3 2 0,-7-2 0,6 1-270,-19 1-90,11 3-179,-16 4-361,10 0-89,-5 3-181,-2 0-89,-3 0-1080,-16 2 2339,12-6 0,-10-1 0,17-4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6:15.1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59 6543,'3'3'1529,"2"0"-1259,2-1 90,3 0-90,4-1-90,2 0 90,4-1-180,2-1 0,13-3-1170,30-10 450,-20 5 630,38-12 0,-57 13 0,16-5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6:15.4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7263,'3'6'1889,"1"3"-1350,2 1 1,3 4-90,2 3 0,3 1-1,3 3-89,4 2-90,2 1 90,11 8 0,6 6-181,6 7 1,0 1-135,0-2 0,-3 2-237,4 10 1,-10-3 281,-18-6-135,-16 12 0,-6 1-44,-7-5-181,-12 6 0,-5-5-270,-1-23-1619,-32 12 1170,37-39-90,-10-5 89,21-11 1,4-4 989,4-4 0,4-3 0,1-2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7:26.3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56 1766,'8'-10'270,"-3"3"1626,1-1-1896,-3 4 804,0 0-624,3-2 380,-3 2-200,4-2 1067,-5 4-887,0 0-361,-1 1 631,0 1-720,0-1-90,-1 1 90,1-1 180,0 1-90,-1 2-90,0-1 179,0 3 181,0 4-180,-1 1 540,-3 21-631,1-9 181,-5 43-270,3-30-45,-1 17 0,0 0-45,2-9-270,-2 50 90,8-66-989,12 13 629,-3-33-1528,20-18 1258,-15-4 810,15-21 0,-17 17 0,3-7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7:27.3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0 223 6363,'6'-2'360,"1"0"-270,2-2 0,3 0-90,3-1 90,1-2-90,2-2 90,2 0 0,0 0-90,2-2 0,1 0 90,12-6 180,23-14-180,-17 8 179,27-14-179,-48 25 180,18-7-180,-26 13 270,6 1-270,-13 6 180,6 21-180,-7-7 0,5 27 0,-6-17 90,4 40-1,-4-27 271,5 55-270,-6-49 90,2 11 0,0-1-90,-1-11 0,2 47-180,-3-63 0,3 20 0,-4-33 0,4 8-90,-3-17 90,4-1 0,-2-6 0,5-10 0,-4 4 0,13-26 0,-9 17 0,13-24 0,-12 23 0,16-28-90,-13 24 90,18-24 0,-21 31 0,9-7 0,-13 15 90,3 2-90,-7 6 0,-2 20 90,-1-8-90,1 31 0,3-24 0,8 26 0,-2-27-90,16 21 90,-11-25 0,22 13 0,-20-18 0,26 2 0,-23-11 0,34-10 0,-30 1-90,29-21 90,-34 15-90,18-22 0,-23 19-270,9-24 90,-17 22-359,-2-28 449,-7 25-180,-13-26 270,7 29 0,-21-13 90,16 23 0,-20 6 0,20 9 180,-16 23-180,19-9 450,-3 42-360,15-34 269,16 39-269,-2-45 90,30 20-180,-19-28 90,39 5-180,-35-15-629,35-9 359,-39-3-1529,20-15 1169,-31 11 720,5-12 0,-15 12 0,0-3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7:30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68 6004,'0'-3'359,"1"0"-269,0 1 0,0-1 0,-1 0 0,1 0 90,1-2 180,3-5-270,-1 2 180,2-5-90,-4 9 179,1-4-179,-2 6 90,0 3-180,-2 2 180,-8 26-270,3-11 0,-13 45 90,11-31-90,-8 55 0,12-46 90,2 57 0,5-57-90,11 43 0,-6-52 0,18 30 0,-14-44 0,25 6 0,-23-25 0,18-12 0,-18 1 0,14-20-90,-14 14 90,10-24 90,-17 24-90,4-17 0,-9 22 0,3-8 0,-3 17-90,4 6 90,-1 5 0,10 19 0,-6-11 0,18 21 0,-14-20 0,20 13 90,-18-19-90,20 2 0,-19-12 0,28-22 90,-24 5 0,31-48 0,-33 35 0,13-36-90,-24 37 0,-1-32 0,-7 30 0,-11-38 0,3 41-270,-13-23 0,12 34-720,-9-4 541,11 18-1080,-2 13 1529,8 2 0,2 9 0,4-6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7:30.4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14 206 6363,'42'-38'675,"0"0"0,21-18-585,-43 32-90,-12 13 89,-2 1 1,-1 2 0,-2 1 180,-5-2-180,-2 5 0,-18 4 0,6 4 0,-29 17 0,23-7 90,-24 28-90,30-20 90,-9 36-90,21-34 0,9 29 0,3-36-90,23 13 0,-12-20 0,12 1-270,8-13-180,-4-7 90,7-2-90,-12-4-89,-13 3-91,-1 1 90,-2 0 540,-2 2 0,0 0 0,-1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7:31.5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178 88 6183,'0'-4'360,"-1"0"-180,-1 1-90,-1 0 0,-1 0 90,0 1-90,-2 0-90,-1 1 180,-5 1-180,2 2 270,-19 6-180,1 11 0,1-2-90,-2 18 0,22-18 89,-1 24-89,8-22 0,2 11 90,2-14-90,2-2 0,-1 1 0,1-2 0,1-1 0,1-1 0,-1-2 0,7 0 0,-5-4 0,22-12 0,-5-18 0,1 2 0,1-21 0,-20 27 0,3-10 0,-8 14 0,-2 2 0,0 0 0,-2 1 0,0 0 0,-1 4 0,-2 6 0,3 3 0,1 13 0,1-4 0,11 23 0,-3-17 0,18 22-90,-14-26 1,23 8 89,-20-16-270,24-2 180,-23-7-180,26-19 180,-27 10 90,20-25 0,-25 23 0,5-21 0,-11 20 0,-1-13 0,-5 15 90,-4-14-90,2 15 90,-4-6-90,6 16 90,-1 5-90,3 3 90,3 16-90,0-8 180,8 22-90,-5-17 0,15 33-1,-12-29 1,15 27-90,-16-33 90,9 12 0,-12-20 90,6 3-90,-9-11 180,5-9-270,-5 0 90,-1-21-90,-2 13 0,-1-34 0,-1 27 0,-2-36 0,1 36 0,-2-23 0,3 29 0,0-9 0,2 19 0,5 1 0,-1 8 0,9 8 0,-5-3 0,20 16 0,-16-13 0,23 13 0,-20-16 0,21 4 0,-19-9 0,26-4 0,-23-3 0,23-13 0,-26 7 0,17-14 0,-24 13 0,6-7 0,-12 10 0,0 0 0,-3 1 0,-1 0 0,-1 0 0,-3 1 0,0 0 0,-11 0 0,6 6 90,-18 14 0,16 1 270,-11 34-180,14-21 269,0 42-269,9-37 0,13 33-180,-2-41-90,25 17-90,-17-31-1169,32-8 719,-31-9 630,24-24 0,-32 17 0,8-12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7:32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1 377 6363,'12'-3'4138,"11"-31"-3958,-9-6-90,7-17 0,-12 31 90,4-12-90,-3 10 0,4-8-90,-5 15 0,-1 2 0,5-4 0,-5 12 179,13 10-89,-14 9 90,11 29-90,-12-16 0,7 29-90,-7-28 0,7 19 0,-7-27-90,9 6 90,-7-16 0,20-14 0,-14 0 0,19-18 0,-20 12-90,4-6 90,-7 7 0,0 1 0,-2-1 0,-2 2 0,0-4 0,-2 2-90,-1-1 90,-2 7-90,0 5 90,1 6-90,1 3 90,0 1 0,2 2 0,1 3 0,2 2 0,5 9 0,-2-3 0,17 22 0,-12-20 0,27 20 0,-23-27-179,29 1-1,-29-16-990,25-25 811,-30 9-541,8-36 720,-19 30-270,-3-30 360,-4 31-89,-5-17 179,2 25 0,-4-1 0,7 14 90,2 14-1,3-1 181,10 25-180,-2-18 0,12 19 90,-1-16 0,22 10-90,-15-15 0,25-1 0,-33-16-90,10-3 90,-15-3-90,-3-2 0,-1-2 0,-1 0 0,-1-14 90,-5 9-90,-2-10 0,-6 11 0,-1 0 0,-3 0 90,-17-10-90,7 9-90,-33-8 90,25 19 0,-14 1-90,18 8 0,3 2 0,1 0-90,3 2-270,0 3 180,6-2-1529,12 13 1799,4-13 0,12 8 0,-3-12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7:37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174 466 5914,'4'3'269,"0"-1"-179,-1 0 0,-1-1 0,1 0 0,-2 0 0,1-1 0,-1 0 450,3-3 89,0-2-449,0 1 360,1-7-360,-4 7 540,0-8-451,-2 7 721,-4-8-720,1 7 359,-19-11-539,10 10-90,-12-6 0,13 8 0,-1 1 0,1 1 0,1 2 0,-6 4 0,5 1 0,-12 16 0,13-6 90,-8 29-90,14-22 0,0 30-90,6-30 90,10 23 0,-4-30 0,15 7 0,-11-20 0,17-9 0,-13-2 0,20-24 0,-19 15 0,19-30 0,-21 25 0,13-33 0,-16 30 0,9-48 0,-14 42 0,2-49 0,-9 50 0,-8-36 0,2 41 90,-11-21-90,9 34 0,-12 1 0,11 17 0,-9 32 0,12-9 0,3 29 0,3 5 0,2-10 0,4 9 0,2-2 0,4-20 0,18 29 0,-11-36-270,23 23 1,-23-37-811,20 9 720,-24-22-899,13-5 899,-17-5-449,8-15 629,-11 8-270,8-20 360,-9 16 0,7-24 0,-7 22 90,4-26 90,-6 28 0,1-13 0,-5 20 270,1-8-270,-1 11 270,1-7-270,-1 11 179,1-3-179,0 6 90,0-2-180,-1 4 180,2 12-90,-2-4 0,4 26-90,-1-19 180,7 28-180,-4-24 90,12 23-90,-8-26 0,14 14 0,-12-21 0,16 1 0,-14-11 0,16-10 0,-16-1 0,20-27 0,-21 19 0,14-26 0,-21 27 0,4-19 0,-9 21 90,-4-16-90,0 19 90,-6-6 0,5 14 0,-5 7-90,6 10 0,0 15 0,4-7 0,9 19 0,-3-22 0,5 9 0,-3-15 0,1-1 0,-1-1 0,1-2 0,5 0 0,-3-4 0,16-5 0,-14-2 0,23-23 0,-23 11-90,13-22 90,-19 19-90,7-21 90,-9 16-90,4-40 90,-8 34 0,-2-40 0,-3 42 90,-8-31-90,6 35 0,-7-18 0,7 29 0,-2-4 0,6 15 0,-1 11 0,3 1 0,5 39 0,-2-24 0,11 49 0,-7-44 0,11 42 0,-10-42 0,12 35 0,-12-39 0,13 21 0,-12-32 0,15 8 0,-12-19-90,21-7 90,-19-4-360,21-15 270,-21 8-360,16-19 360,-18 16-269,15-23 359,-17 21-90,14-23 90,-14 22 0,8-21 0,-11 24 180,2-18-180,-8 23 179,-5-11-89,-1 16 90,-10-3-180,6 6 180,-14 5-90,11 2 0,-13 13 0,13-6 0,-8 19 0,13-14 0,5 28-90,5-26 0,17 28 0,-9-30 0,22 16 0,-17-20-180,24 6 0,-23-14-450,22-3 361,-25-3-721,14-9 630,-18 5 360,5-7 0,-10 6 0,1-2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7:37.5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 86 6004,'-4'-23'1349,"0"6"-1169,-1 7-90,2 4 90,-2 1-1,-1 0 181,-8-3-180,5 4 0,-15-3-90,12 6 90,-13 4-180,16 1 90,-7 9-90,11-6 90,5 12-90,3-8 90,20 22-90,-10-18 180,25 26 0,-21-24 89,15 18-89,-18-17 990,11 28-901,-17-24 451,-4 34-630,-12-34 0,-8 12 0,2-16-90,0-2 90,-1-1-90,0-1-180,-6 1-90,7-6-1979,-12-12 1440,15-4-1890,-4-25 2699,14 13 0,2-12 0,5 13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2:46.6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1477 7533,'3'-2'359,"-1"0"-269,0 1 0,0-1 90,0 0-90,1 0-90,0 0 270,4-4-180,-3 2 90,3-2-180,-5 3 90,2 0 0,-2 1 0,1-1 0,1 0 180,6-6-270,-3 3 269,13-10-179,-11 8 270,19-15-180,-17 13 90,19-15 180,32-14-450,-28 17 0,28-16 90,-47 30 0,1-1-1,7-4 1,-6 4 270,30-12-270,-24 10 0,25-10 0,-28 11 0,31-18-90,-26 15 90,29-18-90,-32 18 0,35-18 0,-30 16 90,38-20-90,-41 22 0,29-15 90,-30 16-90,26-13 0,-30 16 90,24-12-90,-25 12 90,31-15-90,-29 15 0,32-15 0,-32 16 90,27-13-90,-26 11 0,26-12 0,-26 12 0,27-13 0,-27 12 90,27-12-90,-27 14 0,25-13 0,-26 13 0,32-16 0,-29 14 0,32-15 0,-33 15 90,29-12-90,-29 13 0,26-10 0,-28 12 0,24-9 0,-24 10 0,23-10 0,-23 10 0,29-10 0,-28 9 0,30-10 0,-30 10 0,28-11 0,-26 10 0,30-13 0,-31 13 0,26-11 0,-29 13 0,23-11 0,-26 11 0,20-9 0,-23 10 0,18-8 0,-18 8 90,17-8-90,-18 9 0,12-6 0,-14 7 0,12-5 0,-13 5 0,12-4 0,-11 3 0,19-7 0,-17 8 0,18-7-90,-19 8 90,13-5 0,-13 5 90,14-7-90,-14 5 0,15-4 0,-15 6 0,12-4 0,-14 4 0,14-5 0,-15 5 0,14-5 0,-14 6 0,9-3 0,-10 4 0,5-3 0,-7 3 0,6-3 0,-6 3 0,15-6 0,-11 4 0,16-7 0,-16 6 0,12-4 0,-13 5 0,8-1 0,-8 2 0,2-1 0,-3 0 0,1 0 0,-4 1 0,4-1 0,-5 2 0,6-1 0,-7 2 0,4 0 0,-5 0 0,1-1 0,-2 1 0,2 0 0,-1-1 0,1 0 0,-1 0 0,1 0 0,0 0 0,2-1 0,-3 2 0,2-1-720,-2 1 180,-3 3-179,0-1-181,-4 4-1079,-9 2 900,-3 0 1079,-29 6 0,7-5 0,-17 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6:17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281 71 6363,'2'-3'810,"0"0"-630,-1 0 90,1 0-90,-1-1-1,1 0 1,0 0 90,1-1-90,0 0 0,1 0 630,5-1-451,-4 1 1080,3-5-449,-12 6-900,1-3 90,-16 13-90,6 1-90,-26 21 90,18-9-90,-32 42 90,27-25 89,-7 24 1,2 6-90,6-4 45,0 21 0,4 1-45,13-15 0,4 6 0,4-2 0,7-14-135,5-1 0,2-3 45,3-16-360,26 32 180,-23-49-899,24 11 539,-27-27-1529,18-5 1170,-23-6 899,12-14 0,-17 11 0,5-6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6:18.1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15 6543,'-3'3'990,"-1"1"-810,1 2-1,0 3 1,0 2-90,1 3 180,0 2 720,6 43-631,-1-22 181,1 13 0,0 2-180,-1-8 449,2 50-629,-3-56 90,3 37-180,-2-52 0,2 17 0,-4-33 0,2 1 0,-3-8-90,1-14 0,-1 2 0,-3-32 0,1 19 0,-3-49 0,3 35-45,-1-15 0,0-3 45,1 10-45,2-6 0,2 2 45,3 17 0,16-24 0,-7 40 0,25-4 90,-18 20-90,31 19 0,-28 0 90,32 40 0,-33-24-90,28 50 0,-29-44 0,4 9 0,0 0-90,-5-12-630,25 36 270,-31-53-1259,17 6 990,-19-22-1530,9-15 1529,-16 1 720,2-12 0,-7 8 0,0-1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6:18.4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55 6813,'5'3'1169,"2"-2"-899,4 0 90,5-2 0,5-2 90,3-1-91,3-2 451,14-3-360,27-5-720,-20 4-989,27-1 629,-53 9-1529,19 3 1440,-27 1 719,6 2 0,-10-2 0,-1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6:18.8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8 101 6543,'-4'0'1439,"1"-2"-809,3 2-360,2-2 90,3 1 0,3 0-1,2 1 541,11 1 179,19 1-899,-6-1 360,54 1-450,-47-3 0,10 0 0,0 0-90,-11-1 0,48-7 0,-53 4-630,35-7 270,-45 6-1439,18-7 1080,-30 6-2160,7-10 2250,-15 9 629,0-3 0,-5 7 0,2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6:19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11 6363,'-2'-1'2159,"1"-2"-1979,2 2 0,1-2 0,1 2 90,2 0 0,-1 0-1,2 1 1,-1 0 90,2 1 270,2 1-361,-2 0 271,11 4-450,-9-3 180,20 5-180,-16-5 0,20 6-90,-20-5 90,16 7-90,-18-5 180,10 11-180,-14-9 90,1 18 0,-8-12 0,-10 31-90,3-24-90,-15 29 0,13-31-90,-5 8-90,6-15-180,2-2 0,-1-1-89,1-2-1530,-2-2 1349,3-4-809,-2-5 810,6-2 719,1-6 0,6 0 0,2-1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6:19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6363,'2'6'900,"-1"1"-720,1 2 0,0 1 0,-1 3-1,1 1-89,-1 3 90,1 2 0,-1 1 0,2 3 0,0 0 0,1 1 0,1 2 90,-1 0-1,1 0 1351,14 55-1441,-10-44-89,9 39 90,-12-59-90,1 5-180,-3-10-719,1-1 449,-3-12-1169,0-18 989,-1 4-1169,-3-32 1079,-1 23 630,-4-17 0,3 17 0,0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6:20.0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3 113 6094,'-2'-15'809,"3"-5"-629,1 5-90,4-3 0,0 7 90,8-1 0,-2 4 179,21-3-269,-13 8 270,28 5-180,-26 4 360,38 20-360,-37-12 269,22 20 181,-29-10 270,-1 17-631,-9-11 271,-18 21-450,1-28 0,-27 27-180,19-29-90,-14 10-90,15-18-90,-1-3 1,0-2-181,2-2-629,-4-5 539,6-3-1978,-10-17 2608,18 8 0,-3-12 0,14 12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7:41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114 5 6633,'2'-1'270,"1"1"-180,-2-1 0,1 1 0,0 0-90,0 0 180,1 0-90,-1 0 449,1 0-359,-2-1 450,1 1 0,-2-1-450,-2 1-1,1-1 1,0 2-90,1 0 360,1 4-270,-1-2 360,7 12-361,-2-6 361,11 26-360,-7-13 90,14 43-180,-12-30 180,9 57-270,-13-48 135,-3 17 0,-1 2-135,-4-11 89,-4 19 1,-1-2-90,-3-22 0,-9 43 0,9-63-89,-10 18 89,9-25-270,-17 14 0,13-24-1529,-27 7 1259,24-13-1349,-21 2 1350,29-6-1,-4-1 0,11 0-89,2-1 629,4-1 0,3-1 0,4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7:43.1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17 6094,'0'2'89,"0"0"-89,0-1 360,0 0-360,-1-3 90,0 1 0,0-2 0,0 2-90,0-1 90,-1 1 90,-1-2 0,-1 0-90,-1 0 90,-4 0-180,6 2 270,-4 3-270,5 0 269,-2 6-179,2-2 90,-2 10-180,3-7 90,2 8-90,2-11 0,5 4 0,-3-8 180,10-2-90,-8-2 0,7-5-90,-10 2 180,5-6-180,-6 4 90,1-8-90,-4 9 0,-6-7 0,3 9 0,-6-2 0,5 6-90,-5 2 0,6 1-540,0 5 270,3-3-1618,3 17 1978,-1-11 0,4 11 0,-2-12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7:43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30 6183,'-2'-4'270,"-1"1"-180,2-1 0,-1 1-90,1 1 90,-1-1 0,0 0-90,0 1 90,0 0 0,-3 0-90,2 1 180,-4 1-180,4 1 270,-4 5-180,6-2 90,1 8-180,1-7 90,6 8-90,-3-9 89,5 4-89,-6-7 180,6 1-90,-5-2 90,5-5-90,-6 2 0,3-6-90,-5 4 90,-3-4-90,0 6 0,-5-3 0,3 4 0,-5 2 0,4 1 0,-5 5 0,6-3 90,-2 5-90,5-5-90,0 5 0,3-5-899,3 4 449,-2-4 540,1-1 0,-4 0 0,0-2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2:49.0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29 6004,'5'0'179,"-2"0"-89,0 0 0,-2 0-90,0 0 90,1-1 0,0 1 180,0 0-180,0 0 180,0 0-90,-1 0 270,2-2-271,-1 1 181,3-3-270,-2 2 180,6-2-180,-3 2 360,12-3-360,-8 3 359,18 1-269,-15 2 360,21 2-360,-17-3 360,26 1-450,-22-2 359,39-1-359,-34 0 90,39-1-90,-40 2-90,32 1 90,-31 1-90,33 3 90,-33-1-90,36 5 0,-35-3 90,36 8-90,-36-7 0,35 9 0,-36-9 0,31 9 0,-33-9 90,37 11-90,-36-11 0,38 11 0,-38-12 90,35 10-90,-32-9 0,39 10 0,-36-8 90,39 11-90,-41-11 0,36 10 0,-39-10 0,40 12 90,-40-11-90,33 10 0,-38-12 0,26 8 90,-26-9-90,29 9 0,-28-9 0,30 8 0,-30-8 0,29 10 0,-30-10 0,35 13 0,-34-11 90,31 12-90,-34-12 0,24 11 0,-24-10 0,23 9 0,-24-11 0,20 8 0,-22-8 90,22 9-90,-22-9 0,19 9 0,-22-9 0,18 8 0,-18-8 0,22 10 0,-19-9 0,23 10 90,-21-10-90,22 10 0,-22-11 0,20 12 0,-22-10 89,24 19-89,-25-16 90,22 19-90,-23-19 0,16 13 0,-17-15 0,16 11 90,-17-12-90,14 10 0,-17-12 0,11 9 0,-12-10 90,10 10-90,-10-10 0,11 10 0,-11-10 0,13 8 90,-10-7-90,15 9 0,-13-9 0,15 10 0,-16-10 0,18 12 0,-19-10 0,17 11 0,-17-12 90,12 10-90,-13-10 0,12 10 0,-13-10 0,12 9 0,-13-9 0,10 8 0,-12-11 0,6 7 0,-7-8 0,5 7 0,-6-8 0,6 7 0,-5-7 0,5 4 0,-4-3 0,5 5 0,-6-4 0,5 4 0,-5-5 90,3 4-90,-3-4 0,6 5 0,-6-5 0,6 3 0,-7-5 0,3 2 0,-5-3 90,0 2-90,0-2 90,-2 1-90,2 0 90,1 1-90,-2-2 0,4 3 0,-3-2 0,3 1 0,-4-2 0,3-1-630,-3 0 91,-7-1-361,0-2-89,-8-2-181,2-1-2248,-18-19 3418,11 4 0,-10-19 0,17 9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8:09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405 243 6094,'1'-2'539,"1"-1"-449,-1 1 90,1 1 0,0 0-90,-2 0 270,1 0-1,-1 1-269,1-1 360,0 0-360,0 1 360,2-2-270,-1 1 629,2-4-539,-2 3 630,3-7-631,-3 3 1,1-3-180,-2 3 90,1 0-90,-1-1 0,1-1 0,1-7 0,-1 4 90,0-15-180,-3 14 180,-7-16-180,0 16 90,-18-15-90,11 16 0,-26-10 0,20 16 0,-29 6 0,26 7 0,-32 29 0,32-11 90,-26 51-90,32-34 135,2 26 0,2 4-46,6-7 1,2 19 0,1 0-90,5-19 45,1 5 0,2-2-45,1-13-45,0-1 0,0-3-45,0-13-539,-2 27 89,-3-45-2338,-10-4 1888,2-18 990,-17-25 0,13 8 0,-8-11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8:09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0 116 6903,'11'0'2429,"0"-2"-1980,2 1 1,3-2 90,2-2 359,17-3-539,-6 1 90,40-9-450,-31 8-810,52-13 271,-56 13-721,26-8 451,-44 11 809,0-2 0,-11 2 0,-2 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28.5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220 26 6723,'2'-2'360,"-1"0"-270,1 0 0,-1 1 90,1 0-90,0-1 90,0 1-90,0-1 179,3 0 181,0-1-360,0 1 180,-2-2-180,-2 4 719,-2-1-539,1 1 720,-3 2-720,0-1 359,-4 3-449,3-3 0,-4 4-180,5-3 90,-7 7-90,5-3 0,-11 16 0,7-9 90,-24 41-90,18-26 90,-20 39 0,19-34-45,-2 15 0,2 4-45,0-1 45,1 14 0,2 2-45,7-15 45,7 13 0,5-1-45,4-15 0,8 3 0,3-3 90,0-21-180,29 22 0,-28-34-450,22 7 180,-27-16-1259,10 2 989,-18-7-1618,-2 1 1438,-8-3 810,-7 2 0,1-2 0,-3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30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58 114 6633,'0'-1'450,"0"-1"-180,-1 2-90,1 0-90,0-1 0,0 0 0,1 0 179,-1 0-179,0 3 0,0 0 90,-1 4-90,0 0 180,-2 13-180,1-6 360,-2 30-270,2-19 539,-2 42-449,3-32 360,1 43-450,1-44 89,4 33-269,-2-43 90,2 18-90,-3-28 90,3 8-90,-4-16-90,1-1 90,-2-5-449,-2-11 269,1 4-630,-4-17 540,3 12-449,-1-22 539,2 18-90,-1-18 180,2 22 0,-1-13 0,1 17 0,-3-11 90,2 13 0,-4-9 0,3 10 0,-3-8 0,3 7 0,-2-9 0,2 8 0,-1-11 0,2 8 90,-2-19-90,1 16 90,-5-24-90,4 22 90,-1-26-90,5 21 0,8-24 90,-2 26 0,20-17 0,-11 24 360,37-1-270,-29 14 539,37 19-539,-38-3 540,22 30-541,-28-23 181,8 31-180,-21-32 0,-9 29-180,-5-31-90,-25 22-90,15-27-899,-31 11 539,28-19-2248,-25-8 1978,34-6 810,-4-14 0,21 9 0,5-4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31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29 6183,'1'-1'360,"1"0"-270,-2 1 0,0-1-90,1 0 90,-1 0-90,1 0 0,-1 1 180,4-2 180,-3-2-270,3 1 270,-3-2-271,-1 3 181,0-2-180,0 3 180,0-1-270,0 4 90,-1 1-90,0 1 180,-4 7-90,2-3 90,-7 16-90,5-11 180,-5 22-180,6-17 449,0 27-359,5-23 720,9 32-720,-2-33-1,8 15-89,-7-24 180,15 11-270,-12-12-180,15 12-90,-19-18-1708,10-3 1168,-13-4-1619,4-11 2429,-6 4 0,0-4 0,2 4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44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3 6453,'-2'2'270,"1"-1"180,1-1-450,1 0 90,1 1 0,0 1-90,-1-2 629,0 1-629,0-1 90,-1 0 0,2-1-90,-2 1 90,1-1-90,-1 1 90,1-1 0,0 1 0,4 0-90,-2 0 180,10 0-90,-8 1 0,13 0 0,-11 0 90,14 0-180,-10-1 180,18 0-90,-17 0-90,12 0 0,-16 0-90,8 0 0,-9 0-450,8-2 180,-12 1-1349,-2-1 1080,-3 0 629,-3 2 0,4-2 0,1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45.2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0 107 6543,'0'-3'450,"1"1"-360,0 1 0,0 0 0,1 0 0,-1 0 0,1 0 270,4-2-271,-2 1 91,8-5-90,-8 4-90,5-4 90,-3 3-90,1-2 0,0 0 90,1-1-90,6-7 0,-5 5 0,5-6 90,-9 9 0,-1 0 180,-2 4-270,-6 7 0,1-1 90,-4 10-90,4-6 180,-1 13-180,2-7 270,-3 25-180,3-18 179,-4 40-179,3-35-180,-2 30 1,4-38-451,2 12 270,0-22-989,3 0 719,-3-9 540,-2-7 0,1 2 0,-1-4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45.5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1 6453,'-3'9'630,"0"0"-540,-1 2 0,-1 1 0,0 0 0,-1 0-90,1 0 0,1 0-90,-1 0-810,2 1 541,0-4 359,2-4 0,2-8 0,1-2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46.6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206 115 6183,'1'-4'540,"1"0"-450,-1 0 90,-1 0-90,0 0 90,0 0 90,-1-2-180,0 2 179,-6-4-269,2 6 90,-12-2 0,7 4-90,-17 4 0,14-1 90,-19 11-90,18-5 90,-21 20 0,23-15 0,-13 23-90,20-22 0,-1 18 0,7-19 90,10 14-90,-4-18 0,16 5 0,-11-12 0,21-6 0,-18-2 0,20-14 0,-23 10 0,11-13 0,-19 13 0,1-10 0,-5 11 0,-2-8 0,0 10 0,-2-3-90,2 8 90,-1 5 0,3 1-90,4 12 90,-1-8 0,15 18 0,-8-18 0,20 11 0,-17-17-90,21-3 90,-18-3-90,20-12 90,-20 5-90,15-15 90,-19 12 0,9-22 0,-16 20 90,-2-21 0,-7 23-90,-8-14 0,3 15 0,-15-16 0,13 17 0,-12-7 90,18 16-90,-2 13 0,7-1 90,8 26 0,-2-17 0,13 30-90,-11-27 90,12 25-90,-13-28 90,7 18-90,-10-26 90,4 6 0,-6-16 0,3-4-90,-4-1 90,0-12-90,-1 7 90,-1-14-90,1 13 0,4-10 0,-1 14 0,16-2 0,-8 8 0,22 8 0,-20-1 180,17 14-90,-19-10 629,8 14-449,-15-13 540,-3 12-631,-6-14 181,-14 9-360,7-12-629,-22 5 359,19-9-990,-16-9 721,22-1-990,-2-17 989,10 12 540,14-11 0,-1 14 0,10-5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48.1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1 6813,'2'0'540,"0"0"-360,1 1 0,-1 2-1,2 1 91,0 3-90,1 2 630,10 20-540,-7-10 629,7 34-629,-13-30 629,-8 34-719,-1-32 180,-23 38-450,15-38-629,-20 26 269,24-38-1799,-6 0 1350,14-16 899,9-22 0,2 8 0,10-12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2:51.3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132 32 5914,'5'2'90,"-1"0"-90,-2-1 90,-1 0 89,0 0-89,0-5-90,-1 2 90,-2-4-90,2 4 180,-2-6-180,2 3 270,-1-2-180,1 4 1079,0 1-1079,1 2 0,1 1 0,0-1 90,2 2 0,-2-2 90,6 3-180,-3-2 180,6 2-180,-6 0 269,5 4-269,-7-2 180,5 8-180,-5-7 90,4 11-90,-4-9 90,6 12-90,-4-10 180,5 19-90,-6-13 179,5 28-89,-6-12-90,3 26-90,-4-24 0,4 21-90,-3-32 90,3 28-90,-3-28 90,0 31-90,-2-29 0,0 33 0,-1-32 90,2 31 0,-1-33-90,5 33 90,-3-34-90,4 32 0,-4-34 0,1 28 0,-3-28 0,0 28 0,-1-27 90,-1 27-90,0-27 0,0 31 0,1-32 0,1 30 0,-1-32 90,-1 27-90,0-27 0,-2 28 90,1-27-90,-2 26 0,2-25 0,-2 24 0,2-26 0,-2 23 0,3-24 0,-4 26 90,3-26-90,-3 24 0,3-27 0,-4 18 0,3-19 0,-4 19 0,3-17 0,-4 19 0,4-19 0,-3 19 0,4-20 89,-5 23-89,5-23 0,-5 20 0,5-22 0,-4 15 0,4-16 0,-4 16 0,4-15 0,-8 18 0,5-16 0,-6 18 0,6-19 0,-6 20 0,7-21 0,-3 16 0,4-9 0,0 2 0,1-3 0,0-6 0,1-4 0,-4 5 0,3-4 0,-3 11 0,4-13 0,-3 9 0,3-11 0,-2 7 0,2-8 0,-2 9 0,3-8 0,-3 8 0,2-9 0,-2 6 0,3-8 0,0 1 0,1-3 180,0 0-180,0 1 0,0-1 0,0 1 0,0 0 0,0-1 0,0 0 0,0 1 0,0-1 0,0 0 0,0 2 0,0-1 0,-1 1 0,1 0 0,-2 1 0,1-1 90,-2 3-90,3-3 0,-2 3 0,2-5-270,0 2 181,-1-3-1,0 0-180,-1 0-90,1 0-90,-1 0-1259,-1-1 990,1 0-721,-5-2 631,2 1 809,-10-3 0,8 2 0,-5-3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49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58 6004,'12'65'1754,"1"1"0,0 13-1664,-4-2-1,-10-56 1,2-1 0,0-1 0,3-1-90,-2-2 0,1-1 90,0 4-90,-1-8 0,1 5 0,-1-13 0,0-3 0,-1-3 90,0-11-90,-1 5-90,-2-17 90,0 11-90,-3-24 0,3 19-179,-8-32 179,5 27-90,-9-48 90,9 42 90,-4-31 0,9 41-90,14-27 90,-6 30 0,17-16 0,-13 28 0,17 0 0,-12 6 0,8 0 90,-12 3-90,0 0 0,-1 1 90,0 2 0,4 3 0,-4-1 449,4 19-359,-11-13 360,-7 26-450,-6-23 90,-20 25-270,11-24-540,-24 16 270,24-23-1798,-21-9 1438,26-9 720,-4-16 0,16 8 0,2-6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50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3 7443,'0'-1'270,"0"0"89,0 1-269,-1 0-90,0 1 90,-2 1 0,2 0-90,-1 2 90,1-1-90,-1 2 270,-3 11-180,2-6 180,-5 21-180,4-17 449,-3 26-359,4-20 810,-3 39-720,5-34 179,1 32-359,2-39 0,7 15-90,-4-23 0,15 3-90,-9-11-539,19-6 179,-16-1-1079,15-15 899,-19 10-1439,6-11 2069,-12 14 0,0-2 0,-3 7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50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56 6543,'3'0'810,"1"0"-540,0 0-90,1 0-1,1-1-89,2-1 90,0 1-90,1 0 0,11-3-180,-8 1-449,18-7 179,-19 5 360,12-7 0,-15 6 0,6-4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51.2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73 7173,'2'0'450,"0"-1"-270,-1 1-91,0-1 1,1 1 0,1 0 0,-1 0 0,1 0-90,-1 0 90,1 0 0,0 0 90,4-1-90,-1 0 0,8-4-90,-6 2 90,9-8-90,-9 5 90,9-8-90,-11 8 180,6-6-180,-9 9 270,2-3-180,-4 5 359,0-1-359,-4 5 270,1 2-180,-1 3 719,2 20-719,1-11 180,-2 32-270,0-25 90,-2 34-180,2-31 90,0 27-180,3-33-180,4 17 90,-2-25-989,3 7 629,-4-16-2428,0-6 2158,0-3 810,-1-5 0,1 3 0,1-1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51.8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1 6543,'0'6'900,"-1"0"-720,0 0 89,-2 1-89,0 0 0,0 1-90,-1 0 0,-1 1 90,0 0-180,-2 0 90,0 0-90,-2 0-180,-7 6-1169,-6-2 809,3-1 540,-2-6 0,16-5 0,1-3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53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45 6273,'0'-2'360,"0"0"-270,0 0 0,0 1 0,0 0-90,-1-1 90,-1 1-90,-1-1 90,-1 1 0,-8-5 0,5 3 90,-14-7-180,14 6 0,-6-2 90,6 5-90,1 0 0,0 2 0,0 0 0,-3 2 0,2 0 90,-8 7-90,8-2 180,-7 13-91,10-9 361,1 35-360,4-28-90,4 21 0,-1-29 90,6 4-90,-2-6 0,14 2 0,-11-9 0,10-4 0,-13-1 0,7-8 0,-7 4 0,8-12 0,-10 9 0,6-11 0,-8 12 0,1-8 0,-4 11 0,0 1 90,-1 6 0,2 10 0,0-3 90,9 17-90,-5-13 0,10 17-90,-7-17-180,17 9 0,-14-16-540,17-1 271,-18-7-1080,9-5 1529,-14 4 0,3-1 0,-5 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53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5 6363,'-1'-2'360,"-1"0"-180,-2 2-90,0 0 0,-1 1 0,-1 1 0,0 0-90,-1 0 90,0 2 270,-13 9 89,-5 8-359,1-2 450,-6 15-360,19-20 539,-9 21-449,13-18 450,-1 19-540,8-21 90,10 12-270,-1-18-720,29 1 270,-19-12-1529,32-14 1170,-30 4 809,15-12 0,-21 12 0,5-3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55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1 6273,'1'0'450,"1"0"360,-2 0-630,0 1-90,1 0 89,-1 2 1,0-1 0,0 1 180,2 7-180,-1-3 270,1 14-270,-1-11 539,2 18-449,-2-14 629,2 23-629,-3-19 360,-7 40-540,0-32 0,-18 39-180,11-41-630,-18 22 271,21-31-1890,-7 2 1439,14-18 900,5-18 0,2 4 0,4-12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57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 7173,'-1'2'1079,"0"0"-899,1 0 0,-1 0-90,1 1 0,0-1-90,0 0 0,1-1 0,0 0-630,4-2 360,-1 0-989,7-2 720,-5 1 539,4 0 0,-3 0 0,2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57.6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6993,'3'8'0,"5"2"-270,-2-7-90,5 2-89,-4-4 449,1-1 0,2-1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2:53.9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0 6633,'-1'3'450,"0"-1"629,1-2-989,3 0 0,-2 0 0,2-1 0,-2 1 0,0 0 0,1 0 0,-1 0-90,-4 2 0,2 0 0,-4 0 0,3 1 0,0-2 0,-1 3 0,2-2 90,1-1-90,1 1 270,4 0-180,-2 0 449,7 4-359,-4-4 450,12 5-450,-8-4 449,21 4-539,-14-3 360,26 3-360,-22-4 90,36 7-180,-32-4 90,28 6-90,-30-6 90,24 11-90,-22-7 90,41 17 0,-39-15 0,37 18-90,-40-19 90,29 15-90,-31-14 90,32 21-90,-33-18 0,22 14 0,-27-16 90,23 19-90,-19-16 90,29 21-90,-28-24 0,28 17 90,-26-18-90,28 16 89,-28-15 1,33 21-90,-34-19 90,24 18-90,-29-18 180,25 25-180,-22-21 90,30 27 0,-30-29 90,28 20-90,-26-22 0,30 18 0,-29-20 90,37 17-180,-36-19 90,24 11-90,-31-13 0,21 15 0,-20-11 90,24 18-90,-26-18 90,22 16-90,-20-16 180,22 15-180,-22-15 179,28 17-179,-28-18 90,18 12-90,-24-17 0,12 10 0,-7-8 90,11 8-90,-12-9 0,9 4 0,-14-7 90,16 5-90,-16-5 0,21 6 90,-18-7-90,15 5 0,-17-4 0,19 5 0,-15-5 0,19 8 90,-22-8-90,16 6 0,-18-6 0,15 5 0,-15-6 0,15 6 0,-15-6 0,10 5 0,-13-6 0,12 3 0,-3-2 0,15 3 0,-12-2 0,14 4 0,-19-4 0,18 5 0,-20-5 0,17 6 0,-18-6 0,8 3 0,-12-5 0,14 4 0,-10-4 0,22 4 0,-18-5 0,22 4 0,-21-4 0,16 4 0,-20-3 0,23 5 0,-24-5 0,13 2 0,-16-3 0,-3 0 0,4 0 0,-5-1 0,3 1 0,-5-1 0,5 2 0,-4-2 0,3 0 0,1 0 0,0 0 0,0 1 0,5 1 0,-6-2 0,11 3 0,-11-3 0,9 3 0,-10-3 0,8 2 0,-8-2 0,4 2 0,-6-3 0,2 3 0,-4-2 0,1 1 0,-1-2 0,0 0 90,-1 0-180,-5 0 0,1-1-180,-6 0-449,-5-1-1,1 0-1888,-17-2 1528,14 1 1080,-18-7 0,24 4 0,-7-5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57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0 6993,'-7'16'899,"2"-3"-1348,11-11-91,0 0-90,1 0 630,1 0 0,1-2 0,2-1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58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35 6813,'-7'-4'1169,"2"0"-809,-1 0 90,2 0 0,1-1-1,1 2 1,0-1 90,0 2-90,0 0-91,0 1 1,1 0 180,1 1-450,2 0 360,10 8-360,-1 0 629,44 49-449,-26-26 135,11 19 0,-1 2-136,-10-5 136,0 12 0,-3 2-225,-10-3 0,-5 10 0,-4 1-270,-9-7-360,-6 5 0,-3-2-90,-1-12-1439,-3-1 1,-1-3 718,5-20-2248,-8 15 3508,15-40 0,0 1 0,4-5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19:59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7713,'2'1'449,"1"0"-269,-2 1 0,2 0 0,-1 1 0,2 0-90,0-1 180,1 0 0,-1-1 269,4 2-179,-1-2 629,11 3-809,-7-3 270,19 2-360,-15-1 90,30 1-180,-23-2-90,35 0 90,-33-2-180,12 0-90,-17-1 0,-2 2-179,-1-2-1,-1 1-629,4-2 539,-6-1-1259,3 1 1259,-11 3 540,-5 2 0,-4 1 0,-3 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0:00.2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6183,'0'3'450,"0"0"-360,0-1 90,0 0 0,0 0-90,0 0 90,0-1 0,0 0 449,2 0-449,0 0 360,6 2-270,-3-2 629,14 3-539,-7-2 989,33 2-1079,-22-2 0,31 0-180,-29-3 0,33 0-180,-32 0-720,26 1 271,-37 0-91,5 1-179,-14-2-91,-1-1-89,-3 1 89,-1 0 900,0 0 0,0-1 0,2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0:01.4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0 6453,'-5'5'540,"-1"1"-450,0 2 90,0 2-90,-1 3 90,1 3 0,-1 4 179,-4 15 721,-6 45-720,3-21 269,2 5 1,1-2-360,3-12 44,-1 5 1,0-2-315,3-11-1439,-4 43 810,9-61-1890,0 12 1709,3-37 810,2-4 0,1-5 0,1-1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0:01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25 6273,'7'-5'630,"2"0"-450,1 1 0,4 1 0,0-1 0,0 2 0,2 1 179,10 3 541,28 12-630,-16-2 629,34 26-539,-48-19 539,15 29-629,-30-26 270,-8 29-450,-9-29 180,-41 37-270,22-37-180,-46 24 90,45-35-1169,-25 3 539,37-14-1888,-4-15 1708,20 3 900,13-15 0,2 15 0,8-5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0:02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12 6543,'2'-2'540,"0"0"-450,0 0 90,0 1 0,-1 0-90,1-1 90,-1 1-1,1 1 271,1 0-270,-1 0 360,2 2-270,-3 0 809,0 7-90,-9 5-809,3 0 180,-11 15-270,10-13 180,-8 26-270,8-21 270,-5 33-180,7-29 90,1 28-180,3-31 90,8 21-90,-3-30-270,14 10-90,-10-19-2698,22-14 1978,-16 1-1078,18-16 2158,-19 12 0,4-4 0,-6 6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0:04.4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220 77 5914,'2'3'90,"-1"-1"0,1-2-90,-1 1 0,1-1 0,0 0 89,1-2 1,-2 1 0,4-2 0,-4 1 90,0 1-90,-2 0 180,-2-1-180,3 1 180,0-1-180,2 2 180,0 0-180,-1 0 89,2-2-89,-3 1 0,4-3 0,-3 2 90,1-2-180,-1 3 270,-1-3-180,0 2 90,-2-2-180,1 3 90,-5-4-90,3 3 0,-4-2 90,4 3 0,-4-2-90,3 1 180,-7-2-180,6 2 180,-10-2-180,9 2 89,-14-4 1,12 4-90,-10-2 0,13 3-90,-8 0 90,7 2 0,-9 5 0,8-2 0,-11 8 0,10-6 90,-14 12-90,14-8 90,-10 15-90,12-13 180,-2 17-180,6-15 90,1 17 0,2-18 0,5 19-90,-2-20 0,8 11 0,-4-18 0,13-1 0,-10-5-90,18-8 0,-15 3-180,16-14 180,-17 11-89,14-21 89,-18 19 90,6-18 0,-13 19 0,0-11 0,-2 13 90,0-6-90,-1 10 179,1-1-89,0 6 450,-1 7-270,1-1 449,0 14-539,1-10 360,7 19-540,-2-17 90,14 15-90,-10-20-450,16 6 90,-13-11-1438,16-7 988,-17 0-1709,15-15 2519,-15 9 0,4-5 0,-7 6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0:07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2 6004,'3'-1'179,"0"0"-179,0 1 90,0 1 0,0-1 0,0 1 0,-1-1 0,-1 0 270,2 2-180,-1-1 450,1 1-1,0 1-449,2 0 270,2 8-270,-2-4 449,3 13-359,-5-9 450,-1 20-540,-5-16 90,-9 23-450,3-22-810,-12 14 361,12-20-1710,-8-1 1529,12-11 810,0-5 0,6-1 0,2-3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09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64 6004,'0'3'359,"0"1"-269,0-2 0,0 1 90,0-1-90,1-2 0,-1 1 0,1-1 270,3-4-270,-2 1 180,4-4-180,-4 4 179,2-2-179,-3 4 180,1-1-180,-1 3 90,-1 1-180,0-1 90,1 2-90,0-3 0,3 0 0,-3 0 0,3 0 0,-3-1 0,4-3 0,-2 1 0,4-9 0,-4 6-90,1-10 90,-4 11 0,-1-4 0,-1 7 0,-2 0 0,0 1 0,-1 1 0,-2 4 0,1-1 0,-4 8 0,6-5 90,-2 9-90,6-8 0,3 6 0,0-9 90,7 0-90,-5-5 0,3-9-90,-6 3 90,-4-9 0,-1 9-90,-10-5 90,6 9 0,-11 2 0,10 4-180,-7 7 0,9-4-1169,-1 12 899,7-10 450,1 9 0,2-10 0,2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1131 71 6273,'-15'-6'540,"1"2"-450,0-2 0,1 2 0,1-1 0,1 0 0,0 0 0,0-1 0,-4 0 0,3 1 90,-17-3-90,12 4 179,-32-1-179,24 4 180,-38 2-180,33 1 90,-53 7-90,15 1-90,0 0 0,-13 9 0,50-10 90,-41 17-90,40-13 180,-43 20-90,44-19 90,-46 27-180,48-24 0,-31 25 0,42-26 0,-13 19 0,22-22 0,-5 15 0,10-17 0,0 13 0,3-13 90,3 16-90,0-14 0,10 17 0,-5-16 180,29 14-91,-15-19 91,42 4-90,-32-13 180,27-5 0,4-1-270,-15-1-285,4 0 1,-2 1 374,-17 0-90,-2 0 90,2 0 0,-1-1-90,-1-1 90,28-9 0,-22 5 90,44-18-90,-47 16 0,25-14 0,-34 15 748,21-17-748,-27 17 90,13-15-90,-27 18-90,-2-11 90,-6 10-180,-11-15 90,6 15-450,-17-15 91,14 16-901,-13-11 721,17 13-2160,-8-4 2070,12 10 629,-1 3 0,5 4 0,3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2:55.7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1230 6094,'0'4'89,"0"-1"1,0 0 0,0-1-90,0 0 90,1 0 0,0 1 90,1 1-90,-1-2 270,3 3 359,3 1-629,-3-3 180,1 2-180,-5-4 180,-1 1-180,0-1 90,-3 3-90,2-2 90,-2-1-90,3 0 270,-1-2-181,0 1 1530,1 0-1529,4-1 0,-1 2-90,4-1 90,-2 0-90,0-1 0,1 0-90,0 0 90,2 0-90,0-1 90,2 0-90,6-2 90,9-2-90,-4 1 180,30-10-180,-26 8 90,36-13-90,-35 12 180,38-15-180,-34 11 179,45-17-179,-41 16-3302,47-20 3302,-45 18-245,42-17 245,-45 20 90,46-19-90,-47 20-49,29-12 49,-37 14 90,33-13-90,-30 12 0,39-17 0,-39 18 90,33-14-90,-32 14 90,33-12-90,-34 11 0,40-14 0,-41 14 0,34-12 0,-37 13 0,18-7 0,-20 7 0,33-13 0,-26 11 0,40-18 0,-41 18 89,32-12-89,-33 13 90,21-8-90,-26 10 90,36-17-90,-31 14 0,22-10 3202,-22 9-3112,15-5-90,-11 4 0,19-9 0,-32 15 497,14-7-497,-13 6 78,7-4-78,-8 4 0,8-6 0,-13 8 0,21-13 0,-18 11 0,24-15 0,-22 14 0,16-11 0,-18 12 0,19-13 0,-19 13 0,12-8 0,-17 10 0,14-8 0,-11 7 0,16-10 0,-16 11 0,16-8 0,-16 8 0,14-8 0,-15 7 0,23-17 0,-21 15 0,13-11 0,-19 15 0,5-2 0,-3 0 0,14-7 0,-12 8 0,12-10 0,-15 10 0,9-7 0,-10 6 0,9-7 0,-8 7 0,14-9 0,-13 10 0,9-6 0,-13 9 90,2-2-90,-5 2 0,1 1 0,-3 2-270,-8 2 90,2 0-1349,-15 6 719,10-5-1258,-15 5 898,13-6 1170,-11-1 0,14-2 0,-3-3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10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0 6183,'-3'2'450,"0"-1"-360,1 0 0,1 1 0,-1 0 0,0 0 0,1 1 0,-1 0 90,1 2 270,1 4-361,1-2 181,4 3-90,-2-7 90,7 3-180,-6-4 0,3-1-90,-4-2 90,1-4-90,-3 2 0,0-7 0,-2 6 0,-5-5 0,3 5 0,-6 1 0,6 3 0,-5 5 0,6-2 90,1 8-90,2-6 90,5 5-90,-3-7 270,11 1-270,-9-5 180,7-7-90,-9 3-1,0-9 1,-3 7 0,-6-6-90,2 9-90,-8-1 0,7 6-449,-3 4 179,7-1-899,7 4 719,-2-5 540,8 3 0,-6-4 0,4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18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198 100 7623,'2'1'359,"0"-1"-269,-2-1 90,0 0-90,0 0 0,1 0 0,0 0 0,0 0 90,1-1-90,0 0 0,-1 0 0,1-2 270,1-7-270,-1 4 359,1-9-269,-3 10 270,-2-6-270,0 7 270,-7-8-450,3 8 179,-14-3-179,9 7 0,-13 3 90,11 2-180,-22 16 90,19-9 0,-24 23 0,28-19 0,-10 25 0,17-20 0,2 30 0,7-28 0,12 24 0,-5-29 0,21 8 90,-16-19-90,31-15 0,-27-2-90,26-29 90,-31 18 0,11-32 0,-20 30 0,0-23 0,-7 30 0,-8-11 0,4 21 0,-7 2 0,8 9 0,1 17 0,6-5 0,19 38 0,-7-27 0,29 48 0,-23-42 180,25 46-180,-28-44 270,13 44-180,-23-45 180,-10 33-180,-6-42 0,-38 25 0,20-35-90,-49 7 0,41-21 0,-39-14-90,42 2-450,-26-24 270,39 16-1259,-2-27 900,21 25-1890,34-29 1889,-13 30 630,23-12 0,-20 21 0,0 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19.3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248 54 6183,'3'-7'540,"0"0"-360,0 1 0,0-1-90,1 2 90,0-1 0,0 1 0,0 1 89,-1 0-89,0 2 270,-3 2-360,0 2 450,-15 22-180,-9 15-271,-3 3 406,-5 9 0,-1 1-225,2-2 179,-6 21 1,2 2-270,13-11-45,6 10 0,6-1-45,12-9-90,12 3 0,5-2 0,7-13 0,10-2 0,2-3-90,-2-12-585,8-3 1,1-3 134,-11-13-3598,39-5 4138,-57-15 0,12-11 0,-25 8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19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238 209 6183,'2'-7'540,"0"0"-450,-1 0 90,1-1-90,-1 1 90,1-2 0,-1 1-90,0 0 449,-4-12-359,0 9 90,-13-18-270,6 17 270,-20-16-180,15 16 360,-30-12-360,27 17 90,-22 2-180,27 11 89,-11 25-89,16-9 270,-5 53-90,9-32 135,0 15 0,1 3-135,2-1 134,1 24 1,1 1-315,2-16 45,3 9 0,2-2-135,0-29-719,18 45 359,-15-66-539,12 14 359,-16-37-1169,-2-9 1169,-7-2 630,-4-7 0,-1 3 0,-1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20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6453,'75'-19'1679,"1"-1"0,-7 2 0,-12 2-2128,-21 2-181,-9 3 0,-12 4-1079,-1 1 810,-6 3 899,2-1 0,-6 2 0,2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20.6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237 2 6543,'2'-1'990,"-2"1"-720,1 1-91,-2 1 1,0 0-90,-2 0 90,-2 3 90,-5 8 450,-20 32-361,9-10 181,-4 12 0,0 2-90,4-1-1,-1 13 1,0 2-270,4-2 0,3 8 0,1 0-90,8-8 45,7 12 0,4-1-46,6-18-89,7 3 0,3-4 0,0-21-179,28 23-91,-26-38-1529,22 6 899,-29-18-2158,10-6 2069,-18-2 989,1-4 0,-4 1 0,0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25.9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75 6004,'1'3'179,"-1"-1"-179,0-1 90,0 0 0,0 1-90,0 0 90,0-1 0,-1 2 180,-2 1-180,1-1 270,-2 3 90,3-5-360,0 1 89,1-1-89,-1 1 0,-1 1 0,0 1 0,-2 9 0,1-3 90,-2 22-90,2-13 180,-4 32-90,4-24 270,-7 49-361,4-44 181,-7 42-180,8-48 0,-4 24-90,6-34 0,-2 9 90,4-19-90,-1 1 90,2-5 90,-2-1-90,0-3 90,-2-7-90,2 3 0,-7-22-90,6 13 0,-8-24 90,7 23-90,-6-22 0,6 20 0,-2-26 0,5 22 0,13-45 0,-4 39 0,17-34 0,-10 37-90,33-30 90,-24 30 0,37-24 0,-39 35 0,21-4 0,-27 15 90,12 9-90,-19 3 90,5 28 0,-11-13 89,1 43-179,-4-33 180,1 48-90,1-45 0,11 55-90,-5-57 0,16 41 0,-12-54-180,16 14 0,-14-26-809,16 1 449,-16-12-1169,15-9 1080,-17 2 629,11-13 0,-15 11 0,3-6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26.2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0 107 6453,'12'1'900,"2"-2"-630,4-1-1,4-2-89,3-2 0,3-2 0,2-1-90,0-2 0,15-5-899,16-6 359,-19 7 450,8 2 0,-42 14 0,2 3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29.1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37 101 5824,'0'-3'270,"0"0"-270,0 1 89,0 0 1,0 1 0,0-1 0,0 1 0,0-1 180,0-3-180,0 2 180,0-5-180,0 5 270,1-5-270,-1 5 359,1-5-359,-1 4 270,0-4-270,0 3 270,2-6-270,-1 7 180,1-4-180,-3 5 269,0 0-269,0 2 90,-1 4-90,2 0 90,-6 12-90,2-4 360,-9 35-270,8-22 269,-4 45-269,8-40 90,1 34-180,2-39 0,7 21-90,-4-29 90,11 7-90,-8-17-360,15-3 90,-11-5-1798,17-15 1438,-17 7-1529,13-14 1440,-17 15 719,3-3 0,-6 8 0,1-1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29.4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35 6453,'-2'7'1529,"2"-1"-1349,4-5 0,3 0 0,0-1 0,3 0-90,0 0 180,14-4-270,-8 1 0,16-6-90,-17 4-720,12-7 361,-17 7-1350,3-4 1799,-12 8 0,-1 0 0,0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2:57.5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273 54 5914,'4'-2'90,"-1"0"-90,0 1 0,0 0 90,-1-1-90,-1 1 89,1-1 1,-1-4 0,0 2 0,-1-3 0,-1 5-90,0-1 180,-1 0 180,1 0-270,1 1 90,0-2-90,0 4 539,2-4-539,-1 2 360,4 0-270,-4 2 270,2 2-180,-3-1 1169,1 1-360,-1-1-899,0 0-90,0 2 90,0-2-90,0 1 0,0 1 0,0-1 90,0 7-90,-1-3 179,-5 15-179,3-11 90,-3 13-90,5-12 180,0 23-180,0-16 180,-3 21-180,2-21 360,-2 32-361,1-24 271,-3 40-180,3-39 0,-5 26 0,3-27 450,-15 55-450,10-45 89,-11 45-269,14-54 450,-7 38-360,8-34 90,-6 42-180,7-47 0,-3 32 0,5-33 0,-5 29 0,5-31 0,-3 26 0,4-28 0,-3 31 0,3-30 90,-2 22-90,3-26 90,-4 27 0,2-24-90,-2 24 90,2-27-90,-2 27 0,2-24 90,-1 24-90,3-27 0,-3 22 0,3-20 0,-3 34 0,3-34 0,-3 23 90,2-27-90,-2 16 0,3-16 0,-3 23 0,2-22 0,0 21 90,2-22 0,0 20-90,1-20 0,0 19 0,0-21 0,0 24 0,0-22 89,0 23-89,0-23 0,0 14 0,0-16 0,0 12 0,-1-12 0,1 19 0,-1-20 0,2 17 0,-1-19 0,1 19 0,-2-17 0,2 14 0,-1-17 0,1 16 0,-1-14 0,-1 17 0,0-18 0,1 18 0,-1-17 0,1 12 0,0-14 0,0 11 0,0-10 0,0 12 0,0-14 0,0 16 0,0-15 0,-1 13 0,0-15 0,0 12 0,0-12 0,0 7 0,0-9 0,0 9 0,0-8 0,0 7 0,0-8 0,0 8 0,0-7 0,0 5 0,0-4 0,1 2 0,-1-1 0,1 4 0,0-6 0,0 3 0,0-6 0,0 4 0,0-5 0,1 3 0,-2-3-89,2 2 89,-2-4-720,1 1 180,-4-3-89,1 0-91,-3-1-179,2 0-91,-2-2-2518,-6-12 2249,2 5 1259,-15-19 0,11 17 0,-7-6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29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85 6453,'-2'2'630,"-1"0"-540,2 0 90,1-2 0,2 1-90,1-2 90,2 0-1,1-1 181,12-7 0,11-8-360,-4 2 180,9-8-90,-23 15 90,5-3-90,-11 8 180,2 1-180,-6 4 179,0 10-179,-1-2 360,0 15-180,-1-8 629,1 36-719,-1-25 180,-2 43-270,2-42-90,-2 14 0,1-23 90,1 0-90,-1-2 0,0-1-90,0 2 90,0-5-1259,-2 11 719,1-16-989,-3 5 629,4-12 900,-1-6 0,5 0 0,0-4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30.9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 5914,'-2'4'989,"-1"7"-809,2-6-90,-1 5 90,3-6-90,0-1 90,0 1 179,2 3-179,0-2 270,3 10-270,-2-6 270,4 18-360,-6-14 269,-1 22-269,-3-19-90,-9 25-179,4-26-451,-5 13 180,8-23 450,4-8 0,4-4 0,3-9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33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183 27 6004,'-2'2'179,"1"0"-89,-1-1 0,1-1 0,1 0-90,0 1 90,0 0 0,0 0 0,0 1 90,0-1-90,0 0 270,0-1-270,0-1-90,0-1 90,0-1-90,0 2 90,0-1 0,0-1 0,0 1-1,0-1 1,-1 1-90,-1-1 90,0 2-90,-4-2 0,2 1 90,-5 0-90,5 0 180,-8 0-180,7 0 90,-6 0-90,8 2 0,-5 0 0,5 1 0,-7 3 0,5-2 0,-10 8 0,7-5 0,-12 9 90,11-7-90,-6 4 0,10-6 0,-5 5 0,7-4 0,-2 13 90,4-9-90,1 19 0,0-15 90,5 18 0,-2-18 0,13 15 0,-9-19 0,15 8-90,-13-14 90,13-4-90,-11-4 0,11-10 0,-11 6 0,6-12 0,-6 4-90,2-9 90,-5 7 0,-2-15 0,-5 20 0,-3-15 0,-1 20 0,-1-7 0,1 11 0,-1 2 0,3 4 0,1 12 0,2-4 90,9 19-90,-3-14 0,18 21 0,-13-22 0,19 11-90,-19-19-90,15 0 90,-16-6-540,13-6 360,-14 0-629,11-12 629,-14 7-629,5-15 899,-10 15 0,1-8 0,-3 10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43.2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6993,'2'0'360,"0"0"-270,-1 0 180,-1 0-180,1 0-1,0 0 91,0 1-90,0-1 450,-1 1-450,1 0 0,0 0 0,0 1 0,1 0 270,1 6-270,0-3 359,3 12-269,-1-8 360,7 18-270,-6-12 359,17 37-449,-12-26 90,17 47-270,-17-41 180,8 43-180,-14-43 90,-7 51-90,-4-51 0,-13 30 0,8-42-720,-14 10 271,12-20-2430,-17-10 1980,21-8 899,-5-20 0,15 12 0,4-6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44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 6543,'0'4'270,"0"1"-180,0 0 0,1 3 90,1 1-90,-1 4 90,1 2 449,2 38-449,-3-20 180,0 57-270,-2-52 270,-3 56-360,3-59 90,-4 37 0,5-53-90,-1 13 90,1-23 90,-1 3-90,0-11 89,-2-5-89,1-2-90,-4-24 0,3 13-90,-6-38 0,5 28-89,-4-58 179,6 48-90,-1-43 90,5 49 0,4-29 0,0 33 0,8-23 0,-6 34 90,19-1 0,-15 17 89,28 22-89,-21-4 180,26 35-270,-25-27 180,21 37-90,-25-34-90,12 36 0,-17-37 0,6 29-90,-10-36-629,10 18 359,-9-28-990,15-3 721,-15-11-540,7-12 1169,-10 6 0,2-5 0,-1 5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44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79 6363,'5'0'1080,"3"-1"-810,5-2-91,4 0 1,4-3-90,5-1 0,3-1 0,4-1-360,31-8 1,-24 8-1710,41-5 1979,-55 13 0,9 0 0,-28 4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45.7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 7173,'0'3'360,"-2"-1"-270,1 2 0,0-1 89,-2 2 1,0 3-90,-1 0 270,-5 12-270,4-7 360,-7 24-270,7-16 899,-1 44-809,5-34 629,6 49-629,-1-48 180,7 36-450,-5-42 90,8 21 0,-7-32-90,7 6-180,-3-15-1169,12-11 809,-9 1-1349,15-17 1260,-18 11-1260,8-12 1889,-13 12 0,2-4 0,-2 8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46.1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42 6723,'1'1'720,"0"1"-540,1-2 89,1-1-89,2 0 0,1-1-90,2 0 180,5-1-180,8-1-90,-5 2-360,10-1 90,-17 1-809,6-4 629,-10 2 450,2-4 0,-4 5 0,2-1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46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0 121 6363,'5'2'1170,"-1"-1"-1080,3-3 0,-2-1 0,1-1-1,1-1-89,4-5 90,-3 2 0,11-11 0,-11 9 180,9-10-180,-11 13 180,1-7-180,-5 9 270,-2-4-270,-1 6 90,-1-1-180,1 4 90,0 1-90,1 0 359,2 13-179,-1-5 450,4 28-360,-3-16 269,1 38-449,-2-30 0,1 17 0,-2-21-90,0-2 0,0-1 0,1-2-450,2 7 91,-1-12-631,3 6 451,-1-16-1800,2-4 1529,-3-3 810,2-3 0,-3-1 0,1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47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1 6004,'0'3'449,"0"0"-269,1 1-90,0 0 90,1 1 0,1 0 90,0 3-90,1-2 719,-1 18-719,-3-12 0,-2 13 90,-2-13 629,-14 20-629,7-14 180,-16 24-360,16-29-450,-5 8 90,12-15-1259,4-6 899,3-6-1537,13-17 2167,-6 9 0,7-10 0,-4 10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2:59.8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6453,'0'3'360,"1"0"-270,-1-1 90,2-2-90,-1 1 90,1-1 180,0 0-181,-1 0 1,2 0 0,-2 1 0,0-1 0,1 2 540,1-2-540,-2 1 449,3 1-359,-3-1 899,6 4-989,-3-2 270,8 6-270,-5-5 180,22 8-360,-13-6 180,23 7-180,-20-6 269,34 15-179,-26-10 0,31 16 0,-34-15 270,56 29-180,-42-23 0,52 24 0,-55-29-45,13 4 0,1 0-45,-2-1-45,4 1 0,-1 0-45,-8-3 0,8 6 0,2 0 0,-4 1 0,3 1 0,-2 0 89,-11-3-1740,7 7 0,1 0 1651,-3-1-290,7 7 0,-1-1 380,-13-7 0,8 8 0,-1 1 0,-9-7-549,33 30 549,-42-36 89,34 32-89,-32-29-158,29 26 158,-34-31 180,38 31-270,-34-28 179,31 24-179,-38-32 0,20 18 0,-22-18 2665,14 14-2665,-21-18 1095,10 16-1005,-9-13 897,9 13-987,-11-17 473,11 14-473,-12-14 0,9 9 0,-11-12 0,6 6 0,-6-6 0,5 4 0,-8-5 0,3 4 0,-3-5 0,2 4 0,-3-4 0,5 4 0,-4-4 0,7 6 0,-7-6 0,8 7 0,-7-7 0,7 5 0,-7-6 0,7 6 0,-5-4 0,5 5 0,-6-6 0,5 7 0,-2-3 0,6 7 0,-5-6 0,11 11 0,-12-12 0,11 9 0,-12-10 90,10 7-90,-9-8 0,9 5 0,-11-6 0,7 3 0,-8-5 0,4 3 0,-8-6 0,2 1 0,-2-1 0,2 1 0,-1 0 0,9 3 0,-5-3 0,7 3 0,-2 0 0,-3-1 0,1 2 0,-2-1 0,-3-1 0,6 4 0,-5-5 0,5 4 0,-6-5 0,6 4 0,-6-3 0,3 2 0,-5-3-90,2 2 90,-3-2-1169,0 1 539,-1-1-809,-1 0 720,-1 1 179,1-1-90,-3 0 1,2 0-91,-2 0-2878,-15 6 2788,8-3 810,-13 3 0,15-5 0,0-2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48.2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10 6273,'-3'-3'450,"0"1"-360,1 0 0,0 1 0,1 0 0,0 0 0,0 2-90,1 0 180,0 5 180,0 14-181,0-5 91,2 26-180,-1-22 180,4 28-180,-2-27 0,4 24-90,-5-26 90,5 16-90,-5-22 90,1 7 0,-1-14 0,1-1 0,-1-5 90,1-9-180,-1 4 0,2-10 0,-2 6 0,6-18 0,-4 15 0,10-18 0,-7 21 0,10-7 0,-9 13 0,11 1 90,-9 6 0,12 11 0,-12-4 629,10 27-539,-14-20 719,3 29-719,-10-29 360,-5 18-450,0-21 0,-10 10-90,7-15 0,-14 2-90,13-9-809,-14-8 449,15-1-2429,-10-27 2070,14 16 809,0-21 0,8 23 0,2-4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50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15 6183,'-2'-5'450,"-1"1"-360,2 2 0,-1 0 90,1 1 540,1 1-541,2 2 1,0-1-90,2 3 90,-1-1 0,1-1 360,7 4-270,-4-2 539,15 8-449,-10-4 629,23 19-719,-16-9 360,44 48-540,-33-32 45,7 13 0,-1 2-135,-9-5 90,0 9 0,-2 1-90,-8-4 45,-4 8 0,-3 1 45,-7-7-46,-6 5 1,-2-1-45,-4-10 0,-17 46-89,14-59-181,-12 24-90,17-41-1169,-5 2 809,10-20-1708,6-16 1528,1 5 900,8-12 0,-5 14 0,3-1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53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134 0 6273,'0'8'540,"-1"0"-360,0 2 0,0 1-90,-2 1 0,1 1 90,-2 0-90,-1 2 90,-15 23-91,-10 2-89,2 0-359,-2-6 179,24-27-1079,4-2 1259,6-9 0,5-6 0,1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53.9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274 325 6183,'-15'-74'839,"-1"-1"1,-8 6 0,-5 14-750,-11 22-90,-8 14 0,35 21 90,1 2-90,1 2 90,1 3 0,2 3 90,1 15 0,2-3 629,1 47-539,4-27 179,0 15 1,0 2-180,0-1-45,-1 13 0,-1 1-135,-1-6-45,0 6 0,0 0-45,1-12 0,1 0 0,1-2 0,1-14-90,1 36-90,-1-55-1259,3 14 809,-2-34-1618,-3-7 1438,-2-8 90,-4-10 720,2 5 0,-1-3 0,2-1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54.2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51 6633,'62'-7'809,"1"1"1,29-3-900,-41 3 0,-26 4-90,-3 0 1,-3-1-91,-1 0-90,-4 1-180,-3 0 91,-1 0 449,-2 0 0,0 0 0,0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54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247 0 6273,'-3'2'540,"-1"1"-450,-1 2 0,-2 2 0,-2 2 90,-1 4 0,-2 1 0,0 4 539,-25 42-179,16-15 0,-1 2-181,-21 41 181,19-17 0,6-5-180,7-10-1,5 4 1,4-1-270,6-10-45,6 2 0,3-3-45,3-10-1259,35 38 719,-28-52-809,24 14-270,-28-29 1619,5-3 0,-12-4 0,-1-2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55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91 6363,'-2'3'450,"0"1"-360,1 2 0,0 2 90,2 2 0,0 2-90,0 1 270,3 11 179,2 27-359,-2-15 180,3 35-270,-6-45 360,1 24-270,-2-32 359,-2 17-359,2-26 90,-1 7-180,1-14 180,-2-5-270,1 0 90,-5-16-90,3 8 0,-6-25 0,6 19-90,-2-22 90,3 18 0,1-30-90,3 23 90,13-53 0,-5 47-90,20-40 90,-16 51 90,16-12 0,-16 27 90,19 7 0,-17 9 179,24 30-179,-21-14 90,20 45-270,-25-34 90,1 14 0,-2 0-90,-5-8-90,5 53-90,-10-62-629,0 22 359,-1-38-1349,5-1 1079,-2-16-1349,6-16 2069,-6 4 0,3-8 0,-1 9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56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80 6813,'7'0'1079,"2"-1"-899,3-1 90,2-1-90,4-2 0,2-1 0,3-2-90,2 0-90,1 0-90,0-1-1079,21-6 1169,-16 10 0,8-4 0,-24 11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57.0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2 6723,'0'1'450,"1"0"-360,0-1 90,0 0-90,1 0 90,-1 0-1,1 0-89,-1 0 270,-2-1 360,-2 0-540,0-1 449,-4 2-359,4 2 360,-7 7-360,5-1 359,-7 15-449,7-10 270,-10 26-360,8-19 90,-10 32-90,11-27 90,-4 32-180,9-32 90,6 32-90,0-36 0,13 20 0,-9-31-1170,22 2 631,-17-12-811,17-8 631,-20 0-2519,6-13 3238,-9 10 0,2-6 0,-4 11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57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42 6543,'-2'2'810,"1"0"-540,2-1-1,0 1-89,2-2 90,1 1 0,1-2 270,11-2-360,-5 0 0,20-4-180,-17 4-630,23-6 270,-24 5-989,11-5 719,-18 6 630,0-2 0,-4 3 0,2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02.0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1481 6723,'4'0'360,"-1"0"-270,-1 0 0,-1 0 90,1 0-90,-1 0 90,1 0-1,0 0 271,4 0 540,1-2-631,-1 2 721,3-4-720,-4 1 449,9-7-629,-5 4 90,17-14-180,-11 10 90,29-20-90,-25 18-90,26-15 0,-26 17 180,36-17-180,-26 12 90,46-22-90,-41 21 89,14-8 1,3-1 0,-7 2-45,5-2 0,0-1 45,-7 4-45,3-2 0,2 0 45,19-10-45,-8 6 0,-1 0-45,8-4 0,22-9 0,-48 23 0,47-21 0,-46 21 0,50-24 0,-58 26 0,37-18 0,-40 20 0,44-22 0,-43 21 0,30-14 0,-35 17 0,61-27 0,-49 22 0,29-13 0,-1 0 0,-28 13 0,49-22 0,-63 28 0,32-13 0,-28 13 0,27-12 0,-31 14 0,35-14 0,-30 11 90,42-19-90,-42 18 0,52-22 0,-46 19 0,38-15 0,-45 19-90,32-14 90,-34 14 0,21-9 0,-31 15 0,14-8 0,-15 8 0,19-10 0,-19 11 0,27-13 0,-23 11 0,19-9 0,-24 11 0,11-5 0,-13 6 0,8-4 0,-13 6 0,4-2 0,-7 3 0,3-1 0,-4 2 0,2-1 0,-2 0 0,6 2 0,-4-1 0,10-1 0,-8 0 0,4-4 0,-6 4 0,1 1 0,-3 0-180,-1 0 0,-5 1-989,-3 1 270,-4 0-2340,-18 2 2160,10-3 1079,-16-4 0,22-2 0,0-5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57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79 6183,'-2'5'1080,"-1"-1"-900,2-2 90,1 1-91,0-1 181,3 0-180,-1-1 360,6 1-360,-2-2 809,13-2-809,-10-1 540,17-7-540,-16 4 179,13-8-179,-14 7 0,9-9-90,-12 10 0,5-6-90,-6 5 90,1 0 0,-1 1 0,-2 4-90,-1 1 0,-2 2 90,0 2-90,0 1 90,1 2 0,1 14 0,0-5 0,2 29 0,-1-21-90,3 35 0,-2-31 0,3 30-90,-5-34-1080,4 21 631,-4-31-1710,6 5 1259,-6-18 990,5-7 0,-3 1 0,2-5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1:58.4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0 6543,'-3'6'1349,"0"0"-1079,0 1 0,0 1 90,1 0-90,-1 1 0,0 0 0,-1 1-1,-1 0 271,-10 18-1439,2-4 449,-2 1-1799,9-14 1440,8-13 809,5-6 0,4-1 0,1-1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00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76 213 6094,'0'-2'-90,"-1"0"90,0 0 0,0 1 0,-1-1 0,0 0 0,1 0 0,-1-1 90,-2-1-90,1 1 179,-2-2-89,3 3 90,-1-1-180,2 1 90,0-2-90,1 2 0,0-3 0,1 3 180,-1-6-180,1 4 270,0-10-270,0 8 270,1-13-180,-1 9 180,-1-13-270,-1 12 90,-5-16-1,3 16-89,-6-10 90,5 14 0,-7 4-90,6 6 180,-5 18-90,7-5 90,1 25-90,2-19 90,3 31-180,-1-30 90,3 25-90,-3-29 90,2 17-90,-3-25 90,2 7-90,-2-13 180,1 0-90,0-6 0,3-5 0,-2 0-90,8-10 0,-5 6 0,14-14 0,-11 15 0,18-11 0,-15 17 90,12-1-90,-12 6 359,20 15-179,-18-7 450,19 23-450,-24-17 539,2 24-539,-10-21 180,-9 21-360,1-24 90,-15 14 0,11-20-270,-22 2 0,18-12-809,-20-13 629,23 2-899,-15-19 809,18 17-809,-7-15 809,11 18 450,4-6 0,6 12 0,3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02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1 6543,'2'2'450,"0"0"-360,1 1 90,-1 1 0,2 1 0,1 2 89,0 1 451,10 21-540,-7-10 270,7 25-270,-12-21 539,-5 30-449,-3-24 180,-21 44-540,13-45-720,-19 26 361,22-41-1620,-12 5 1349,14-15 720,-2-6 0,9-3 0,3-3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03.3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1 6273,'-4'11'1440,"-6"32"-1261,6-16 1,-4 26 0,7-25 0,0 2 180,3 14-180,-1-9 360,2 37-450,-1-36 359,3 45-359,-3-52 0,3 24-90,-3-40 270,0 4-180,-2-13 180,-1-4-180,0-4-90,-4-15 0,2 6 0,-4-27 0,5 18-270,-3-42 180,3 32-360,3-63 360,1 56 0,6-38 90,2 48 0,9-2 0,-3 16 90,19 14-90,-15 7 270,29 23-180,-26-9 450,29 34-450,-30-24 179,2 13 1,-1 3-90,-6-6-135,-1 9 0,-1 0-45,-7-13-450,8 35 181,-10-47-1260,12 15 899,-9-31-1529,12-7 1529,-11-8 630,4-7 0,-7 3 0,1-1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03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 6903,'7'3'1079,"1"-1"-809,4 1-90,4-1 90,3 0-90,2-2 0,2 0 0,37-3-270,-25 1-900,42-7 451,-53 5 539,19-6 0,-30 6 0,5-1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04.1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0 6453,'-2'5'630,"1"0"-450,-1 0-90,1 1 90,-1 0 0,1 0 89,-1 6 271,-1 9-360,1-4 360,0 16-360,3-19 359,3 17-359,0-17 360,7 15-360,-5-17 180,16 13-450,-12-17-450,16 5 180,-16-11-1169,13-5 899,-14-2-1438,7-8 2068,-11 7 0,2-6 0,0 6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04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39 6453,'3'0'1170,"1"0"-901,1 0 1,2-1 0,1-1-90,0 0 0,0-1-90,1 1 0,-1 0-90,1 0-270,8 2 0,-6-2-899,10-1 629,-15-1 540,5-3 0,-8 3 0,0-1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04.8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77 7982,'4'-2'450,"1"0"-450,-1 0 90,1 0-90,1 0 90,4-4 0,-2 1 90,11-8-90,-10 7 270,11-11-180,-14 11 89,5-4 91,-9 6 90,0 4-270,-2 1 449,-2 14-449,1-6 90,-2 14-180,2-10 270,-7 31-270,3-20 0,-6 31 90,4-21-270,0 12 0,3-15-1709,4 5 989,2-27-1978,0 2 1888,0-13 900,0-2 0,3-2 0,0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06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0 6723,'-2'7'1169,"0"1"-899,-2-1 0,1 2 0,-1 0-90,0 0 0,0 1 0,-1 1 180,-7 14-181,-5 9-179,-1-5-269,-7 8-1,19-27-810,0 4 541,8-11-1260,0-3 1799,-1-2 0,1-2 0,3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13.4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212 1383 5914,'-5'-2'180,"1"1"-180,3-1 89,-1 1-89,1 0 90,-1 0-90,1-1 0,0 1 90,0 0-90,0-1 0,1 1 0,0 0 90,-2-2-90,1 2 180,-4-3 90,1 3-180,1 0 180,-1 1 90,3 0 179,0-1-449,0 0 0,0 1 0,-1-1 630,1 1-540,-1-1 269,2 1-179,-1-2 90,1 0 0,0 1 0,0-1-1,0 1 181,-1-3-360,1 0 90,-3-15-270,1 7 180,-4-34-90,3 22-90,-4-43 90,4 36-90,-4-53 0,4 43 45,-2-8 0,-1-1-45,1 4 0,-3-7 0,-1-1 0,1 6 45,-1-7 0,0 0-45,1 6 45,3-13 0,1 0-45,2 13 44,2-8 1,1 2 45,1 19 0,1-34 0,-2 45 0,1-18 0,-2 28-90,0-12 90,0 16-90,-1-10 0,0 15 90,0-4-90,0 8 0,0 0 0,0 1-90,-1 1-1169,1 0 989,-1 1-90,1 0-90,-1 0-89,0 0-1,-1 0-1439,-3 4 1260,2-1 719,-10 13 0,8-8 0,-5 6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07.0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160 7 6273,'-5'-1'360,"-1"0"-270,0-1 0,0 1 0,-1 0 0,1 0-90,-1 1 90,0 0-90,-1 1 90,-1 0 90,-11 8 90,-1 8-180,0-2 89,3 11-89,13-15 180,-1 20-180,5-15 180,1 21-270,0-21 180,5 16-180,-1-20 0,15 3 0,-9-14-90,19-8 0,-16-2 0,16-17 0,-16 12 0,9-22 90,-13 20 0,4-18 0,-9 21 180,1-11-180,-3 19 270,3 1-180,-2 8 360,9 13-360,-3-7 269,15 16-359,-11-15-269,17 12-1,-15-14-990,15 2 631,-18-8 629,12-3 0,-16-3 0,6-1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07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23 6273,'-6'-3'720,"0"1"-450,2-1-90,0 1 0,1 1 89,0 0-89,1-1 90,0 1-90,1-1 90,0 1 1079,-1-1 90,0 1-1079,0 0 90,3 3-360,2 0 180,11 10-180,-3-5 269,41 46-269,-27-26-404,25 33 494,-30-28 360,20 58-360,-21-38 45,1 15 0,-4 1-135,-10-15 89,-5 6 1,-3 0-90,-4-10-45,-5 4 0,-3-1-135,-2-11-539,-25 38 359,22-52-1259,-18 17 719,25-33-2788,-10-11 2519,16-7 1079,2-21 0,10 12 0,4-6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09.7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0 6094,'-2'2'359,"0"0"-269,0 0 0,0-1 0,1 1 0,-1-2 0,1 1 0,1-1 270,0 1 90,1-1-361,0 2 361,1 0-360,-1-1 360,4 3-360,-2-3 450,5 3-361,-5-2 721,5 2-720,-4-2 539,2 3-539,-4-4 270,2 3-360,-2-2 90,3 2-90,-3-2 90,6 6-90,-2-2 180,14 18-180,-7-6 269,28 40-179,-18-24 135,5 12 0,0 4-135,-4 0 179,2 12 1,-2 3-180,-8-4 180,-6 20 0,-5 3-180,-8-15 0,-10 14 0,-3-3-180,-3-24-180,-3 0 0,0-2-270,5-16-1709,-8 20 1170,21-45-3868,17-19 3687,1-8 1170,13-17 0,-8 11 0,-1-2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11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30 6633,'-2'0'720,"1"0"-91,1 0-449,1-2 0,0 2 90,2-1-90,0 1 0,0-1 90,1 1 269,2-1 811,11 3-1081,-5-2 361,22 0-450,-16-2-90,28-2-90,-24 1-180,30-3 0,-30 5-809,23-4 449,-27 3-1259,12-1 1079,-22 2 720,-7 4 0,-7 0 0,-7 3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11.5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42 6273,'6'2'1530,"13"0"-991,4-2-359,8-1 360,13-3-270,-15 0-90,11 0-90,-12 0-1,0 1-178,18-3-181,-19 3-900,21-5 541,-34 5 629,2-1 0,-18 3 0,-3 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13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2 6453,'2'0'450,"0"-1"-360,-2 0 270,0 1-180,1 0-90,0 1 90,0 1-1,-2 1 1,0 0-90,-1 2 720,-7 18 629,-5 28-989,0-5 539,-6 50-809,12-52 180,-6 54-360,10-57-270,1 40-90,4-53-1349,5 16 990,-3-34-2789,4-8 3508,-3-10 0,0-8 0,-2 4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14.4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76 6273,'9'-12'990,"0"3"-810,4-2 0,0 3-90,1 1 89,3 0 91,12-1-90,-7 2 90,31 0-90,-25 5 270,45 10-270,-44 0 539,33 23-449,-43-13 630,14 31-631,-23-24 271,-1 34-450,-12-33 90,-19 33-180,5-33 0,-45 33-90,32-40-810,-43 15 361,47-32-1620,-23-12 1260,32-2 899,-10-22 0,21 18 0,0-8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15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23 6273,'20'-12'1889,"-9"5"-1709,-3 3-90,-9 4 0,0 0 90,0 0-90,-1 0 0,1 0 90,-1 0 90,0 1-90,-1 0 449,-5 4-359,3 0 360,-7 9-450,8-6 539,-10 23-629,7-16 180,-10 25-180,9-19 180,-12 42-180,11-30 90,-6 50-180,13-52 90,7 34-90,0-40 90,16 19-180,-4-28-450,17 1 180,-13-14-899,9-10 539,-16-1-89,4-4-181,-9 2 91,-1 1-1,-3 1 900,0 1 0,1 1 0,-1 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16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0 6813,'-3'4'990,"1"0"-721,1-1 1,0 2 0,0 0 90,1 1 90,0 1-91,0 2 91,0 1 0,0 2 809,-5 24-809,-7 6-450,1 1-90,-9 2-90,12-31-1169,-2 7 629,8-17-1888,4-9 1708,3-1 900,5-8 0,0 4 0,3-1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18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220 53 6094,'0'2'89,"0"0"1,0 0-90,0-1 90,0 1 0,0-1 0,0 1 180,0 0-180,0 0 90,0 1-180,0-1 270,0-1-270,1-1 270,1 0-180,0 0 0,0 0-1,-1 0 361,-1-1-360,-1 0-90,1 1 90,-2-1-90,2 0 90,0 0-90,0-1 90,0 1-90,0 0 90,0-1 0,0 2-90,-1 0 90,-1-2-90,0 2 90,1-3 0,1 2 0,1-3-90,-2 3 180,-3-3-180,1 1 90,-5-2-90,3 3 90,-6-2-90,5 3 0,-8-3 0,8 2 0,-12-2 0,10 3 0,-8-1 0,8 3 89,-13 3-89,11-1 90,-15 9 0,17-5 90,-10 13-90,11-9 180,-8 20-180,11-16 540,0 30-450,5-27 89,8 21-269,-3-27 90,11 6-90,-7-13 0,14-1 90,-12-6-90,14-9 0,-15 4-90,14-14 90,-14 12-180,11-20 180,-14 16-179,7-19 179,-12 20-90,2-17 90,-4 17 0,-1-11-90,-1 16 90,-1-1-90,1 18 90,1-4 90,1 11-90,4-1 0,-2-4 0,11 11-90,-6-11-540,18 11 270,-14-16-629,18 2 629,-17-9-719,14-5 809,-15 0-540,12-10 630,-15 8-179,12-14 269,-13 11 0,8-15 90,-11 13 0,8-19 0,-7 16 0,2-10 0,-4 11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15.9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1 572 6183,'3'-2'90,"0"1"-90,-2-1 0,1 1 90,-1 0-90,1 0 90,-1-1-90,0 1 270,2-1 0,-1 0-180,1 0 540,-2 2-181,0 0-359,-1-2 0,1 1 90,-1-1-90,-1 0-90,1 1 90,-1 0 0,1-1 90,0 1 0,0-1 0,0-1 269,0-4-269,0 3 540,1-9-540,-1 7 719,1-13-719,0 10 90,2-16-180,-1 13 0,2-18-90,-2 17 0,4-18 90,-2 18-90,4-15 0,-5 15 90,7-16-90,-5 16 0,7-17 90,-7 18-90,9-20 0,-8 20 0,7-18 90,-9 20-90,2-7 0,-4 11 0,3-6 0,-3 6 90,5-11-90,-3 9 0,6-10 0,-6 10 0,5-7 0,-6 10 0,2-4 0,-4 7 90,1-1-90,-2 2 90,0-3-90,0 3 0,0-4 0,0 2 90,0-1-90,0 3-810,0-1 360,-1 5-89,1-1-181,-2 4-269,1 0-1,-1 1 1,-1 2-1,-2 0 181,2 0 809,-2-1 0,2-2 0,-1-1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2:19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 6004,'-7'60'2608,"3"-27"-2473,10 20 0,5 3 45,0-8-90,-2-11-90,-5-17 0,-2-12 90,-2-1 0,1 0-90,-1-3 270,1 0-181,-1-4 181,1-5-270,-1 0 90,0-12-90,0 8 0,0-13 0,0 12 0,3-12 0,0 14 0,7-10 0,-4 12-90,17-5 180,-11 8-90,18 4 0,-19 3 180,15 12-90,-15-6 0,7 7 90,-10-5 0,0 0 0,0 2 0,-1 0 179,0 6-89,-3-4 180,-7 20-270,0-20 0,-18 19-180,9-24 90,-24 10-90,19-15 0,-24 1-90,25-8-540,-17-12 180,21 2-1169,-9-23 900,16 16-1530,-3-21 1529,7 24 720,0-5 0,5 14 0,2 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4:56.0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504 118 6094,'-7'0'359,"1"0"-179,0 0-90,1 0 0,0-1 90,1 0-90,-1 0 270,-1-1 0,1 0-271,0 0 181,0-2-90,3 3 180,-7-2-270,4 2 270,-11-3-270,7 3 449,-13-1-359,11 2 360,-15 2-360,15 0 450,-22 5-541,19-2 271,-22 8-270,21-6 90,-19 14-90,18-9 0,-23 26-90,22-19 0,-10 14 0,16-16 0,1-1 0,-1 2 0,-5 16 0,5-11 90,-6 21-90,10-22 0,-4 35 90,7-28-90,-1 43 0,5-44 0,6 34 90,-3-37-90,12 36 0,-7-38 0,14 27 90,-10-33-90,17 18 0,-15-20 90,20 15-90,-19-18 0,22 14 0,-20-16 90,29 15-90,-27-16 0,16 7 0,-21-11 0,2 0 0,-1-1 0,16 1 90,-11-2-90,28-2 90,-27-3-90,25-5 90,-27 2-90,20-9 0,-23 6 90,16-12-90,-19 9 0,15-15 0,-17 12 0,19-26 0,-17 21 0,15-27 0,-17 26 0,10-26 0,-13 25 0,9-26 0,-11 26 89,6-22-89,-8 25 90,1-22-90,-5 22 0,-2-30 0,-2 28 0,-4-24 0,2 27 0,-14-31 0,9 25 0,-10-18 0,8 23 0,0-1 0,-1 1 0,-3 0 0,-9-6 0,3 5 0,-30-17 0,23 17 0,-41-24-90,40 25-179,-34-23-1,40 25-1619,-18-12 899,29 21 990,-24 17 0,20 5 0,-15 16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5:37.20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29 904 6183,'-2'0'270,"0"0"-180,1 0 450,1 0-540,0 1 0,0 0 0,-1 1 0,0-1 0,0 1 0,-1 2 0,-1-2 0,0 1 0,1 0 90,0 0-90,1-1 0,-2 0 90,1 1 0,0-2 90,1 0-180,4-3 0,0 1 90,2-2-90,-1 2 90,3-1 0,1-1-1,9-2-89,-3 1 180,40-15-90,-23 8-90,43-18 90,-36 14 0,54-24-90,-39 17 0,11-4 0,2 0 0,-5 3 0,22-5 0,1 0 0,-15 6 45,14-3 0,-2 0-45,-20 7 0,5-3 0,1 1 0,-11 2 0,7-1 0,-1-1 0,-8 3 0,6-2 0,0 0 0,-6 2 0,16-4 0,2 1 0,-13 4 0,12-2 0,-2 0 0,-19 6 0,4-1 0,-1 0 0,-11 4 0,46-9 0,-53 11 0,34-6 0,-42 8 0,26-7 0,-33 8 90,24-8 0,-26 7 0,34-13 0,-30 9-90,37-12 0,-35 12 90,34-7-90,-31 10 0,31-6 0,-34 7 0,26-3 0,-30 5 90,22-6-90,-25 5 90,26-7 0,-26 5 0,23-5-90,-26 7 0,15-5 0,-18 7 0,10-3 0,-15 4 0,4-1-90,-9 2-360,-2 3 180,-2-1-1979,-21 9 2249,12-5 0,-13 5 0,14-6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5:39.06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1960 6004,'11'-16'359,"2"-1"-269,0 0 0,1-1 0,2-2 0,2 0 180,10-13-180,-4 6 360,32-37-360,-24 29 44,7-7 1,1 0-45,-3 3 0,7-5 0,0 0 0,-4 5-1741,5-4 0,0 0 1651,-6 6-401,9-8 0,0 0 401,-10 10-257,5-6 0,-1 1 257,-13 12 90,34-33 0,-37 35 0,31-30-90,-33 32-124,27-27 124,-29 29 0,24-25 0,-26 27 2578,22-28-2578,-24 27 0,29-36 0,-28 34 0,26-32 0,-28 35 0,19-23 0,-21 24 0,20-26 0,-18 24 0,21-30 0,-20 28 90,22-29-90,-23 30 0,21-28 0,-24 32 1169,13-19-1169,-19 26 939,7-12-939,-9 15 491,6-11-401,-6 11 0,5-10-90,-6 10 195,9-14-195,-8 12 90,7-12-90,-9 14 0,2-4 0,-3 9-630,-3 1 360,-2 7-539,-5 5 179,-3 1 630,-13 6 0,10-8 0,-9 4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5:40.57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40 40 6273,'-5'-2'450,"0"0"-360,0 0 0,1-1 0,1 0 0,0 1 0,1-1 0,0 0 0,0 0 0,1 0 0,-1 1 0,1-1 0,-1 1 0,2 0-1,-2-1-89,2 2 180,-1 0-90,4 4 0,-1-1-90,3 2 180,1 5-90,0-2 90,14 23-90,-9-14 0,23 32 0,-18-27 90,29 30-90,-22-26 180,35 32-180,-31-30 179,38 37-179,-35-34 135,9 10 0,0 0-135,-7-7 90,34 37-90,-40-43 270,25 27-180,-24-27 179,41 42-359,-41-41 180,36 34-180,-40-41 0,27 24 0,-29-27 90,22 17-90,-26-21 0,16 10 0,-21-15 0,10 5 0,-15-9 0,7 5 0,-11-7 0,4 3 0,-5-5 0,0 1 0,-1-1 0,-1-1 0,0 0 0,1 0 0,0 1 0,2 1 0,-2-1 0,3 5 0,-3-3 0,4 7 0,-3-7 0,3 6 0,-4-6 0,3 4 0,-2-5 0,3 5 0,-3-5 0,2 5 0,-2-3-360,2 4 91,-2-4-1171,4 3 721,-3-4-1710,0 0 1620,-2-1 809,-2 0 0,0-1 0,1-1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5:41.84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 6179,'0'3'360,"1"1"-268,0-1-92,1 1 91,0 0-91,2 1 180,2 2-180,0-1 271,10 7-181,-7-6 90,12 8 0,-6-4 89,11 9-179,-7-5 270,18 24-270,-20-19 180,19 25 90,-5-1-270,-5-6 90,7 9-410,-14-18 410,0 0 360,9 14 0,2 2-270,1 0-181,-2-2 1,2 1 360,13 11-270,-16-21-90,9 8 0,1 1-90,-7-10 45,7 5 0,-1-1-45,-9-10 90,35 35-90,-36-34 0,36 40 0,-35-36 45,6 10 0,0 0-45,-8-8 90,33 46-90,-39-52 0,23 31 0,-26-36 0,18 24 0,-21-30 0,13 17 90,-15-21-90,5 7 0,-8-11 0,-1 0 0,0-1 319,-2 0-319,5 4 0,-5-4 0,5 5 0,-8-9 0,4 2 0,-5-3 0,3 1 0,-4-3 0,2 1 0,-3-2 0,1 0 0,0 1 0,0 0 0,1 0 0,0 0 0,-1-1-360,-1 0 90,0 1-449,0 1 269,0-1-2159,-4 0 1890,1 1 719,-7 2 0,6 0 0,-2 2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5:42.49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 1 6183,'-1'2'90,"1"0"0,0-1-90,0 0 90,0 0-90,0 1 90,0-1 0,0 1-90,1-1 180,2 1-90,-1-2 0,4 2 0,-4-1 180,6 3-180,-4-2 180,8 7-180,-8-5 179,9 11-179,-7-7 90,8 13-180,-8-12 180,8 12-180,-8-12 90,6 8-90,-6-10 180,7 13-180,-7-11 180,10 16-180,-10-15 180,8 14-180,-8-14 180,8 12-180,-10-15 0,6 9 0,-6-11 90,4 7-90,-4-8 90,2 4 0,-2-4-1,0 1 1,0-1 90,-1 2-180,-1-3 0,2 4 0,-3-3-270,3 6 91,-2-6-541,-2 4 180,-1-7 540,-11-6 0,6-1 0,-7-6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5:43.86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0 6094,'9'4'449,"1"0"-359,2 0 0,1 0 90,3 1-90,1 1 90,2-1 90,12 5 179,28 10-269,-14-7 90,45 17-180,-52-18 90,54 16-90,-50-16 45,7 2 0,1-1-135,-6-2 135,7 1 0,-1 0-45,-7-2 134,19 5 1,0-1-135,-15-3-734,42 9 734,-60-13 128,34 9-38,-29-6 0,34 9-90,-43-10 270,34 13-270,-31-10 0,38 17 0,-41-17-1,30 15-89,-32-15 90,29 14-90,-30-15-38,37 17 38,-34-17 0,26 13 0,-31-16 0,30 10 0,-26-9 90,27 12-90,-33-14 0,18 13 0,-20-11 874,17 12-874,-19-12 345,24 13-345,-23-14 235,18 7-235,-20-9 90,22 6-90,-18-7 0,22 6 0,-27-9 0,14 4 0,-17-5 0,7 3 0,-10-3 0,3 3 0,-6-2 0,0 0-90,-2-2-2339,-2 0 1710,0-1-91,-1 2-89,-1-2 899,-5 4 0,2-1 0,-4 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5:45.27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1494 5914,'3'-4'180,"0"-1"-91,1 0-89,0 0 90,1-1 0,0-1-90,0 0 270,6-7-180,-3 4 90,14-17 0,-12 13 180,27-31-270,-20 25 90,21-27-90,-21 27 269,28-32-269,-23 27 90,32-36-180,-33 37 180,35-37-180,-34 35 0,24-29 0,-29 33 180,28-37-90,-24 31 0,25-33 0,-26 37 180,31-34-180,-27 30 0,36-35-90,-38 41 0,32-29 90,-30 28-1,30-28 1,-30 28 0,34-33-90,-35 34 90,19-20-90,-27 28 0,13-15 0,-15 16 0,11-13 0,-17 18 0,7-11 90,-11 10-90,4-5 0,-7 7 270,8-8-90,-4 6 0,9-10 0,-8 9 270,7-12-450,-7 13 179,7-11-179,-9 15 90,5-9-90,-5 9 0,1-6 90,-2 9 0,5-8-90,-3 6 0,4-8-90,-5 8-359,-1-2 89,-2 5-1169,-4-2 899,1 2-2248,-18 2 2878,10 1 0,-13 1 0,13-2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5:46.80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78 239 5914,'-10'4'269,"-1"-1"-179,2-1 0,0 0 90,1 0-90,0-1 270,-2 1-180,4-1 0,0 0-90,5-1 270,7-2-271,-1 1 91,15-5-180,-7 3 270,33-5-180,-23 5 0,46-5 0,-37 6 0,38-4 0,-31 4 0,17-2 0,3-2 0,2 0-1696,17-2 0,1-2 1606,-14 1-703,8-3 1,0 1 702,-11 1 0,5-1 0,-2 0 0,-12 2-53,3 0 1,-1 1 52,-11 1 44,10-1 1,-1 1-45,-12 1 90,53-8-90,-60 10 180,45-7-180,-44 6 180,45-5-180,-44 6 90,55-4-90,-54 5 0,39 0 90,-48 3-90,40 2 0,-36-1 90,46 2-90,-50-3 0,39 0 0,-37 0 0,38-3 0,-37 2 90,37-2-90,-38 2 90,39 1-90,-39 1 180,39 2-180,-40-1 270,36 3-90,-37-2 179,31 0-179,-27-3 2510,14 1-2690,-20-1 179,11 0-179,-21 0 2282,16 0-2282,-23 0 291,11 0-291,-13 0 0,8 0 90,-11 0-90,5 0 0,-5 0 0,6 0 0,-4 0 0,15 2 0,-11-1 0,15 3-90,-15-3-629,9 1 269,-11-1-1349,4-1 989,-9-1-1528,-3-3 2338,-2 1 0,-3-3 0,2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17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19 449 6183,'-1'3'270,"1"0"-180,0-2 0,0 1 0,-1-1 0,1 1 0,-2 0 0,2 0 90,-2 0-90,1 0 90,1-1 359,-1 2-449,0-1 360,0 2-360,0-2 1889,0-1-1619,0-4-90,0 1 269,-2-7-359,2 4-90,0-4 90,1-3-180,0 0 90,1-13 0,0 10-90,3-20 0,-2 19 0,2-24 0,-1 21 90,3-27-90,-3 27 0,2-22 90,-3 28 0,1-14-90,-1 17 0,1-9 0,-2 11 0,0-6 0,0 8 0,0-6 0,-1 7 0,1-8 0,0 9 90,-1-6-90,0 7 0,0-2 0,0 3 0,0-1 0,0 1 0,0-3 0,0 2 90,0-1-90,0 2 0,0-1-2429,0 2 1530,-2 3-91,-1 0 1,-3 5 989,-3 0 0,1-1 0,-3 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6:08.16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18 103 5914,'-1'-5'269,"-1"0"-179,1-1 0,-1 1 0,1 0 0,-1 0 0,1 0 90,0-1-90,1 0 180,0-6-180,0 5 270,-2-11-1,1 10-359,-1-1 270,1 8-180,1 7 0,0 2 0,0 4-90,0-1 90,0 3 90,0 12-90,0-4 360,4 31-270,-1-22 629,9 48-539,-5-41 224,6 18 1,2 1-405,-2-7 45,5 11 0,0-1-135,-4-14 90,3 9 0,0 1 0,-4-14-90,11 40 90,-15-54 0,6 24-90,-7-27 90,8 34 0,-11-38-90,7 24 90,-10-31-90,3 10 0,-5-17 0,1 5 0,-1-9 0,1 3 0,-1-5 0,1 1 0,0-2 0,0 2 0,1-1 0,0 6 0,-1-5 0,2 5 0,-2-5 0,0 3 0,0-3-90,0 1 0,-1-1-450,0 1 180,-1-2-1259,-1-5 900,0 0-1710,-8-12 1620,5 6 809,-6-7 0,8 5 0,1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6:12.41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9 55 5824,'0'-6'270,"1"1"-270,-1 0 89,1 0 1,0 0 0,-1 1 0,0 0 0,0 0 270,0-2-90,-1 2-90,0-1 180,0 3-270,0 2 269,-1 0-269,0 1 90,0 2-90,1 0 0,0 12 0,1-6 180,5 29-180,-2-19 180,6 35-180,-3-30 449,8 36-269,-7-31 360,12 42-450,-10-39 449,13 51-539,-14-51 90,6 31-180,-11-44 90,2 12-90,-2-17 0,-1 8-90,-2-15-719,-2 2 359,0-8-629,-4-4 449,3-1-2159,-11-9 2789,8 6 0,-6-5 0,10 5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6:13.72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 11 5914,'-2'-3'269,"2"0"-179,-1 2 1080,1 0-1080,-1-1 539,1 1-539,0 5-90,1-3 0,0 5 90,0-2-90,0-1 90,0 1 0,2 4 0,1 5-90,-1-2 90,2 7-90,-3-11 90,3 9-90,-3-9 0,0 4 90,-1-8-90,0 1 0,0-4 0,-1-3 0,0-1 0,-2-7 0,1 4 90,-3-6-90,2 8 0,-2-5 0,3 7 0,-1 0 0,2 2 0,0 5 0,1-1 90,0 8-90,1-4 90,3 15-90,-2-8 180,5 25-90,-4-17 449,7 50-359,-6-38 450,9 57-450,-9-54 359,7 46-449,-7-47 180,5 38-270,-6-44 90,4 28-90,-5-37 0,3 20 0,-4-24 90,0 2-90,-1-11-90,-1-7-90,0-1-719,-1-6 449,0 1-1259,-3-16 989,2 8-1348,-5-24 2068,4 18 0,-1-10 0,3 11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6:17.44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12 13 6183,'-3'-3'180,"0"1"-90,2 2 0,-1-1 0,1 1 90,0-1 0,0-1 90,1 1 449,0-1-629,2 6 0,0-2 0,0 6 0,0 3 0,0-1 90,2 17-90,-1-11 90,3 32-90,-2-26 0,5 34-90,-4-34 180,5 27-90,-6-29 90,5 25-180,-6-30 90,2 11-90,-3-19 89,1 2-89,-2-6 0,0 0-359,-1-2 359,-1 0 0,0 0 0,0 2 0,1 3 0,0-1 0,1 4 0,0-5 90,1 3-90,-2-5-90,1 3 90,-1-3-360,-1 1 180,0-3-899,-2 0 629,1-1 450,-7-5 0,4-1 0,-4-4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6:19.93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7 155 5914,'1'-4'90,"1"-1"-90,-1 3 0,0-1 90,0-1-90,-1 0 0,0 0 0,2 0 89,-2-3 1,1 3-90,0-1 90,-1 2-90,0 2 90,0-1-90,0 1 90,0-3-90,0 1 90,0-3-90,0 3 0,0-4 0,0 3 90,0-8-90,-1 6 90,0-7-90,-1 6 90,-3-9-90,4 9 0,-3-4 90,3 9 360,0 1-450,1 5 90,1-1-90,-1 4 90,4 5-90,-2-2 180,5 18-180,-3-12 179,4 20 1,-2-6 0,4 21-90,-2-14 90,6 39-180,-8-45 90,4 35 0,-6-42 0,4 29 0,-5-30 0,3 25-90,-4-34 90,2 13-90,-4-19 0,2 5 0,-2-10 0,0 1 0,0-3 270,0 1-270,-1-6-90,1 3 0,-1-3-180,-1 4-630,2 0 361,0-3 269,0 2 0,1-3-360,-3-1 181,0 1 449,-1-3 0,0 1 0,1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6:26.3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 7083,'3'-2'270,"0"0"-180,-2 2 90,0 0-90,1 1 0,-1 0-1,1 2 91,-1 1 90,0 10-180,0-3 180,-1 28-270,1-20 180,1 25-90,0-24 180,4 37-180,-2-29 269,9 46-179,-7-44 90,9 28-90,-8-32 90,7 17 180,0-3-91,2 7-269,-2-11 180,2 0-270,-10-23 90,7 11 0,-9-16-90,2 3 0,-4-7 90,0 0-90,-1-3 0,0 4 0,-1-3 90,1 6-90,0-3 0,3 7-90,-2-7 90,2 6 0,-2-7 0,3 3 0,-3-5 90,2 2-90,-3-3 0,1 2 0,-2-2 0,-2 0 0,1-1 0,-1 0 0,1 0-360,0 1 0,-1-1 1,1 1-91,-2-1-180,2 0 1,0 1-1800,-5-1 1709,2-1 720,-5-2 0,3-2 0,1-1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6:28.61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34 5824,'3'-6'180,"-1"1"-180,-1 1 90,0 0-1,0 1 1,-1 0 0,1 0-90,-1 1 180,1 0 360,-1 1-540,2 3 90,-1 0 0,1 2 180,1 1-180,-2-1 179,5 8-179,-3-6 180,7 16-180,-5-10 0,6 16 0,-4-12 180,11 32-180,-9-23 0,14 35 0,-13-30 0,4 13 0,-6-18 90,5 17-90,-7-26-90,4 14 0,-8-22 179,1 5-179,-3-7 0,4 7 0,-3-10 0,2 3 0,-3-4 0,1 4 0,-1-2 0,0 7 0,0-5 0,0 6 0,1-6 0,-1 9 0,0-8 0,0 8 0,1-10 0,0 6 0,0-6 0,0 6-89,0-9-1,0 3 0,1-4-90,-1 1 180,-1-1 0,1 1 0,0 0 0,0 1 0,1 1 0,0 11 0,0-6 0,2 15 0,-2-15-90,3 7-270,-2-10-540,1-1 271,-3-6 629,-8-14 0,0 4 0,-4-11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6:29.99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7443,'1'4'270,"-1"-1"-180,2-2-1,-1 1-89,1 1 180,-1 0-90,1 0 0,-1 1 180,4 7-180,-2-2 0,4 7 360,5 21-270,-5-13 539,11 58-449,-12-46 180,6 42-270,-7-46 539,6 43-629,-6-42 90,5 35-180,-7-49 0,3 14 0,-5-24 0,2 6 0,-3-12 90,1 0-899,-1-3 449,-3-3 0,2 0-180,-3-3 1,2 1-91,-1-1-1349,-5-7 1260,4 4 719,-2-6 0,4 5 0,1-1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6:33.08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17 5914,'-2'-4'180,"0"1"-91,1 1-89,-1 0 90,1 1 0,-1 0 0,1-1-90,-1 2 270,2-1 899,-2 1-1079,5 3 0,-2-1 0,3 6 0,-2-1 0,-1 2 0,1 2 90,2 7-90,0-2 0,1 6 0,-1-5 0,0 1 0,1 2 0,-1 0 90,2 10 0,-2-6-90,0 8 89,-1-10-89,0 1 90,-2-1 0,1 1 360,0 20-270,-1-7-90,1 7-90,-1-15-1,0-12 1,1-1 0,0 3 0,0-7-90,0 3 0,-1-8 0,1-1 0,-2-1 0,1-1 0,-1 0 0,0 0 90,0-1-90,0-1 90,-1 0-719,0-1 269,1-2 0,-1 0-90,1-3-89,-1 1-91,-1-2-90,0-1 1,0 0-1,-1 0 720,-1-6 0,3 2 0,-1-5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6:34.6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41 9 5824,'-4'-2'180,"-1"0"-90,1 0-90,0 1 89,1 0 1,0 1 0,0 0 0,0 0 0,0 0-90,1 1 270,-2 2-270,3-1 270,-1 10 90,4 6-270,0-2 269,5 13-179,-4-17-90,2 9 90,-2-8-90,1 1 90,-1 1-90,2 0 0,-1 1 180,2 6-90,0 2-90,-1 0 0,0-3 0,-2-6 179,2 8-269,-1-9 90,1 6-90,-3-11 0,-1-1 0,1-2 90,-1-1-90,0 1 0,-1-3 0,0 1 0,0-2-359,0-1 179,2 0 90,-1 0-90,0 1 90,0-2-90,0 1-360,2-1 360,-1 0 0,1 0-809,-3 0 899,2 2 0,-2-2 90,2 1-270,-1-1 0,1 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19.6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2 323 6094,'-1'3'179,"0"0"-89,1-2 360,0 0-180,2 0-90,-1-2-90,2 0 90,-2-1 179,0 1 2790,-1 0-2879,-2 0-1,2-1 1,-1 0-90,1 1 180,0-4-360,1 0 180,-1-5-90,0 3-90,2-7 90,0 7 0,4-15-90,-3 12 0,1-15 90,-2 15-90,2-11 0,-3 12 0,3-9 0,-3 10 90,1-10-90,-2 10 0,1-6 0,0 8 90,0-3-90,0 4 0,-1-5 0,0 4 0,0-6 0,0 7 0,0-6 0,0 7 0,0-5 89,1 5-89,0-3 0,0 4 0,0-5 90,-1 5-90,-1-2 0,1 4-1439,0 0 810,3 3-181,-2-1-89,2 3-91,-3-1-89,0 0 1079,-4 4 0,1-3 0,-1 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6:44.71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 21 5914,'0'-4'90,"0"2"269,-1 1-269,0 1-90,-1 0 90,0-1 0,2 0 0,-2-1 90,1-1-90,-2 1 90,3-1-180,-1 3 1169,1-1-1079,2 4-90,-2-1 0,3 4 0,-2 0 90,0 1-90,0-1 90,1 6 0,0-4 0,5 13 0,-4-10 90,5 14-90,-1-4 270,8 23-360,-5-17 269,7 23-179,-10-33 180,6 20-180,-7-22 270,5 16-270,-6-18 270,4 11-270,-5-13 179,2 9-269,-4-12 180,2 7-90,-2-10 90,4 10-180,-3-9 90,4 10-90,-4-10 0,4 10 90,-4-9-90,4 10 0,-4-10 0,2 9 90,-3-10-90,3 6 0,-4-7 0,2 4 0,-3-7-90,2 3-2249,-2-5 1620,0-4-91,-2 0 1,0-4-1,-1 2 810,0-5 0,2 2 0,0-3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6:46.78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6094,'2'6'359,"-1"-1"-359,1 2 90,-1 1 0,1 1 0,0 1 90,2 7-90,0-2 270,9 19-180,-6-14 179,13 30-269,-11-27 180,12 39-180,-13-37 90,6 28-90,-9-36 0,3 12-90,-4-18 90,3 8-90,-4-13 90,2 6-90,-3-9 0,2 4 0,-2-5 0,0 3 0,-1-4-270,-1 1 180,0-1 0,0 1 0,0 0 90,0 2-180,0 2 90,1-1 90,1 5 0,-2-7-90,3 6 90,-2-7-359,2 3 179,-2-4-180,0 0 0,0-4 0,0-1 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6:48.14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8 6094,'3'-3'269,"0"1"-179,-1 1-90,-1 0 90,1 1 0,-1 0 0,0 0 270,1 0-270,-1-1 0,1 1 0,-1 0 90,1 0-90,-1 0 0,1 0 89,-1 1 1,1 0 360,4 10-360,1-2-180,2 5 270,5 8-180,-5-10 180,13 23-90,-12-18 269,17 29-269,-16-24 360,17 35-360,-16-31 269,12 32-359,-15-33 270,13 33-270,-14-35 0,9 23-90,-12-32 90,3 13-90,-5-17 90,2 10-90,-3-12 0,2 9 0,-2-10 0,2 7 0,-3-9-90,1 3 90,-2-5-180,0-1-1079,0-1 899,2-1 0,-1 0 1,1 0-1,-1-1 0,0 0-270,2 0 360,-1 0-629,5 0 629,-3 0 270,5 1 0,-4 0 0,1 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6:52.9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7713,'4'1'269,"-1"1"-179,-1-1 0,-1 0 0,1 0 0,-1 1 0,1 0 90,0 3 180,5 6-270,-2-2 360,6 15-271,-5-10 361,8 26-270,-6-20 360,8 32-450,-9-28 359,12 35-449,-12-37-90,8 20 90,-9-29-90,6 11 0,-7-15 0,4 6 0,-7-12 0,-1 1 0,-1-3-1799,0 0 1170,2-4-181,-1 1 0,0-4 1,-2 1-1,0-2 810,1-2 0,0-3 0,0-1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16.76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9 5914,'-4'0'90,"-1"0"0,2-1-90,1 1 0,-1-2 89,0 2-89,1-1 180,-1-1-180,1 1 270,-2 0-180,3 1 90,0 2-90,1-1 90,0 3-180,0-3 180,0 4-90,1-2 180,2 14-180,-1-7 89,2 15-89,-1-6 90,0 16-90,0-11 0,4 20 0,-3-24 0,5 24-90,-4-26 90,4 20 0,-5-24-90,3 10 0,-4-17 0,1 4 90,-3-7-90,1 2 0,-1-4 90,2 5-90,-1-2 90,2 8-90,-3-7 90,3 11-90,-2-9 180,4 9-180,-4-10 90,3 6 0,-3-8 0,2 4-90,-2-5 89,2 4-89,-3-5 0,1 2 0,-2-3-179,0 1 89,-2-7-90,1 1 0,-1-3-180,0 1 0,0-1-90,-2-1-179,0 2-1,-2-1 1,0 0 629,-2 0 0,1 0 0,0 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1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654 107 5824,'1'-9'1079,"-1"-5"-449,-1 8-360,1-2-91,0 4-89,0 4 0,0-2-90,0 1 90,0-1 0,0 0 90,-2-2-90,1 0 360,-3-6-360,2 5 449,-6-8-359,3 8 270,-9-5-270,6 7 180,-18-2-180,13 5 90,-26 5-181,20 0 181,-29 12-180,24-7 90,-32 18-180,29-13 180,-46 33-180,43-24 90,-44 38-90,46-35 90,-29 35-90,35-35 0,-19 32 0,29-33 90,-6 31-90,16-32 0,6 32 90,2-33-90,23 37 90,-4-30-90,9 10 90,-9-19-90,-6-9 0,23 7 90,-14-9-90,39 10 0,-36-15 0,56-3 0,-49-6 90,30-4-90,-38 0 0,0 0 0,-2-1 0,21-9 0,-19 5 0,33-17 90,-39 16-90,27-21 0,-30 18 90,21-24-90,-26 21 0,15-24 0,-21 24 0,6-27 0,-14 26 0,-9-35 0,-1 31 0,-19-36 0,13 37 0,-22-31 0,18 30 0,-24-26 0,24 31-360,-20-16 0,23 24-1529,-13-3 990,16 12-1080,-10 4 1979,9 7 0,-1-1 0,4 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613 73 6273,'-3'-6'450,"0"0"-360,0 0 90,0 1-90,1-1 90,0 2-90,0-1 90,1 2 359,-2-3-449,2 2 450,-5-4 90,-7 4-450,2-2 539,-21 3-449,15 3 450,-30 2-541,24 0 271,-34 6-360,30-2 180,-36 12-180,25-1 0,-26 18-90,28-11 90,-18 23-90,33-24 0,-21 34 90,28-31 0,-7 50-90,18-43 90,6 38-90,4-41 90,22 33-90,-9-29 90,38 37-90,-27-41 45,18 2 0,2-3-45,-4-9 0,13-1 0,0-4 0,-12-8 45,5-5 0,0-1-45,-9-4 0,51-13 0,-55 4 0,46-26 0,-51 17 0,35-33 0,-44 28 0,21-44 0,-35 40 0,2-51 0,-18 46 0,-18-51 0,7 46 0,-29-46 0,21 51 0,-33-34-90,30 45-810,-42-18 360,42 30-1978,-31 2 1528,39 15 990,-15 17 0,21-9 0,-3 9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7 6273,'-7'-1'540,"0"0"-450,-1-1 90,0 1-90,-2 0 90,1 1-90,0 0 90,0 0-90,1 0 179,-5 0 181,-12 6-360,7-2 180,-19 13-90,22-7 0,-10 7 0,11-5 0,-1 0-1,-1 2 91,-2 2 180,-9 12-180,5-5 719,-31 40-899,30-31 270,-24 49-270,35-48 0,-3 47 0,13-42 0,12 51 0,1-50 0,28 45-90,-14-51 90,16 4 0,3-4-90,-3-11 0,50 14 0,-52-32 90,58-15-90,-53 1 0,6-8 0,-3-4 0,-16 1 0,30-35 0,-40 27 0,15-45 0,-26 36 0,-6-58 0,-11 49-45,-8-10 0,-4 0-45,-4 6-180,-15-10 0,-3 3-90,6 16-450,-9-1 1,0 5 90,12 19-1890,-39 5 1800,42 19 809,-13 13 0,23-1 0,2 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599 70 6094,'-2'-4'359,"-1"0"-269,1-1 0,0 0 90,-1 0-90,0 0 0,0 0 90,-1 0 90,-2-1 179,-6-3-359,3 3 180,-11-2-180,10 7 180,-17-1-180,13 3 90,-23 1-90,17 0 180,-36 9-180,30-5 180,-41 16-181,38-12 271,-35 19-180,36-15 180,-30 23-180,35-19 360,-18 28-451,28-23 361,-3 46-360,15-37 90,16 49-90,-1-47 90,27 43-180,-19-44 90,35 39 0,-29-44 0,45 27-90,-38-37 90,52 9-90,-46-22 90,54-12-90,-52-2 0,8-12 0,0-2 0,-12 1 0,2-9 0,-2-1 0,-15 5 0,14-45 0,-28 37 0,-6-52 0,-10 47 0,-28-48 0,12 52-45,-14-4 0,-4 2-45,5 12-1170,-53-18 541,56 37-1170,-25 2 900,35 8 989,-12 15 0,21-6 0,-4 8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1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504 118 6094,'-7'0'359,"1"0"-179,0 0-90,1 0 0,0-1 90,1 0-90,-1 0 270,-1-1 0,1 0-271,0 0 181,0-2-90,3 3 180,-7-2-270,4 2 270,-11-3-270,7 3 449,-13-1-359,11 2 360,-15 2-360,15 0 450,-22 5-541,19-2 271,-22 8-270,21-6 90,-19 14-90,18-9 0,-23 26-90,22-19 0,-10 14 0,16-16 0,1-1 0,-1 2 0,-5 16 0,5-11 90,-6 21-90,10-22 0,-4 35 90,7-28-90,-1 43 0,5-44 0,6 34 90,-3-37-90,12 36 0,-7-38 0,14 27 90,-10-33-90,17 18 0,-15-20 90,20 15-90,-19-18 0,22 14 0,-20-16 90,29 15-90,-27-16 0,16 7 0,-21-11 0,2 0 0,-1-1 0,16 1 90,-11-2-90,28-2 90,-27-3-90,25-5 90,-27 2-90,20-9 0,-23 6 90,16-12-90,-19 9 0,15-15 0,-17 12 0,19-26 0,-17 21 0,15-27 0,-17 26 0,10-26 0,-13 25 0,9-26 0,-11 26 89,6-22-89,-8 25 90,1-22-90,-5 22 0,-2-30 0,-2 28 0,-4-24 0,2 27 0,-14-31 0,9 25 0,-10-18 0,8 23 0,0-1 0,-1 1 0,-3 0 0,-9-6 0,3 5 0,-30-17 0,23 17 0,-41-24-90,40 25-179,-34-23-1,40 25-1619,-18-12 899,29 21 990,-24 17 0,20 5 0,-15 16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22.2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1068 6903,'1'-4'360,"0"-1"-270,1 2 0,-1 0 90,1-1-90,-1 0 0,1 0-1,-1 1 181,-1-1-180,0 2 0,1-1 270,-1 2-270,1 0 90,1-2-90,-1 2 270,3-8-180,-1 3 359,3-15-449,-3 11 270,5-19-270,-5 17 90,3-15-90,-5 16 0,0-16 0,-1 16 90,-3-17-91,2 14 181,-5-20-180,3 18 180,-5-29-180,5 26-90,-6-25 0,5 28 0,-2-18 0,4 21 90,-1-13-90,2 17-90,-3-10 90,3 12 0,-1-7 0,3 9 0,1-10 0,0 9 0,0-12 0,-1 12 90,0-8-90,-1 8 0,0-9 0,0 10 0,0-7 0,0 8 0,1-11 0,0 9 0,0-6 0,-1 8 0,2-3 0,0 2 0,1-5 0,-1 5 90,2-6-90,-2 7 0,1-7 0,-2 6 90,1-5-90,-2 5 0,2-5 0,-1 6 0,1-5 0,-1 7 0,-1-4 0,0 3 0,2-6 0,-1 3 0,3-10 0,-1 8 0,4-12 0,-4 12 0,3-9 0,-4 12 0,2-5 0,-3 7 0,3-6 0,-3 4 90,2-5-90,-2 7 0,2-6 0,-2 5 90,3-6-90,-3 5 90,3-12-90,-2 8 0,4-15 0,-3 15 0,3-12 0,-3 13 90,1-6-90,-3 10 0,-3-2 0,1 5-810,-1-1 360,1 6-179,1-2-1,0 4-89,0-1-1890,1 11 1889,0-5 720,0 6 0,-1-11 0,0-1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19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29 904 6183,'-2'0'270,"0"0"-180,1 0 450,1 0-540,0 1 0,0 0 0,-1 1 0,0-1 0,0 1 0,-1 2 0,-1-2 0,0 1 0,1 0 90,0 0-90,1-1 0,-2 0 90,1 1 0,0-2 90,1 0-180,4-3 0,0 1 90,2-2-90,-1 2 90,3-1 0,1-1-1,9-2-89,-3 1 180,40-15-90,-23 8-90,43-18 90,-36 14 0,54-24-90,-39 17 0,11-4 0,2 0 0,-5 3 0,22-5 0,1 0 0,-15 6 45,14-3 0,-2 0-45,-20 7 0,5-3 0,1 1 0,-11 2 0,7-1 0,-1-1 0,-8 3 0,6-2 0,0 0 0,-6 2 0,16-4 0,2 1 0,-13 4 0,12-2 0,-2 0 0,-19 6 0,4-1 0,-1 0 0,-11 4 0,46-9 0,-53 11 0,34-6 0,-42 8 0,26-7 0,-33 8 90,24-8 0,-26 7 0,34-13 0,-30 9-90,37-12 0,-35 12 90,34-7-90,-31 10 0,31-6 0,-34 7 0,26-3 0,-30 5 90,22-6-90,-25 5 90,26-7 0,-26 5 0,23-5-90,-26 7 0,15-5 0,-18 7 0,10-3 0,-15 4 0,4-1-90,-9 2-360,-2 3 180,-2-1-1979,-21 9 2249,12-5 0,-13 5 0,14-6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19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1960 6004,'11'-16'359,"2"-1"-269,0 0 0,1-1 0,2-2 0,2 0 180,10-13-180,-4 6 360,32-37-360,-24 29 44,7-7 1,1 0-45,-3 3 0,7-5 0,0 0 0,-4 5-1741,5-4 0,0 0 1651,-6 6-401,9-8 0,0 0 401,-10 10-257,5-6 0,-1 1 257,-13 12 90,34-33 0,-37 35 0,31-30-90,-33 32-124,27-27 124,-29 29 0,24-25 0,-26 27 2578,22-28-2578,-24 27 0,29-36 0,-28 34 0,26-32 0,-28 35 0,19-23 0,-21 24 0,20-26 0,-18 24 0,21-30 0,-20 28 90,22-29-90,-23 30 0,21-28 0,-24 32 1169,13-19-1169,-19 26 939,7-12-939,-9 15 491,6-11-401,-6 11 0,5-10-90,-6 10 195,9-14-195,-8 12 90,7-12-90,-9 14 0,2-4 0,-3 9-630,-3 1 360,-2 7-539,-5 5 179,-3 1 630,-13 6 0,10-8 0,-9 4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19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40 40 6273,'-5'-2'450,"0"0"-360,0 0 0,1-1 0,1 0 0,0 1 0,1-1 0,0 0 0,0 0 0,1 0 0,-1 1 0,1-1 0,-1 1 0,2 0-1,-2-1-89,2 2 180,-1 0-90,4 4 0,-1-1-90,3 2 180,1 5-90,0-2 90,14 23-90,-9-14 0,23 32 0,-18-27 90,29 30-90,-22-26 180,35 32-180,-31-30 179,38 37-179,-35-34 135,9 10 0,0 0-135,-7-7 90,34 37-90,-40-43 270,25 27-180,-24-27 179,41 42-359,-41-41 180,36 34-180,-40-41 0,27 24 0,-29-27 90,22 17-90,-26-21 0,16 10 0,-21-15 0,10 5 0,-15-9 0,7 5 0,-11-7 0,4 3 0,-5-5 0,0 1 0,-1-1 0,-1-1 0,0 0 0,1 0 0,0 1 0,2 1 0,-2-1 0,3 5 0,-3-3 0,4 7 0,-3-7 0,3 6 0,-4-6 0,3 4 0,-2-5 0,3 5 0,-3-5 0,2 5 0,-2-3-360,2 4 91,-2-4-1171,4 3 721,-3-4-1710,0 0 1620,-2-1 809,-2 0 0,0-1 0,1-1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19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 6179,'0'3'360,"1"1"-268,0-1-92,1 1 91,0 0-91,2 1 180,2 2-180,0-1 271,10 7-181,-7-6 90,12 8 0,-6-4 89,11 9-179,-7-5 270,18 24-270,-20-19 180,19 25 90,-5-1-270,-5-6 90,7 9-410,-14-18 410,0 0 360,9 14 0,2 2-270,1 0-181,-2-2 1,2 1 360,13 11-270,-16-21-90,9 8 0,1 1-90,-7-10 45,7 5 0,-1-1-45,-9-10 90,35 35-90,-36-34 0,36 40 0,-35-36 45,6 10 0,0 0-45,-8-8 90,33 46-90,-39-52 0,23 31 0,-26-36 0,18 24 0,-21-30 0,13 17 90,-15-21-90,5 7 0,-8-11 0,-1 0 0,0-1 319,-2 0-319,5 4 0,-5-4 0,5 5 0,-8-9 0,4 2 0,-5-3 0,3 1 0,-4-3 0,2 1 0,-3-2 0,1 0 0,0 1 0,0 0 0,1 0 0,0 0 0,-1-1-360,-1 0 90,0 1-449,0 1 269,0-1-2159,-4 0 1890,1 1 719,-7 2 0,6 0 0,-2 2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0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 1 6183,'-1'2'90,"1"0"0,0-1-90,0 0 90,0 0-90,0 1 90,0-1 0,0 1-90,1-1 180,2 1-90,-1-2 0,4 2 0,-4-1 180,6 3-180,-4-2 180,8 7-180,-8-5 179,9 11-179,-7-7 90,8 13-180,-8-12 180,8 12-180,-8-12 90,6 8-90,-6-10 180,7 13-180,-7-11 180,10 16-180,-10-15 180,8 14-180,-8-14 180,8 12-180,-10-15 0,6 9 0,-6-11 90,4 7-90,-4-8 90,2 4 0,-2-4-1,0 1 1,0-1 90,-1 2-180,-1-3 0,2 4 0,-3-3-270,3 6 91,-2-6-541,-2 4 180,-1-7 540,-11-6 0,6-1 0,-7-6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0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0 6094,'9'4'449,"1"0"-359,2 0 0,1 0 90,3 1-90,1 1 90,2-1 90,12 5 179,28 10-269,-14-7 90,45 17-180,-52-18 90,54 16-90,-50-16 45,7 2 0,1-1-135,-6-2 135,7 1 0,-1 0-45,-7-2 134,19 5 1,0-1-135,-15-3-734,42 9 734,-60-13 128,34 9-38,-29-6 0,34 9-90,-43-10 270,34 13-270,-31-10 0,38 17 0,-41-17-1,30 15-89,-32-15 90,29 14-90,-30-15-38,37 17 38,-34-17 0,26 13 0,-31-16 0,30 10 0,-26-9 90,27 12-90,-33-14 0,18 13 0,-20-11 874,17 12-874,-19-12 345,24 13-345,-23-14 235,18 7-235,-20-9 90,22 6-90,-18-7 0,22 6 0,-27-9 0,14 4 0,-17-5 0,7 3 0,-10-3 0,3 3 0,-6-2 0,0 0-90,-2-2-2339,-2 0 1710,0-1-91,-1 2-89,-1-2 899,-5 4 0,2-1 0,-4 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0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1494 5914,'3'-4'180,"0"-1"-91,1 0-89,0 0 90,1-1 0,0-1-90,0 0 270,6-7-180,-3 4 90,14-17 0,-12 13 180,27-31-270,-20 25 90,21-27-90,-21 27 269,28-32-269,-23 27 90,32-36-180,-33 37 180,35-37-180,-34 35 0,24-29 0,-29 33 180,28-37-90,-24 31 0,25-33 0,-26 37 180,31-34-180,-27 30 0,36-35-90,-38 41 0,32-29 90,-30 28-1,30-28 1,-30 28 0,34-33-90,-35 34 90,19-20-90,-27 28 0,13-15 0,-15 16 0,11-13 0,-17 18 0,7-11 90,-11 10-90,4-5 0,-7 7 270,8-8-90,-4 6 0,9-10 0,-8 9 270,7-12-450,-7 13 179,7-11-179,-9 15 90,5-9-90,-5 9 0,1-6 90,-2 9 0,5-8-90,-3 6 0,4-8-90,-5 8-359,-1-2 89,-2 5-1169,-4-2 899,1 2-2248,-18 2 2878,10 1 0,-13 1 0,13-2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0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78 239 5914,'-10'4'269,"-1"-1"-179,2-1 0,0 0 90,1 0-90,0-1 270,-2 1-180,4-1 0,0 0-90,5-1 270,7-2-271,-1 1 91,15-5-180,-7 3 270,33-5-180,-23 5 0,46-5 0,-37 6 0,38-4 0,-31 4 0,17-2 0,3-2 0,2 0-1696,17-2 0,1-2 1606,-14 1-703,8-3 1,0 1 702,-11 1 0,5-1 0,-2 0 0,-12 2-53,3 0 1,-1 1 52,-11 1 44,10-1 1,-1 1-45,-12 1 90,53-8-90,-60 10 180,45-7-180,-44 6 180,45-5-180,-44 6 90,55-4-90,-54 5 0,39 0 90,-48 3-90,40 2 0,-36-1 90,46 2-90,-50-3 0,39 0 0,-37 0 0,38-3 0,-37 2 90,37-2-90,-38 2 90,39 1-90,-39 1 180,39 2-180,-40-1 270,36 3-90,-37-2 179,31 0-179,-27-3 2510,14 1-2690,-20-1 179,11 0-179,-21 0 2282,16 0-2282,-23 0 291,11 0-291,-13 0 0,8 0 90,-11 0-90,5 0 0,-5 0 0,6 0 0,-4 0 0,15 2 0,-11-1 0,15 3-90,-15-3-629,9 1 269,-11-1-1349,4-1 989,-9-1-1528,-3-3 2338,-2 1 0,-3-3 0,2 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0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18 103 5914,'-1'-5'269,"-1"0"-179,1-1 0,-1 1 0,1 0 0,-1 0 0,1 0 90,0-1-90,1 0 180,0-6-180,0 5 270,-2-11-1,1 10-359,-1-1 270,1 8-180,1 7 0,0 2 0,0 4-90,0-1 90,0 3 90,0 12-90,0-4 360,4 31-270,-1-22 629,9 48-539,-5-41 224,6 18 1,2 1-405,-2-7 45,5 11 0,0-1-135,-4-14 90,3 9 0,0 1 0,-4-14-90,11 40 90,-15-54 0,6 24-90,-7-27 90,8 34 0,-11-38-90,7 24 90,-10-31-90,3 10 0,-5-17 0,1 5 0,-1-9 0,1 3 0,-1-5 0,1 1 0,0-2 0,0 2 0,1-1 0,0 6 0,-1-5 0,2 5 0,-2-5 0,0 3 0,0-3-90,0 1 0,-1-1-450,0 1 180,-1-2-1259,-1-5 900,0 0-1710,-8-12 1620,5 6 809,-6-7 0,8 5 0,1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0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9 55 5824,'0'-6'270,"1"1"-270,-1 0 89,1 0 1,0 0 0,-1 1 0,0 0 0,0 0 270,0-2-90,-1 2-90,0-1 180,0 3-270,0 2 269,-1 0-269,0 1 90,0 2-90,1 0 0,0 12 0,1-6 180,5 29-180,-2-19 180,6 35-180,-3-30 449,8 36-269,-7-31 360,12 42-450,-10-39 449,13 51-539,-14-51 90,6 31-180,-11-44 90,2 12-90,-2-17 0,-1 8-90,-2-15-719,-2 2 359,0-8-629,-4-4 449,3-1-2159,-11-9 2789,8 6 0,-6-5 0,10 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24.2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63 782 6094,'-4'2'269,"-1"0"-179,3-1 0,0 0 0,1 1 0,-1-2 90,1 1 90,-1 0-90,0-1 90,-3 1-90,3-1 89,-6 2-179,5-1 90,-5 3-90,4-3 90,-2 2-90,4-2 810,1-1-721,0-3 91,1 0 0,-1-2 630,1-8-631,0 6 91,2-13-270,-1 11 180,5-14-270,-3 10 180,14-27-180,-9 22 90,12-22-90,-12 23 180,7-20-180,-8 18 90,10-25-90,-11 28 0,7-18 0,-9 23 0,5-13 90,-6 13-90,5-16 0,-5 14 0,5-17 0,-5 17 0,5-20 0,-6 21 0,4-15 0,-5 18 90,2-11-90,-1 12 0,0-13 0,-1 13 0,3-9 0,-3 9 0,2-6 0,-1 8 0,1-3 0,-1 4 0,-1-1 0,1 1 90,-2-3-90,1 4 0,0-8 0,0 6 0,3-10 0,-2 9 0,2-9 0,-2 10 0,3-6 0,-3 8 0,2-3 0,-3 4 0,0 0 0,-1 2-810,0 0 360,3 3-89,-1-1-91,3 1-90,-2-2-1888,0 2 1798,-1-1 810,1 1 0,-1-2 0,1-2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0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 11 5914,'-2'-3'269,"2"0"-179,-1 2 1080,1 0-1080,-1-1 539,1 1-539,0 5-90,1-3 0,0 5 90,0-2-90,0-1 90,0 1 0,2 4 0,1 5-90,-1-2 90,2 7-90,-3-11 90,3 9-90,-3-9 0,0 4 90,-1-8-90,0 1 0,0-4 0,-1-3 0,0-1 0,-2-7 0,1 4 90,-3-6-90,2 8 0,-2-5 0,3 7 0,-1 0 0,2 2 0,0 5 0,1-1 90,0 8-90,1-4 90,3 15-90,-2-8 180,5 25-90,-4-17 449,7 50-359,-6-38 450,9 57-450,-9-54 359,7 46-449,-7-47 180,5 38-270,-6-44 90,4 28-90,-5-37 0,3 20 0,-4-24 90,0 2-90,-1-11-90,-1-7-90,0-1-719,-1-6 449,0 1-1259,-3-16 989,2 8-1348,-5-24 2068,4 18 0,-1-10 0,3 11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0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12 13 6183,'-3'-3'180,"0"1"-90,2 2 0,-1-1 0,1 1 90,0-1 0,0-1 90,1 1 449,0-1-629,2 6 0,0-2 0,0 6 0,0 3 0,0-1 90,2 17-90,-1-11 90,3 32-90,-2-26 0,5 34-90,-4-34 180,5 27-90,-6-29 90,5 25-180,-6-30 90,2 11-90,-3-19 89,1 2-89,-2-6 0,0 0-359,-1-2 359,-1 0 0,0 0 0,0 2 0,1 3 0,0-1 0,1 4 0,0-5 90,1 3-90,-2-5-90,1 3 90,-1-3-360,-1 1 180,0-3-899,-2 0 629,1-1 450,-7-5 0,4-1 0,-4-4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0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7 155 5914,'1'-4'90,"1"-1"-90,-1 3 0,0-1 90,0-1-90,-1 0 0,0 0 0,2 0 89,-2-3 1,1 3-90,0-1 90,-1 2-90,0 2 90,0-1-90,0 1 90,0-3-90,0 1 90,0-3-90,0 3 0,0-4 0,0 3 90,0-8-90,-1 6 90,0-7-90,-1 6 90,-3-9-90,4 9 0,-3-4 90,3 9 360,0 1-450,1 5 90,1-1-90,-1 4 90,4 5-90,-2-2 180,5 18-180,-3-12 179,4 20 1,-2-6 0,4 21-90,-2-14 90,6 39-180,-8-45 90,4 35 0,-6-42 0,4 29 0,-5-30 0,3 25-90,-4-34 90,2 13-90,-4-19 0,2 5 0,-2-10 0,0 1 0,0-3 270,0 1-270,-1-6-90,1 3 0,-1-3-180,-1 4-630,2 0 361,0-3 269,0 2 0,1-3-360,-3-1 181,0 1 449,-1-3 0,0 1 0,1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0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 7083,'3'-2'270,"0"0"-180,-2 2 90,0 0-90,1 1 0,-1 0-1,1 2 91,-1 1 90,0 10-180,0-3 180,-1 28-270,1-20 180,1 25-90,0-24 180,4 37-180,-2-29 269,9 46-179,-7-44 90,9 28-90,-8-32 90,7 17 180,0-3-91,2 7-269,-2-11 180,2 0-270,-10-23 90,7 11 0,-9-16-90,2 3 0,-4-7 90,0 0-90,-1-3 0,0 4 0,-1-3 90,1 6-90,0-3 0,3 7-90,-2-7 90,2 6 0,-2-7 0,3 3 0,-3-5 90,2 2-90,-3-3 0,1 2 0,-2-2 0,-2 0 0,1-1 0,-1 0 0,1 0-360,0 1 0,-1-1 1,1 1-91,-2-1-180,2 0 1,0 1-1800,-5-1 1709,2-1 720,-5-2 0,3-2 0,1-1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34 5824,'3'-6'180,"-1"1"-180,-1 1 90,0 0-1,0 1 1,-1 0 0,1 0-90,-1 1 180,1 0 360,-1 1-540,2 3 90,-1 0 0,1 2 180,1 1-180,-2-1 179,5 8-179,-3-6 180,7 16-180,-5-10 0,6 16 0,-4-12 180,11 32-180,-9-23 0,14 35 0,-13-30 0,4 13 0,-6-18 90,5 17-90,-7-26-90,4 14 0,-8-22 179,1 5-179,-3-7 0,4 7 0,-3-10 0,2 3 0,-3-4 0,1 4 0,-1-2 0,0 7 0,0-5 0,0 6 0,1-6 0,-1 9 0,0-8 0,0 8 0,1-10 0,0 6 0,0-6 0,0 6-89,0-9-1,0 3 0,1-4-90,-1 1 180,-1-1 0,1 1 0,0 0 0,0 1 0,1 1 0,0 11 0,0-6 0,2 15 0,-2-15-90,3 7-270,-2-10-540,1-1 271,-3-6 629,-8-14 0,0 4 0,-4-11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1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7443,'1'4'270,"-1"-1"-180,2-2-1,-1 1-89,1 1 180,-1 0-90,1 0 0,-1 1 180,4 7-180,-2-2 0,4 7 360,5 21-270,-5-13 539,11 58-449,-12-46 180,6 42-270,-7-46 539,6 43-629,-6-42 90,5 35-180,-7-49 0,3 14 0,-5-24 0,2 6 0,-3-12 90,1 0-899,-1-3 449,-3-3 0,2 0-180,-3-3 1,2 1-91,-1-1-1349,-5-7 1260,4 4 719,-2-6 0,4 5 0,1-1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17 5914,'-2'-4'180,"0"1"-91,1 1-89,-1 0 90,1 1 0,-1 0 0,1-1-90,-1 2 270,2-1 899,-2 1-1079,5 3 0,-2-1 0,3 6 0,-2-1 0,-1 2 0,1 2 90,2 7-90,0-2 0,1 6 0,-1-5 0,0 1 0,1 2 0,-1 0 90,2 10 0,-2-6-90,0 8 89,-1-10-89,0 1 90,-2-1 0,1 1 360,0 20-270,-1-7-90,1 7-90,-1-15-1,0-12 1,1-1 0,0 3 0,0-7-90,0 3 0,-1-8 0,1-1 0,-2-1 0,1-1 0,-1 0 0,0 0 90,0-1-90,0-1 90,-1 0-719,0-1 269,1-2 0,-1 0-90,1-3-89,-1 1-91,-1-2-90,0-1 1,0 0-1,-1 0 720,-1-6 0,3 2 0,-1-5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41 9 5824,'-4'-2'180,"-1"0"-90,1 0-90,0 1 89,1 0 1,0 1 0,0 0 0,0 0 0,0 0-90,1 1 270,-2 2-270,3-1 270,-1 10 90,4 6-270,0-2 269,5 13-179,-4-17-90,2 9 90,-2-8-90,1 1 90,-1 1-90,2 0 0,-1 1 180,2 6-90,0 2-90,-1 0 0,0-3 0,-2-6 179,2 8-269,-1-9 90,1 6-90,-3-11 0,-1-1 0,1-2 90,-1-1-90,0 1 0,-1-3 0,0 1 0,0-2-359,0-1 179,2 0 90,-1 0-90,0 1 90,0-2-90,0 1-360,2-1 360,-1 0 0,1 0-809,-3 0 899,2 2 0,-2-2 90,2 1-270,-1-1 0,1 0 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1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 21 5914,'0'-4'90,"0"2"269,-1 1-269,0 1-90,-1 0 90,0-1 0,2 0 0,-2-1 90,1-1-90,-2 1 90,3-1-180,-1 3 1169,1-1-1079,2 4-90,-2-1 0,3 4 0,-2 0 90,0 1-90,0-1 90,1 6 0,0-4 0,5 13 0,-4-10 90,5 14-90,-1-4 270,8 23-360,-5-17 269,7 23-179,-10-33 180,6 20-180,-7-22 270,5 16-270,-6-18 270,4 11-270,-5-13 179,2 9-269,-4-12 180,2 7-90,-2-10 90,4 10-180,-3-9 90,4 10-90,-4-10 0,4 10 90,-4-9-90,4 10 0,-4-10 0,2 9 90,-3-10-90,3 6 0,-4-7 0,2 4 0,-3-7-90,2 3-2249,-2-5 1620,0-4-91,-2 0 1,0-4-1,-1 2 810,0-5 0,2 2 0,0-3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1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6094,'2'6'359,"-1"-1"-359,1 2 90,-1 1 0,1 1 0,0 1 90,2 7-90,0-2 270,9 19-180,-6-14 179,13 30-269,-11-27 180,12 39-180,-13-37 90,6 28-90,-9-36 0,3 12-90,-4-18 90,3 8-90,-4-13 90,2 6-90,-3-9 0,2 4 0,-2-5 0,0 3 0,-1-4-270,-1 1 180,0-1 0,0 1 0,0 0 90,0 2-180,0 2 90,1-1 90,1 5 0,-2-7-90,3 6 90,-2-7-359,2 3 179,-2-4-180,0 0 0,0-4 0,0-1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7 5818,'2'-6'0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25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1 743 6633,'3'2'360,"0"0"-180,-1-2-90,1 0 90,0 0-90,1 0 90,-1-1-90,2 1 179,2-2-179,-1 0 180,7-4-180,-5 3 270,14-12 90,7-3-270,-2 0 359,16-11-269,-25 17 450,23-16-450,-23 17 359,32-24-539,-28 20 90,29-24-90,-31 23 0,24-20-90,-25 21 90,23-20-90,-24 21 0,20-19 0,-22 19 90,8-7-90,-13 11 0,0 0 0,-1 0 90,0-1-90,0 2 0,0-1 0,1 1 90,3-6-90,3-1 180,12-13-180,-10 11 0,12-12 0,-19 19 90,11-10-90,-13 13 0,13-11 0,-13 11 0,13-9 0,-14 9 0,12-8 0,-13 10 90,8-8-90,-10 9 0,5-5 0,-9 7 0,2-1 0,-3 3-2249,0 0 1439,-4 5-179,0-1-1,-4 4 1,-1-3 179,-2 1 810,0 0 0,1-1 0,-1-1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1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8 6094,'3'-3'269,"0"1"-179,-1 1-90,-1 0 90,1 1 0,-1 0 0,0 0 270,1 0-270,-1-1 0,1 1 0,-1 0 90,1 0-90,-1 0 0,1 0 89,-1 1 1,1 0 360,4 10-360,1-2-180,2 5 270,5 8-180,-5-10 180,13 23-90,-12-18 269,17 29-269,-16-24 360,17 35-360,-16-31 269,12 32-359,-15-33 270,13 33-270,-14-35 0,9 23-90,-12-32 90,3 13-90,-5-17 90,2 10-90,-3-12 0,2 9 0,-2-10 0,2 7 0,-3-9-90,1 3 90,-2-5-180,0-1-1079,0-1 899,2-1 0,-1 0 1,1 0-1,-1-1 0,0 0-270,2 0 360,-1 0-629,5 0 629,-3 0 270,5 1 0,-4 0 0,1 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1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7713,'4'1'269,"-1"1"-179,-1-1 0,-1 0 0,1 0 0,-1 1 0,1 0 90,0 3 180,5 6-270,-2-2 360,6 15-271,-5-10 361,8 26-270,-6-20 360,8 32-450,-9-28 359,12 35-449,-12-37-90,8 20 90,-9-29-90,6 11 0,-7-15 0,4 6 0,-7-12 0,-1 1 0,-1-3-1799,0 0 1170,2-4-181,-1 1 0,0-4 1,-2 1-1,0-2 810,1-2 0,0-3 0,0-1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33.2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9 5914,'-4'0'90,"-1"0"0,2-1-90,1 1 0,-1-2 89,0 2-89,1-1 180,-1-1-180,1 1 270,-2 0-180,3 1 90,0 2-90,1-1 90,0 3-180,0-3 180,0 4-90,1-2 180,2 14-180,-1-7 89,2 15-89,-1-6 90,0 16-90,0-11 0,4 20 0,-3-24 0,5 24-90,-4-26 90,4 20 0,-5-24-90,3 10 0,-4-17 0,1 4 90,-3-7-90,1 2 0,-1-4 90,2 5-90,-1-2 90,2 8-90,-3-7 90,3 11-90,-2-9 180,4 9-180,-4-10 90,3 6 0,-3-8 0,2 4-90,-2-5 89,2 4-89,-3-5 0,1 2 0,-2-3-179,0 1 89,-2-7-90,1 1 0,-1-3-180,0 1 0,0-1-90,-2-1-179,0 2-1,-2-1 1,0 0 629,-2 0 0,1 0 0,0 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50.16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9 3 6453,'-5'-1'900,"1"0"-91,4 1-719,3 2-90,-1 0 0,2 2 90,-3 0 0,3 8-90,-2-2 180,6 18-180,-3-12 180,8 29-90,-6-22 180,12 38-180,-11-32 180,10 44-180,-12-39 89,4 56-89,-7-54 0,6 43-90,-5-54 0,11 21 0,-9-30 0,6 12 0,-8-19 90,2 4-90,-3-9 0,-1 2 90,-1-5 90,0 1-90,0-2-90,-1 1 0,2 0-90,-2 1-90,0 0-270,-1-1 1,0 0-1,-2 0-270,-1 0 1,0 1-1,-2-1-89,1 1 809,0-1 0,2-1 0,0-1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52.94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193 39 5914,'4'-1'90,"-2"0"0,0-1-90,-2 0 0,1 0 89,-1 0-89,2-1 90,-2 1-90,0-2 90,0 1 0,-1-3 0,1 4 0,-2-4 0,2 5 540,0 0-630,-1 4 0,0-1 90,1 2-90,0-2 0,0 1 90,-1 2 0,-1 5 0,0 0 0,-3 10-90,2-9 179,-7 23-89,5-17 0,-8 27 0,8-26 0,-7 27-90,6-26 90,-8 28-90,7-26 90,-7 26-90,9-28 90,-6 32 0,6-31-90,-4 24 0,6-30 90,-3 12-90,4-17 90,-2 10-90,2-11 90,-2 9-90,2-9 90,-2 8-90,3-10 90,-3 16 0,2-13-90,-1 14 0,2-16 90,-1 11-90,1-10 0,-1 7 0,1-8 0,-1 6 0,2-8 0,0 3 0,0-6 0,-1 2 0,1-4 180,0 1-180,-1 1 0,1-1 0,-1 2 90,0-2-90,0 1 0,0-1 0,0 1 0,1 0-180,0-1 0,-1 0-90,0 0-90,-1-1-90,0 0-179,-1-2-721,-1-4 1350,2 1 0,0-5 0,3 3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55.69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18 90 6094,'-3'-3'0,"1"0"0,1 0 0,0 0 0,1 0 0,0-1 0,0 0 0,0-1 0,0-5 0,0 4 0,0-5 0,0 8 0,-1-3 0,0 3 89,-1-3-89,0 4 90,0-4 0,1 4 0,-1-2 0,2 3 0,0 0 0,3 2-90,-2 0 90,3 1 0,-2-1-90,0 0 180,2 1-180,-2-1 270,4 4-180,-3-2 90,5 10-180,-5-7 180,7 11-91,-5-8 91,9 14-90,-8-11 90,10 20-180,-10-16 180,12 26-180,-9-21 180,11 27-180,-11-26 180,12 32-180,-12-33 90,9 24 0,-11-31-90,5 12 0,-7-17 90,3 7-90,-5-11 0,0 2 0,-2-5 0,-1 1 0,0-3 0,1 2 0,-1-1 0,1 0 90,-1 1-90,1-1 0,-1 1 0,2 0 0,0 2 0,0-2 0,2 4 0,-2-3 90,1 1-90,-2-2 0,0 1 0,0 0 0,2 4 0,-1-2 90,3 3-90,-4-6 90,3 4 0,-3-3-1,1 6 1,-1-5 90,3 9 0,-1-8 180,4 14-270,-4-11 90,4 12-90,-4-13 0,1 7-90,-2-9 0,1 3 0,-2-6 0,0 3 0,0-4-540,-3 0 180,1-2-1349,-7-6 990,3 2 719,-6-8 0,6 6 0,-1-4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57.04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106 0 6273,'-3'1'180,"-1"1"-180,3-1 90,-1 0-90,1 1 90,-1-2-90,1 1 90,-1 0 90,-1 6-90,1-3 90,-3 11-90,3-8 270,-3 10-270,3-8 359,-4 18-359,4-14 90,-2 21-90,3-18 0,-3 21-90,3-18 180,-3 26-180,2-22 180,-2 31-90,2-29 0,-3 30 0,3-31 90,-2 33-180,4-35 180,0 28-180,0-33 179,0 20-179,0-23 180,2 18-180,-1-20 90,0 12-90,-1-15 270,-3 10-270,2-13 180,0 6-180,1-8 0,2 3 0,-2-4 90,1 4-90,-1-4 0,2 5 0,-1-4 0,1 5 0,0-3 0,1 5 0,-2-6-90,2 4-90,-3-7-809,0 0 539,-2-5-90,-2 0 1,-1-4 539,-9-3 0,7 2 0,-6-4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7:58.91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 3 6543,'-3'-2'180,"1"2"-90,1 0 0,1 3-90,0-1 90,0 2 0,0 0-90,0 0 90,1 3 180,3 7-270,-2-4 180,2 12-90,-2-12 89,0 18-179,-1-14 270,-1 32-180,-1-25 0,-1 33 0,1-32 90,-2 28-180,2-28 180,0 24-180,1-26 90,0 20-90,1-25 0,1 15 0,0-18 0,2 9 90,-3-13-90,3 7 0,-3-11 0,3 5 0,-3-6 90,1 7-90,-2-5 90,1 7-90,-1-7 0,-1 8 90,0-8-90,-1 9 90,1-10-90,0 4 0,1-6 90,0 1 90,0-3-180,0 2 0,0-1 0,0 1 0,1-1 0,-1 1 0,2 0 0,-2 3 0,1-3 0,0 4 0,-1-4 0,0 2 0,0-3 89,0 4-89,0-4-809,0 2 359,1-7-90,-2 1 1,1-3-181,-3 3 91,1 0 629,1-2 0,3-1 0,2-1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03.88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 19 6004,'-1'-4'179,"0"1"-179,1 2 270,0 0-180,0 0-90,0 0 180,0-1-90,0 1 0,0-1 0,0 1 809,0 0-899,2 6 0,-1-2 90,1 7-90,-2-2 0,0 1 90,0 1-90,1 2 90,1 0 0,0 9 0,-1-4 90,4 21-180,-2-17 180,5 29-180,-4-30 0,4 19 0,-5-26 0,2 12 0,-3-16 90,2 7-90,-3-14 90,1 2-90,-2-4 90,-2 1-90,0 0-90,0-1 90,1 0 0,0 0-180,0 0 0,-1 1 0,1 0-359,-1 0 269,0-1-720,0-1 361,1 1 629,-1-2 0,1 2 0,-2-2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05.29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25 6094,'0'-3'0,"0"0"89,0 2-89,0 0 90,0-1-90,0 1 90,0-1-90,0 1 0,0 0 90,0-1 180,0 1-180,2 0 0,-1 0-90,2 1 90,-2-1 90,2 1-90,-1-1 90,2 0-90,-1 0 90,4 1-90,-3 0 269,7 1-269,-7 0 180,10 3-180,-8-1 90,10 6-180,-9-3 180,14 20-180,-13-16 90,12 17-90,-12-18 90,9 11-90,-8-9 0,7 10 0,-7-11 180,9 16-180,-9-14 90,14 21-90,-16-21 90,7 11-90,-9-16 0,5 6 90,-5-7-1,6 4-89,-8-7 90,3 1-90,-5-3 0,3 0 90,-1 0-90,2-1 0,-3 0 0,2 0 0,-2 0-359,0 1 179,-1-2 0,0 1-180,0-2-629,-3-3 449,-1 2 540,-9-4 0,6 2 0,-5-2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32.623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156 718 6453,'2'2'270,"0"0"90,-2-1 0,1-1-180,0 1 0,1 0 899,0-2-1079,-4-1 90,2 0 0,-2-1 0,2 2 360,-1-2-181,1 2 1440,-1-1-1439,0 1-180,0 0 0,-1 0 90,0-2-180,0 1 90,0-2 90,-6-20-90,5 14-90,-5-15 90,6 20-90,0 0 0,-3-5 0,2 4 90,-2-9-90,3 8 90,-2-11-90,2 10 0,-2-8 0,3 10 90,-3-10-90,3 8 0,-2-12 90,2 13-90,-2-10 0,2 9 90,-2-9-90,1 9 89,1-10-89,0 9 0,-1-12 0,1 12 90,-1-10-90,0 13 90,-1-8-90,1 10 0,-2-6 0,3 7 0,-3-5 0,3 3 90,-2-10-90,2 7 0,0-8 0,1 10 0,-2-4 0,2 7 0,0-1 0,0 2 90,-2-3-90,1 3 0,-1-5 0,2 4 0,-2-6 0,2 4 0,-3-4 0,3 5 0,-1-1 0,1 3 0,-2-2 0,2 2 90,-3-5-90,3 5 0,-2-8 0,1 6 0,1-8 0,0 7 0,-2-5 0,1 6 0,-1-5 0,0 6 0,1-5 0,-1 4 0,2-3 0,0 2 0,0-3 0,0 5 0,0-2 0,0 3 0,-1-3 0,0 3 90,0-6-90,1 5 0,0-5 0,0 6 0,0-5 0,0 4 0,0-3 0,0 4 90,-2-6-90,1 4 0,-1-6 0,1 6 0,1-3 0,0 5-90,0-2-629,-1 3 359,4 4-180,-1 0-90,3 4-89,-3-2-1080,0 4 809,-2-1 990,-8 12 0,2-9 0,-6 5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06.89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22 0 6363,'-4'1'90,"1"0"-90,1 0 90,1 1-90,-1-1 180,0 2-180,0-2 180,0 3-90,1-3 90,-1 3-90,2-3 0,0 3 0,0-1 0,-1 3 0,2 0 0,1 8 0,0-5 89,2 20-89,-2-14 90,3 30-90,-3-27 0,1 21-90,-2-24 90,-1 17 0,0-17 0,1 18-90,-1-23 0,2 9 0,-2-14 0,0 2 0,0-4 0,0 1-899,0-4 719,0-4 0,-1 2-90,0-3-360,-1 3 270,-1 2 360,0-1 0,-2-1 0,1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08.88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124 0 6004,'-4'2'90,"2"0"-1,0 0 1,1-1-90,-1 0 180,0 1-90,1-1 180,-2 2-180,1-1 90,-1 1-90,1-2-90,-1 2 0,1 0 90,-2 2 0,0 0 0,-3 5 0,2-3 180,-4 9-181,5-9 91,-3 12-90,4-10 180,-2 15-180,2-9 0,-3 21 0,4-18 0,-4 28-90,5-27 0,-2 26 90,2-31-90,1 9 0,0-16 90,2 3-90,-2-5 0,2 5 0,-2-8 0,0 2 0,0-3 0,0 1 0,0-1-450,0 0 270,-1 1 0,1 0 0,-2-1-359,0 1 269,-1-2-809,-4-1 809,5 0 270,-4-1 0,4 2 0,-2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30.2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2123 3156 6363,'-7'2'540,"-1"0"-360,1 1-90,0-1 90,1-1-90,1 1 0,0-1 0,0 0 269,-2 3-179,-2 1-90,2 1 90,-3 2-180,5-3 180,-9 7-90,6-6 90,-15 8-180,10-7 270,-23 8-90,17-7 359,-41 12-359,32-11 450,-46 14-450,43-15 359,-42 11-449,41-12 180,-41 2-180,42-8 0,-53-10-90,48 1 90,-38-15-90,43 10 0,-43-24 0,40 18 0,-48-27 0,52 28 0,-39-25 0,39 23 0,-39-25 0,39 24 0,-39-25 0,38 25 0,-36-29 0,37 26 0,-8-11 0,1-2 0,7 4-45,-6-9 0,1 0 45,10 10 0,-26-41 0,30 43 0,-18-37 90,23 40-90,-16-30 0,20 34 0,-16-27 0,16 28 0,-21-42 0,18 35 0,-21-49 0,20 44 0,-20-49 0,20 44 0,-20-52 0,21 51 0,-14-49 0,19 51 0,-7-46 0,13 48 0,0-57 0,4 55-90,7-52 90,-2 57 0,10-38 0,-6 42 0,15-34 0,-13 38-90,17-31 0,-16 33 0,15-30 0,-15 30-90,17-38 180,-17 36-179,15-39 89,-17 39-90,13-33 90,-11 33-90,15-31 90,-14 34 0,25-31 90,-22 32-90,21-19 90,-20 25 0,29-23 0,-20 20 0,44-31 0,-39 30 0,47-29 0,-40 27 0,6-4 0,2 1 0,-4 2 0,6 0 0,0-1 0,-6 5 0,4-1 0,1 1 0,-8 4 0,47-15 0,-51 18 0,44-15 90,-46 15 0,45-14-90,-43 14 45,15-3 0,1-1 45,-8 3-90,12-1 0,-1 1 0,-13 5 0,49-3 0,-54 8 0,43 4 0,-48 0 90,33 6-90,-40-4 90,26 8-90,-35-8 90,14 6-90,-22-7 90,3 5-90,-7-5-450,2 3 90,-4-4-1259,-3 2 809,-2-2 810,-11 6 0,6-5 0,-5 4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30.8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 7173,'0'-1'360,"0"-1"-1,0 2-269,1 0 90,0 1 0,2 0 90,1 0-90,0 0 180,7 2-180,-4-2 269,10 5-269,-7-2 450,15 12-450,-13-5 449,26 27-539,-22-20 90,24 27-180,-25-28 90,17 17-90,-20-20 90,11 15-90,-16-16 90,1 13 0,-8-14 0,-8 15-90,1-14 0,-23 26 0,14-21 0,-28 29-90,25-28-629,-23 22 269,25-24-1799,-12 12 1350,19-21 899,4-2 0,8-7 0,6-3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33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908 2749 6183,'53'-45'989,"1"1"1,22-19 0,-11 8-900,-33 29 45,8-8 0,-2 2-45,-18 13 89,7-5 91,-1-1-180,-6 6 180,16-16-90,-15 13 540,34-38-631,-28 29 91,6-8 0,0 0-90,-7 8 0,30-40 0,-32 41 0,29-39-90,-30 39 180,29-37-180,-28 36 90,31-39 0,-29 38-90,7-10 0,1 0 90,-8 7-90,5-5 0,-1 1 0,-10 11 0,20-31 0,-25 34 0,16-32 0,-20 32 0,14-32 0,-16 32 0,9-41 0,-13 38 0,5-40 0,-8 41 0,1-13 0,-2 21 0,1-1 0,-1 1 0,1 0 0,-1 0 0,1 2 0,-1-1 0,2-16 0,-1 12 0,-1-27 0,-1 29 0,-4-26 0,0 28 90,-7-25-90,4 28 0,-9-20 0,8 22 0,-11-15 0,10 15 0,-11-15 0,11 16 0,-11-13 0,10 15 0,-17-18 0,14 16 0,-17-17 0,19 19 0,-14-13 0,14 14 0,-14-10 0,13 11 0,-15-9 0,16 10 0,-17-8 0,16 8 0,-15-10 0,15 8 0,-16-11 0,3 6 0,-1-3 0,3 6 0,-1 1 0,12 6 0,-16-5 0,16 6 0,-13-4 0,15 4 0,-11-4 0,12 5 0,-17-7 0,14 5 0,-19-4 0,17 4 0,-23-3 0,18 3 0,-27-3 0,25 4 0,-27-3 0,28 3 0,-24-4 0,26 4 0,-24-7 0,26 5 0,-20-5 0,25 5-90,-14-3 90,15 4-90,-16-4 90,14 5 0,-15-2 0,14 3 0,-13 0 0,15 1 0,-13-1 0,16 0 0,-8-1 0,12 1 0,-4-1 0,5 2 0,-7-1 0,5 2 0,-8 0-90,6 0 90,-9 2 0,8 0 0,-16 2 0,14-2 0,-17 2 0,16-3 0,-15 3 0,13-2 0,-15 4 0,15-2 0,-18 6 0,16-4 0,-23 10 0,22-9 0,-22 11 0,24-11 0,-21 11 0,19-10 0,-20 10 0,21-11 0,-20 11 0,20-9 0,-18 8 0,18-9 0,-15 8 0,17-9 0,-17 8 0,19-9 0,-17 10 0,16-10 0,-14 9 0,13-7 0,-19 12 0,17-9 0,-20 13-90,19-13-90,-17 12 0,21-14-1619,-14 5 1170,18-12-991,-10-2 811,11-4 809,-5-4 0,5 2 0,-3-2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33.6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117 1 6363,'-1'8'360,"0"-2"-360,-2 4 360,-5 7-180,0-2-90,-1 5 0,0-6 0,2-1 0,0 1 0,-1 1 89,-1 6-179,2-6 180,-5 15-180,6-15 90,-6 19 0,8-22 0,-1 15 0,5-19 0,2 8-90,-1-10 270,10 9-180,-4-10 270,15 10-180,-11-11 359,19 8-269,-15-8 360,20 7-450,-19-6 359,23 4-449,-21-5-180,31 2-90,-28-5-809,27-3 449,-30-1-1169,20-8 1080,-22 5 629,14-4 0,-17 7 0,4-1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37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2732 3600 5914,'-5'-4'359,"-1"0"-269,1 0 90,-1 1-90,1-1 0,0 2 270,-3-4 0,0 0-270,0 0 90,0-1-90,4 3 89,-4-1-89,2 1 90,-7-3-180,8 4 270,-9-6-180,8 5 360,-7-8-360,8 7 90,-6-8-90,8 7 0,-6-9 0,4 8-1,-9-11-89,6 9 180,-14-12-90,11 12 450,-19-18-360,18 16 270,-19-20-360,19 19 269,-16-19-359,15 17 90,-14-19 0,16 18-90,-13-18 0,15 20 90,-10-16-90,11 17 90,-12-15 0,13 16-90,-10-14 0,12 15 0,-9-13 90,8 12-90,-10-18 0,8 14 0,-13-22 0,11 19 0,-13-28 90,14 24-90,-10-34 90,13 35-90,-3-28 0,6 34 0,1-17 0,1 19 0,-1-16 0,2 16 0,-1-21 0,2 18 0,3-28 0,-1 23 90,9-36-90,-7 34 0,10-30 0,-9 35 0,8-19 0,-8 22 0,9-20 0,-7 20 0,9-20 0,-9 20 0,11-22 0,-10 20 0,14-24 0,-12 23 90,20-34-90,-19 30-90,14-30 180,-17 33-180,12-23 90,-12 24 0,12-23 0,-12 24 0,14-24 0,-13 21 0,16-35 0,-15 31 0,11-33 0,-15 36 0,8-29 0,-9 28 0,11-27 0,-9 27 0,9-18 0,-10 21 0,9-21 0,-10 22 0,6-20 0,-8 26 0,2-18 0,-4 18 0,0-19 0,-3 18 0,1-21 0,-1 17 0,1-25 0,0 24 0,0-29 0,0 27 0,2-30 0,-1 27 0,2-27 0,-3 29 90,-2-30-90,-1 33-90,-3-26 90,2 28 0,-4-24 0,4 21 0,-5-25 0,5 24 90,-8-25-90,5 26-90,-8-20 90,7 23 0,-14-22 0,13 23 0,-10-15 0,11 19 0,-11-16 0,9 14 0,-14-17 0,15 20 0,-12-14 0,12 14 90,-14-12-90,13 13 0,-19-11 0,17 12 0,-15-6 0,16 8 0,-18-9 0,14 7-90,-16-8 90,18 8 0,-26-13 0,13 8 0,-18-8 0,19 11 0,-24-5 0,26 8 0,-28-5 0,31 7 0,-29-4 0,25 5 0,-35-6 0,35 7 0,-32-4 0,30 4 0,-34-5 0,33 4 0,-38-8 0,40 7 0,-29-6 0,32 7 0,-36-5 0,30 6 0,-39-4 0,42 6 0,-32 2 0,32 1 0,-36 5 0,33-3 0,-57 8 0,46-6 0,-47 7 0,47-7 0,-12 3 0,-1 1 0,0-1 0,-10 5 0,0 0 0,15-3 0,-49 14 0,60-14 0,-35 11 0,46-13 0,-21 12 0,30-12 0,-17 14 0,23-14-90,-13 11 90,16-14-450,-10 10 270,9-10-899,-9 9 629,11-11-899,-9 2 899,8-6-1798,-16 3 2248,11-3 0,-9 2 0,11-3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38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64 6363,'1'-3'450,"1"1"-450,-1-1 90,1 0 0,-1 1-90,0-1 90,1 1 90,1-2-180,-1 2 90,2-1-90,-2 2 90,3-1 0,-2 1 0,6-4 0,-4 2 89,5-4-179,-6 4 180,4-3-90,-5 4 90,4-3-90,-5 4 0,1 1 0,-3 2 0,-1 10 0,0-2 0,-3 20 0,1-11 90,-4 37-180,4-31 90,-2 19-90,3-16 0,0 14 0,0-12 0,1 11 0,2-30 90,3 6 0,-1-14-90,4 1 0,-2-5 90,9-3 0,-5 2-1,9-2 91,-9 3 540,23-1-450,-15 2 269,31 0-359,-27 2 0,26 4-180,-27-2-270,21 11 1,-25-9-901,14 7 631,-20-10-1350,8 0 1169,-12-3 720,5-3 0,-5-1 0,3-1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41.1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5974 1851 6453,'-9'-9'900,"1"0"-630,0 1-90,1-1-1,-1 1 91,0-1-90,-1 0 90,0 0-90,0 0 809,-13-11-719,9 8 630,-21-14-630,20 17 449,-27-16-629,23 14 0,-22-14 0,24 15 90,-25-18-90,21 14 0,-28-21-90,30 21 90,-22-18-90,22 19 90,-24-16-90,23 18 90,-32-19-90,29 18 0,-22-13 0,26 14 90,-30-19-90,16 8 0,-20-15 0,21 14 90,-27-19-90,29 21 0,-32-22 0,36 27 89,-32-21 1,32 20-90,-27-16 0,34 20 0,-28-16 0,24 15 0,-32-20 0,32 21 90,-38-26-90,34 22 0,-28-19 0,32 21 0,-35-26 0,29 21 0,-31-23 0,35 26 0,-36-22 0,31 21 0,-43-22 0,43 26 0,-41-17 0,38 18 0,-39-19 0,40 18 0,-49-29 0,47 25 0,-36-21 0,43 24 0,-43-20 0,36 20 0,-46-16 0,48 23 0,-36-7 0,38 11 0,-33-5 0,37 5 0,-39-8 0,38 6 0,-37-10 0,38 10 0,-33-9 0,33 8 0,-17-4 0,9 3-90,-29-3 90,17 4 0,-41-8 0,52 10 0,-51-12 0,49 9-45,-16-3 0,-3-1 45,4 2 0,-25-6 0,35 10 0,0 1 0,9 2-89,-47-4 89,42 3 0,-37-3 0,46 4 0,-36-9 0,33 5 0,-40-10 0,43 11 0,-34-6 0,34 8 0,-36 0 0,34 4 0,-43 6 0,39-2-90,-46 10 90,45-8 0,-50 9 0,53-10 0,-30 4 0,42-8 0,-24 0 0,24-1 0,-29 1 0,29 1 0,-39 7 0,32-4 0,-31 8 0,34-5 0,-34 11 0,31-9 0,-26 9 0,35-12 0,-24 10 0,23-9 0,-28 13 0,29-11 0,-31 17 0,28-15 0,-24 14 0,27-15 0,-25 16 0,23-15 0,-20 13 0,26-16 0,-21 14 0,18-11 0,-24 18 0,25-17 0,-26 22 0,25-20 0,-20 17 0,23-19 0,-18 17 0,17-16 0,-14 15 0,17-18 0,-13 18 0,14-16 0,-13 17 0,17-20 0,-8 12-90,9-13 0,-6 13 90,9-14-810,-7 12 360,8-13-1259,-6 4 990,5-10-1710,-9-3 1710,5-1 719,-5-2 0,4 0 0,2-1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41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7 6273,'-3'-1'810,"0"0"-720,1-1 90,0 1-90,1 0 0,-1 1 0,0 0-90,0 0 180,-4 6-91,1 0 1,-1 3 90,2 8-90,4-8 90,2 19-90,0-15 90,2 30-180,-3-23 90,3 24 0,-3-25-90,1 14 180,0-1 0,2 5-90,0-7 359,7 2-359,-6-21 180,6 9-180,-6-15 90,3 3 90,-3-3 270,4 1-361,-4-4 271,8 1-360,-7-3 270,20-1-270,-12 0 0,18-2-90,-16 0 180,27-5-180,-22 5 90,21-5-90,-27 6-90,11-1 0,-15 2-1349,8 1 629,-15 0-1079,-3-1 810,-5 1 1079,-8-4 0,3 1 0,-3-4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35.112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112 1043 6183,'-3'1'180,"0"0"-90,3-1 180,-1 0-180,-1 0 0,0 0 90,1 0 360,-1 0-450,1 0 0,0 0-90,-1 0 89,1 1 1,-1 0 90,-1 1-180,1 0 270,-5 1-270,3-1 180,-4 2-180,5-2 270,-4 3-180,4-3 0,-3 1 0,5-2 180,0-1-180,0 0-90,-1 1 0,0 0 269,-2 6-269,1-2 180,-3 6-90,3-6 360,-3 4-360,3-5 90,-2 2-90,4-4 360,-1 0-361,0-1 91,0 2-90,0-2 0,1 1 540,0-1-630,4-4 0,-2 2 0,2-4 90,-2 2-90,1-2 0,-1 0 0,2-3 0,-1 2 0,2-9 0,-2 6 90,3-18-90,-3 15 90,3-17-90,-4 18 0,3-14 0,-2 14 90,2-10-90,-4 9 0,2-8 0,-2 3 90,0-3-90,0 6 0,0-8 0,0 11 0,1-12 0,1 13 0,0-11 0,-1 12 0,0-13 0,-2 14 0,-2-14 0,2 13 0,1-11 0,1 11 0,4-14 0,-4 12 0,3-14 0,-2 15 0,2-12 0,-3 12 0,4-13 0,-4 16 90,4-13-90,-3 10 0,2-9 0,-3 11 0,3-11 0,-2 10 0,2-7 0,-2 10 0,2-7 0,-2 7 0,2-8 0,-2 8 90,0-6-90,-2 7 0,2-10 0,-1 9 0,1-12 0,-1 11 0,2-6 0,-2 8 0,2-6 0,-2 5 0,3-12 0,-2 11 0,3-16 0,-3 14 0,3-13 0,-3 14 0,2-8 0,-2 10 90,1-6-90,-3 9 0,1-4 0,0 3 0,1-6 0,0 6 0,3-10 0,-3 7 0,2-7 0,-3 8 0,1-8 0,-1 7 0,0-6 0,0 8 0,1-5 0,-1 5 0,3-8 0,-3 9 0,3-7 0,-2 7 0,0-3 0,-1 5 0,0-3 0,-1 4-180,0-1 0,-3 4-90,2 0-180,-2 2-90,1 0-179,0 2-2160,-9 13 1890,3-5 989,-12 13 0,9-14 0,-4 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47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36 104 6363,'-5'3'450,"0"-1"-360,0 1 0,1 1-90,0-1 90,1 1 90,0 0-90,0-1 90,1 1-90,2-2 359,-2 0-179,4 0 180,6 0 180,11-2-181,7-3 271,18-5-540,-15 2 449,29-4-359,-20 6 0,23 0-90,-18 4 0,41 5-90,-33-2-334,32 1 334,-4 0-90,-16-1 60,-1-1 0,13-1 0,-8 0-422,28 1 392,-24-2 0,10 1 0,-12-2-30,17-1 60,-5-2 0,18-1 0,-5-1-30,-25 0 0,-4 1 0,3-1-208,18-1 0,4 0 1,-2 0 177,-5-1 0,-2 0 0,-11 1 0,29-3 0,-23 3 0,13-1 0,-12 2 0,17 0-1089,1 0 0,-3 1 1089,-24 3 0,-3 1 0,0 0 0,-1 0-1132,7 1 1,-2-1 1131,-20 1 350,38 0-350,-65 0 90,13 0 0,-22 0 0,4 1-90,-15-1 2055,-1 2-2055,-2-2 3366,-2 2-3366,1-2 78,-1 2-78,1-2 0,1 2-90,1-2 0,-1 1-179,0 3-451,-4 3 270,2-2-2608,-5-1 2158,5-4-899,-3-4 1799,3-1 0,0-2 0,1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47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43 6633,'-3'-5'1259,"1"-1"-629,-1-1-450,0 1 0,0 1 180,1 2-90,1 2 359,1-3-359,1 2 270,5-1-270,-1 2 539,14 2-719,-8 0 270,32 4-180,-21-1-180,19 4 90,-14 0 0,1 1 0,3 1 90,57 20-180,-36-13 44,6 2 1,0 0 45,-9-3-45,11 3 0,1 1-45,-4-3 45,7 3 0,-2-1-45,-19-6 0,30 8 0,-44-12 90,30 7-90,-36-10 0,17 5 0,-29-8 90,1 0-90,-6-1 180,-2 0-180,-5 0 90,0 1-90,-1 0 0,-5 5 0,-6 8 0,-7 7 0,2 0 0,-18 18 0,14-17 90,-39 39-90,29-32 135,-16 14 0,-1 0-135,6-7 45,5-4 0,2-1 45,6-7 0,-20 17-90,16-13-90,-6 5-90,23-19-180,12-10-809,1-5 719,5-3-90,3-4-719,5-7-720,6-9 810,-1-2 629,0 2 540,-3 3 0,-6 11 0,2-2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48.6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7 152 6004,'-2'-1'449,"0"0"-359,1 0 0,0 1 0,0-2 0,2 2 0,0-2 0,1 1 90,1-1-90,1-2 0,1 1 90,2-1 90,2-1-91,5 0 1,-1-1 270,21-2-270,-15 4 270,41-6-270,-30 6 359,54-3 46,-21 5 0,0 2-495,25-2-430,-24 2 0,-7 0 430,-22 1-87,24-2-3,-23 1 90,46-5-180,-52 2-450,28-6 271,-41 5-1710,18-13 1529,-24 9 0,10-6-89,-15 8 727,6 1 1,-6 2 0,4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2:36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654 107 5824,'1'-9'1079,"-1"-5"-449,-1 8-360,1-2-91,0 4-89,0 4 0,0-2-90,0 1 90,0-1 0,0 0 90,-2-2-90,1 0 360,-3-6-360,2 5 449,-6-8-359,3 8 270,-9-5-270,6 7 180,-18-2-180,13 5 90,-26 5-181,20 0 181,-29 12-180,24-7 90,-32 18-180,29-13 180,-46 33-180,43-24 90,-44 38-90,46-35 90,-29 35-90,35-35 0,-19 32 0,29-33 90,-6 31-90,16-32 0,6 32 90,2-33-90,23 37 90,-4-30-90,9 10 90,-9-19-90,-6-9 0,23 7 90,-14-9-90,39 10 0,-36-15 0,56-3 0,-49-6 90,30-4-90,-38 0 0,0 0 0,-2-1 0,21-9 0,-19 5 0,33-17 90,-39 16-90,27-21 0,-30 18 90,21-24-90,-26 21 0,15-24 0,-21 24 0,6-27 0,-14 26 0,-9-35 0,-1 31 0,-19-36 0,13 37 0,-22-31 0,18 30 0,-24-26 0,24 31-360,-20-16 0,23 24-1529,-13-3 990,16 12-1080,-10 4 1979,9 7 0,-1-1 0,4 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2:38.7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613 73 6273,'-3'-6'450,"0"0"-360,0 0 90,0 1-90,1-1 90,0 2-90,0-1 90,1 2 359,-2-3-449,2 2 450,-5-4 90,-7 4-450,2-2 539,-21 3-449,15 3 450,-30 2-541,24 0 271,-34 6-360,30-2 180,-36 12-180,25-1 0,-26 18-90,28-11 90,-18 23-90,33-24 0,-21 34 90,28-31 0,-7 50-90,18-43 90,6 38-90,4-41 90,22 33-90,-9-29 90,38 37-90,-27-41 45,18 2 0,2-3-45,-4-9 0,13-1 0,0-4 0,-12-8 45,5-5 0,0-1-45,-9-4 0,51-13 0,-55 4 0,46-26 0,-51 17 0,35-33 0,-44 28 0,21-44 0,-35 40 0,2-51 0,-18 46 0,-18-51 0,7 46 0,-29-46 0,21 51 0,-33-34-90,30 45-810,-42-18 360,42 30-1978,-31 2 1528,39 15 990,-15 17 0,21-9 0,-3 9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58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1 806 6183,'3'1'270,"0"-2"-180,0-2 0,1 0 0,1-1 0,0-1 0,1-1 0,0 0 0,0-1 90,1-1-90,1 0 90,0-1 269,14-14-359,-9 9 90,23-20-180,-20 20 270,36-30-180,-27 24 0,42-33-90,-37 31 90,17-12-974,-20 15 884,1-1 0,1 2 90,15-9-90,-9 7 45,11-4 0,3-1-45,-2 1 45,14-4 0,0 0 45,-11 8-288,29-11 288,-17 9 0,-15 5 0,15-3 180,15-3-180,-28 9 134,4 0 1,0 1-45,-10 3 0,24-4 0,-35 8 0,-1 2 0,-1-1 0,-1 1 0,-2 1 865,0 0-955,-2 0 0,0 1 89,8-2 38,-9 1-127,22-1 90,7 0-90,-11 1-90,25-2 0,-42 3 90,29 0-90,-30 2-90,25 2 90,-29 0-180,16 3 0,-23-2-899,10 1 629,-14-3-2338,4-1 2068,-11-1 0,1-3 720,-4 1 0,-1-2 0,-1 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8:59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6 6633,'-2'-2'360,"1"0"-270,3 1 0,0 1 0,2 0 0,0 0 0,2 1 90,1-1 359,19 1-359,-9-1 180,34 4-270,-27-1 180,28 6-180,-24-2 0,9 3 0,-11-1 90,11 5-90,-9-3 269,35 17-269,-34-16 270,33 15-270,-43-19 180,15 7-180,-24-10 360,7 5-361,-14-6 91,0 3-90,-5-2 90,-1 2-90,-3 2-90,-2 2 90,-9 13 0,0-3-90,-40 48 0,28-35 0,-32 40 0,40-47-630,-10 16 181,20-25-2160,2 9 1710,11-22 89,5 2 1,2-8 809,0-1 0,0-1 0,2-2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00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1391 6183,'3'-1'360,"-1"0"-270,0-1 90,1-2 0,0-1-90,2-2 90,1 0-90,2-2 0,0 0 90,0-2-90,2 0 0,0-1 89,12-13 181,16-15-270,-6 5 90,25-25-90,-33 33 0,10-10 0,0-3 0,-6 7 0,7-10 0,0 1 0,-9 8 179,6-5 1,1-1-90,-4 4 135,6-6 0,0 0-135,-3 4 45,4-5 0,1 0-46,-4 5-89,2-2 0,1 0 0,3-1-90,6-9 90,-17 22-90,-11 11 90,11-10 0,-9 10-90,6-5 90,-13 11-90,-7 8 0,0-3 0,-4 4-180,7-5 90,-3 2-359,11-11 179,-8 8-540,11-11 540,-11 10-449,8-7 539,-10 11-180,4-4 270,-6 7 0,2-2 90,-3 2 0,0-1 0,-2 1 270,0 0-270,-1 2 180,1-2-90,0 1 0,5-6 0,-3 2 90,10-8-90,-6 5 269,12-11-359,-11 11 180,10-9-180,-11 10-539,13-9 359,-15 12-720,12-6 630,-14 8-629,3 1 539,-6 1 360,-5 0 0,2-1 0,-5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01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0 180 6363,'4'0'360,"1"-2"-360,2-1 90,1-1-90,3-2 90,2 0-90,1-1 90,2 0 0,1 1 0,1-2 0,0 1 90,11-6-90,-7 1 180,24-13-181,-22 11 181,24-15-270,-29 18 270,18-5-180,-25 13 90,11 6-90,-17 3 180,2 22-180,-5-12 90,2 31-90,-2-26-90,6 31 0,-3-30-540,10 25 270,-8-28-1169,9 18 809,-10-24 630,6 8 0,-7-15 0,2-1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2:39.9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7 6273,'-7'-1'540,"0"0"-450,-1-1 90,0 1-90,-2 0 90,1 1-90,0 0 90,0 0-90,1 0 179,-5 0 181,-12 6-360,7-2 180,-19 13-90,22-7 0,-10 7 0,11-5 0,-1 0-1,-1 2 91,-2 2 180,-9 12-180,5-5 719,-31 40-899,30-31 270,-24 49-270,35-48 0,-3 47 0,13-42 0,12 51 0,1-50 0,28 45-90,-14-51 90,16 4 0,3-4-90,-3-11 0,50 14 0,-52-32 90,58-15-90,-53 1 0,6-8 0,-3-4 0,-16 1 0,30-35 0,-40 27 0,15-45 0,-26 36 0,-6-58 0,-11 49-45,-8-10 0,-4 0-45,-4 6-180,-15-10 0,-3 3-90,6 16-450,-9-1 1,0 5 90,12 19-1890,-39 5 1800,42 19 809,-13 13 0,23-1 0,2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37.194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12 919 6453,'-3'3'270,"0"-2"-180,2 1 1169,1-2-1169,2-3 0,-2 2 0,2-2 0,-2 2 90,0 0-180,0-1 90,0 1 180,-2-3-270,2 3 90,-3-3 0,2 3 0,0-3-90,0 2 90,0-5 0,1 4 179,0-10-89,1 6 90,-1-6-180,1 7 450,2-8-450,-1 7 0,4-9 0,-3 9 90,5-11-90,-4 9-1,4-10 1,-4 12 90,5-9-90,-4 9 0,6-11 0,-7 11 0,5-12-90,-5 10 90,4-9-90,-5 11 0,7-14 0,-5 10 0,5-10 0,-5 13 0,4-9 0,-5 9 0,5-8 0,-5 11 90,4-8-90,-5 7 0,7-10 0,-6 9 0,8-11 0,-5 7 0,3-5 0,-3 7 0,2-6 90,-5 9-90,5-11 0,-5 11 90,8-14-90,-5 10 0,6-12 0,-6 12 0,8-14 0,-8 13 0,6-12 0,-8 16 0,5-8 0,-5 8 90,3-4-90,-5 7 0,4-8 0,-2 6 0,6-11 0,-6 10 0,12-15 0,-10 12 0,9-9 0,-11 11 0,7-7 0,-7 8 0,4-6 90,-6 8-90,5-7 0,-4 6 0,7-9 0,-6 9 90,9-10-90,-7 10 0,5-6 0,-8 7 90,5-3-90,-6 4 0,4-1 0,-5 4-360,-1 0 90,-5 4-180,3 0-179,-4 3-1,3-2-1169,-4 2 900,1 0 899,-11 9 0,6-6 0,-5 5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2:41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599 70 6094,'-2'-4'359,"-1"0"-269,1-1 0,0 0 90,-1 0-90,0 0 0,0 0 90,-1 0 90,-2-1 179,-6-3-359,3 3 180,-11-2-180,10 7 180,-17-1-180,13 3 90,-23 1-90,17 0 180,-36 9-180,30-5 180,-41 16-181,38-12 271,-35 19-180,36-15 180,-30 23-180,35-19 360,-18 28-451,28-23 361,-3 46-360,15-37 90,16 49-90,-1-47 90,27 43-180,-19-44 90,35 39 0,-29-44 0,45 27-90,-38-37 90,52 9-90,-46-22 90,54-12-90,-52-2 0,8-12 0,0-2 0,-12 1 0,2-9 0,-2-1 0,-15 5 0,14-45 0,-28 37 0,-6-52 0,-10 47 0,-28-48 0,12 52-45,-14-4 0,-4 2-45,5 12-1170,-53-18 541,56 37-1170,-25 2 900,35 8 989,-12 15 0,21-6 0,-4 8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02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1480 1587 6094,'-4'-2'269,"-1"-1"-179,1 0 90,0 0-90,-1-1 0,1 0 0,0 0 0,0 1 90,0-1-90,1 0 0,-1-1 90,1 1-90,0-2 0,0 0 269,-4-7-269,2 4 180,-11-11-270,7 10 360,-17-19-90,-3-3-180,1 1 180,-16-20-180,24 29 449,-28-32-359,26 29 540,-32-32-450,31 32 179,-30-31-449,30 32 90,-33-40-90,34 37 0,-38-51 0,38 49 90,-16-24-90,21 30 0,-1 0 0,1 0 0,-8-9 90,6 8-90,-20-23 90,20 24-90,-31-39 0,30 38 90,-25-36-90,28 38 0,-21-26 0,20 28 0,-26-27 0,23 26 0,-36-30 0,30 27 90,-41-34 0,25 26-90,-17-15 90,23 20-90,-5-2 0,24 16 0,-13-8 0,22 14-450,-6-3 90,11 7-1708,1 2 1438,5 1-1439,3 9 1350,-1-3 719,1 6 0,-2-7 0,1 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03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320 344 6094,'2'4'359,"-1"0"-179,1 0-90,-1 0 90,0-1-90,0 1 90,0-2 0,-1-1-90,0 1 90,0-1 179,-1 0 91,-4-2-450,1 0 270,-11-5-270,7 2 180,-14-9-90,12 5-90,-8-5 90,8 4-90,-2 0 90,-1-2-90,-1 0 0,-1-1 0,0 0 0,-2-3 0,0 1 0,-8-10 0,6 6 90,-15-18-90,18 18 90,-12-21-90,21 26 180,3-12-90,10 19 449,21-3-269,-9 8 540,35 1-631,-24 2 91,40 4-180,-37-4-539,39 2 89,-42-4-1979,36-6 1530,-44 1 809,20-14 0,-32 8 0,3-8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05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2613 792 6183,'-2'-4'360,"-1"0"-180,1 1-90,-1 1 90,0-1 0,1-1 270,-3-2 449,-2-8-719,1 3 630,-7-17-541,8 15 631,-9-18-630,8 16 359,-10-21-449,8 19 90,-14-24-180,12 21 0,-21-26 0,15 25 0,-34-35-90,27 33 90,-42-30-90,35 34 0,-43-23 0,37 24 180,-51-21-180,46 21 45,-13-4 0,-1 1-45,9 3 90,-46-17-90,57 22 90,-34-11-90,33 12 90,-50-10-90,52 15 0,-45-5 0,51 9 0,-37 1 0,36 1 0,-36-1 0,37 1 90,-37-2-90,37 1 0,-50-2 0,45 3 0,-51 2 0,51 0 89,-40 4-89,43-3 0,-36 2 0,39-3 0,-29 3 0,33-3 0,-25 4 0,28-3 0,-30 4 0,30-2 0,-21 3 0,24-2 0,-28 11 0,24-7 0,-34 16 0,34-16 0,-32 14 0,29-14 0,-28 12 0,31-12 0,-21 10-89,26-12-91,-16 9 0,21-10-1170,-11 5 811,15-7-2070,-4-1 1980,8-2-1170,0-1 1799,2-1 0,1-1 0,-1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05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184 66 6094,'4'-10'269,"-1"0"-179,0 1-90,0 1 90,0 1 0,-1 1 0,0 1 0,0 1 360,0 0-270,-1 2 359,-4 2-269,-7 12-270,0-3 180,-14 20-180,12-13 180,-20 27-180,18-21 90,-19 28-90,19-28 0,-16 26 0,20-32 0,-6 14 0,15-23 90,5 5 90,9-6 180,9 2-90,1-1-1,5 0 271,6 1 360,17 6-451,2 2-359,-2-1 180,3 2-270,-27-9 90,33 9-90,-38-12-180,24 5-90,-31-8-989,15-1 629,-18-2-1349,14-6 1350,-15 3 629,11-6 0,-12 6 0,4-4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18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634 26 7263,'1'-3'540,"0"1"-451,-1 1 91,2 0 0,-1-1 0,0-1 90,1 1-90,-1-1 180,1 1 269,0-1-269,-2 2 720,-2-1-721,-1 2 91,-8 0-360,5 0 0,-14 0 0,9 0-90,-19 3 90,14-1-90,-28 5 90,22-4-90,-15 2 0,16-2 0,-2 0 90,0 0-90,-1-1 0,-19 2 90,15-2-90,-33-2 0,34-1 90,-33-5-90,38 3 0,-18-4 0,28 5 0,-8-1 0,11 2 0,-6-1 0,11 2 0,-3-1 0,6 1 0,-2 0 0,3 0 0,-1 0 0,1 1 0,0 5 90,0 11-90,0 18 0,1 2 0,0 1 90,4 0-90,-3-14 0,8 31 90,-5-26-90,7 39 89,-7-37-89,4 37 0,-6-37 90,0 36-90,-2-38 0,0 33 90,-1-36-90,0 25 0,0-31 90,-1 20-90,0-25 90,0 11-90,0-18 0,0 4-90,0-8-90,-2 3 90,2-5-989,-3 0 539,3-3-1798,-1-11 1438,1 3 900,3-16 0,1 13 0,2-6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19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179 67 6004,'0'-11'539,"0"1"-449,1 6-90,0 0 180,0 0 90,2-4-90,-1 4 90,2-4-90,-2 5 539,3-2-539,-3 3 270,2-1-270,-3 2 539,-4 4-449,0 1 540,-14 18-630,6-6 449,-23 35-449,15-21 45,-6 17 0,0 3-135,6-5 0,0 6 0,2 0 0,9-7 0,4 9 0,4 2-90,3-5 45,6 7 0,4-3-45,4-17-90,27 32 90,-22-46-360,28 18-90,-30-28-1079,20 5 809,-27-14-1708,6-1 1528,-16-4 900,-2-3 0,-2-1 0,0-1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22.8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19 111 6543,'-1'2'630,"0"0"-450,0 0-90,2-2 90,0 1 0,1 0-91,1-1 91,0 2 0,1-1 270,7 0 270,9-1-540,-3-1 449,14-3-449,-17 1 540,24-10-630,-22 5 269,20-14-269,-25 14 90,11-12-180,-15 13 180,2-7-90,-9 10 0,-9-5-90,2 6 0,-23-3 0,16 6 0,-29 2 0,24 2 0,-24 10 0,26-5 0,-20 16 0,25-12 0,-10 24 0,16-18 90,3 30 0,5-25 90,18 40-90,-8-39 90,27 29-180,-21-39 90,28 11-90,-25-20-90,26-3 0,-26-6-900,20-10 451,-25 6-2340,9-12 1980,-21 12 899,-7-1 0,-4 9 0,-5 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23.6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7 6004,'7'-1'1169,"11"-2"-989,-8 2 0,10-1 0,-9 2-1,0 1 451,13 5-540,-10-1 180,12 8-90,-17-5 449,5 12-449,-8-7 720,0 20-720,-6-15 539,-9 26-629,1-24 180,-27 34-180,17-33-90,-28 24 0,29-32-360,-13 7 90,20-16-989,2-11 719,12-3-1259,22-25 1260,-7 15 539,27-27 0,-24 27 0,10-10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24.0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201 26 6004,'3'-11'1619,"-4"1"-1529,-4 8 0,-4 0-1,1 2 1,-1 0 0,-1 2 90,-12 4-90,7 0 90,-22 12-90,21-8 90,-18 17-90,21-15 90,-8 16-90,17-15 90,6 15-180,4-15 90,16 13-90,-8-16-90,22 10 0,-19-13-630,28 4 450,-26-8-719,23-5 539,-27-2 450,10-12 0,-16 8 0,4-7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40.078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101 1003 6094,'-3'0'89,"0"0"1,3 0 0,-1 0-90,-1-1 0,0 0 0,0 1 0,0-1 0,0 1 90,-1 0-90,0 0 0,-7 4 0,3 0 0,-3 2 90,2 1-90,4-4 90,-2 1-90,4-2 180,-1-1 0,3 0-90,-2-1-90,1 0 0,-1 0 0,0 1 90,1-1 0,-1 0-90,1 0 180,-1 1-180,0 0 360,1 0 89,-1 0-359,2-2 0,-2 0 0,1-1-90,1 1 90,-1 0 90,1-1-180,-1 1 90,1-1 0,-1 0 0,0 1 0,0 0 0,1-1 90,-1-2 0,1 1 89,-1-7-179,1 5 180,0-11-270,0 9 90,2-5 0,-2 5 0,2 1 0,-1 0 90,1-1 0,0-2-90,-1 2 0,1-2 90,0 3-91,-1 0 1,1 1 90,0 0-180,0-1 180,0-2-90,0 0-90,1-7 90,-2 7-90,1-10 90,-3 10 0,-1-12-90,2 10 90,0-15-90,1 16 0,3-13 0,-3 16 0,3-6 0,-2 8 0,2-6 0,-2 6 0,2-10 0,-2 7 0,1-4 0,-2 5 0,0 1 0,0 0 0,0 0 90,0-2-90,-1 1 0,1-1 0,0 1 0,-1 1 0,0 0 0,0 0 0,0 0 0,0-2 0,0 1 0,0-2 0,0 3 0,0 0 0,0 0 0,-1-1 0,0-2 0,1 1 0,-1-3 0,1 3 0,0 0 0,0 1 0,0-1 0,0-2 0,0 3 0,0-3 90,1 4-90,-1 0 0,1 0 0,0 0 0,0-1 0,0 0 0,-1 1 0,1-1 0,-1 1 0,0 0 0,1-1 0,1-1 0,0-4 0,-1 1 0,1-5 0,1-1 90,0-11-90,0 7 0,0-4 0,-1 14 0,-1 0 90,3-8-90,-1 7 0,1-6 0,-2 8 0,-1 2 0,1-1 0,-1 0 0,1 1 0,0-6 0,0 4 0,0-3 0,1 3 0,-1 1 0,1 0 0,0 0 0,1-5 0,0 5 0,0-5 0,-2 8 0,3-10 0,-2 9 0,3-7 0,-4 7 90,2-5-90,-1 5 0,0-3 0,-1 6 90,-1-2-90,0 3 0,-1-1-3059,0 2 2340,3 3-181,-2-1 91,4 2-1,-3-1 91,0 0 719,1-3 0,-2-1 0,2-1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24.6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 6453,'0'2'540,"0"0"-450,-2-1 0,1 0 0,0 1 0,-1-1 0,1 1 90,-5 7-90,3-3 359,-4 22-359,5-14 180,0 19-180,3-19 270,8 19-270,-2-16 180,19 22-180,-13-25-90,20 10 90,-17-19-90,32-9 0,-24-2 0,31-19 0,-37 11-90,16-26 90,-24 24 0,0-23 0,-10 26 0,-2-9 0,2 11 0,0 2 0,1 6 0,1 5 0,4 9 0,0 0 180,20 35-91,-12-19 271,18 38-90,-19-33 630,7 40-271,-11-20-89,-3 33-360,-7-37 90,-16 15-270,4-41 0,-29 17-90,18-28-720,-40 1 360,35-14-2158,-39-27 1798,43 10-1438,-19-36 2248,36 31 0,1-12 0,13 16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27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 7803,'2'-2'629,"-1"0"-449,1 1 0,0 1 0,1 0 0,1 0 0,2 0 179,-1 0-89,2 2 90,1 0 270,4 9 449,14 25-899,-8-8 180,20 48-270,-24-39 90,11 59-90,-18-50-45,-4 9 0,-3 2-45,-5-6 45,-6 8 0,-4 0-45,-1-10-180,-6 7 0,0-2-180,5-18-1439,-14 20 899,24-51-2877,8-24 3777,3 1 0,8-16 0,-3 15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29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24 6453,'-3'0'450,"1"0"-270,0 0 0,2 0 270,-1 0-271,1 1 1,0 0-90,1 1 90,-1 0 0,2-1-90,0 0 90,1 1 90,1-1-90,0 1 629,5 0-449,-1 0 540,12 2-631,-7-3 181,25-1-360,-15-2 0,34-4-90,-29 3 0,45-6-90,-44 6-540,33-5 271,-43 6-1170,10-2 899,-21 2-1979,-10-2 2609,-5 3 0,-10 0 0,5 2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29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 6094,'-3'27'2698,"1"-6"-2428,18-19 90,-2-2-91,0 0 91,1 0 720,14 0-811,-9-1 91,19-1-270,-20 1 0,14-2-360,-3 0-899,5-3 539,-8 3-1438,-1-3 1348,-16 3 720,4 0 0,-8 2 0,1 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31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496 16 6363,'-1'-2'450,"-1"0"-270,1 1 0,0-1-90,-1 1 90,1 0 0,-1-1 89,-1 0 271,-8 1-450,3-1 90,-15 2-90,11 1 90,-20 3-90,16-1 180,-27 6-180,23-4 179,-28 8-179,26-6 180,-24 10-270,26-9 90,-21 13-90,25-11 90,-21 25-90,23-19 90,-15 24-90,21-25 180,-8 18-180,11-19 180,-7 15-90,9-17 0,5 12 0,3-14 0,20 8 0,-11-12 0,10 4 89,19 0 1,-1-1-180,8 2 90,-14-2 0,-18-3-90,-2-1 0,0 1 90,8 3-90,-10-3 0,11 5 0,-16-7 180,2 4-180,-8-4 90,-2 2-90,-2-3 90,-9 7-90,3-5 0,-16 10 0,11-9-90,-22 10 90,18-8-90,-22 10 90,23-11 0,-16 10-90,20-12 0,-6 5 90,14-8-90,-2 0 0,4-1 0,5-2 90,0 0 90,14-2-90,-9 1 180,15 1-180,-13 1 180,19 1-180,-17 1 90,19 2-90,-20-2 0,14 4 0,-15-3 0,9 2 0,-12-2 90,2 5-90,-8-3 90,-6 13-90,-3-8 0,-24 26-90,13-18 0,-32 29 90,27-27-90,-30 25 90,31-24-90,-25 22 90,30-25 0,-12 18 0,21-22 0,-1 15 0,9-18 90,13 11-90,-3-15 90,16 5 0,-10-7 90,32 7-180,-25-7 90,33 8-90,-37-9 0,21 4 0,-24-6-270,16-3-90,-19-2-1709,23-18 1260,-23 9-990,11-16 989,-20 16 810,-1-5 0,-2 6 0,1-1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32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36 135 6094,'6'5'809,"0"0"-629,2-1 0,-2-2 0,1 0 0,0 0 0,1 0 269,7 1-359,-5-2 450,23-7-450,-19 2 90,17-10-90,-20 7 90,8-11-90,-9 9 0,5-14-1,-10 14 91,-4-15-180,-5 16 0,-12-11 0,5 13-90,-20-5 0,15 8 90,-23 4 0,22 3 0,-21 15 90,23-6 360,-17 25-180,22-18 450,-6 35-451,14-29 361,11 45-540,0-43 0,17 26 0,-10-37 0,27 10 0,-19-16-180,34 3 0,-32-12-1439,33-9 809,-37 0-1978,15-16 1708,-30 12 990,1-8 0,-9 11 0,1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34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23 5914,'-3'3'719,"1"0"-719,2-3 90,0 0 0,1 1-90,-1 0 0,1 1 90,-1-1 0,0 0-90,3 0 0,-1-1 0,1 0 0,-2 0 90,-1 0 0,0 1-90,0-1 90,0 2-90,1-3 90,0 1-90,2-1 0,-2 1 0,0 0 0,1-1 0,-2 0 0,2 0 0,-1 1 0,0 0 0,0 0 0,0 0 0,1 2 0,-1-2 0,0 1 0,0-1 0,-1 0 90,1 0-90,1 0 449,-2 0-449,1 0 0,0 0 450,0 0-450,-3 0 90,1 0-90,-3 0 0,2 1 0,1 0 0,-1 2 0,1 0 90,-4 8 0,2-4 0,-5 11 0,4-9 180,0 25-180,4-20 0,2 16 180,8-8-270,-2-11 90,12 14-90,-10-19 179,19 2-179,-17-8 0,10-2 0,-12-3 0,9-13 0,-9 8 0,12-18 0,-16 16-179,4-17 179,-8 17-90,0-8 90,-3 14-90,0-1 90,0 4 0,2 10 0,1-1 0,5 13 0,-2-9 180,10 14-180,-5-12 359,21 15-269,-17-18 270,24 6-180,-24-13 270,20-3-360,-20-2 179,11-7-179,-14 2 0,7-14 0,-12 10-180,0-17 90,-9 17-719,-19-22 359,10 20-270,-15-15 271,16 19-991,-7-7 991,12 11-901,-2-3 721,7 7 539,2 1 0,1 2 0,2 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34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5 6723,'-3'0'720,"2"0"-91,0 0-539,4 0 0,-1 1 0,3-1 0,0 1 0,1 0 90,7-2 270,16-1-270,-7 0 0,18 0-1,-22 2 91,24 0-270,-22 0 0,24 0 0,-33 0 90,8 2-90,-16-1 90,-3 6-90,-2-3 0,-9 10 0,4-7 0,-9 9 0,6-7 0,-3 4 0,4-4 0,-1 1 0,-1 0 0,1 2 0,0-1 0,1 0 0,1 1 0,0-1 0,-1 6 0,4-7 0,-2 7 0,7-11 0,1 2 180,3-3 360,9 3-360,-4-2 90,12 3-181,-12-4 271,26 6-270,-18-6-90,28 4 0,-28-8 0,16 0-90,-18-2-719,13-4 539,-16 2-630,7-3 361,-14 4-1890,-7-6 1710,-1 4 719,-6-4 0,3 3 0,1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35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 6453,'4'3'1260,"4"-1"-1081,-2-2 1,5-1 0,0-1 0,0 0 0,2-1 360,20 0-450,-13 1-90,27-1 0,-30 2-180,9-1 90,-13 2-180,0 0-90,-1 0-1079,5-3 809,-7 1 630,1-2 0,-8 1 0,0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36.7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42 6633,'2'-3'270,"0"0"-180,-1 1 0,1-1 0,-1 1 90,1-1-90,-1 1 0,1-1 180,0 0-181,-1 0 181,0-1-180,0 2 270,-1-3-180,0 4-180,0-2 180,1 3-180,0 0 180,1 0-90,-1 0 270,0 0-181,0 2 271,-1 3-180,1 1 719,-2 29-809,0-14 270,-4 50-270,4-36 45,0 20 0,-1 2-135,2-7 0,-1 5 0,1 0 0,0-11 89,-1 9 1,0 1-90,1-5 0,0 46 0,1-63-90,1 4 90,1-14-90,0-4 0,-1-2 0,1-3 90,1 5-90,-1-8 0,2 6 0,-4-11 0,1 1 0,-2-5-180,0 0 0,0-3-180,-1-4-89,0 0-181,-2-3-90,2 0-269,-2-2 0,0-2-91,-3-1-1079,-3-7 1311,1 5 0,-3-4 0,2 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41.629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43 274 6453,'-2'3'270,"1"0"-90,1-3 1259,0 1-1259,-2-3-90,0 2 90,-1-3-90,1 1 90,0 0-90,-1-1 90,0 1-90,1-1 90,2 1-91,-2-1 91,1 0 0,1 0-90,-2 0 90,2 0-90,-2-1 90,1 1 180,-1-3-180,1 2 0,-1-1-1,1 2 1,-1 0-90,1 1 90,-1-1 0,1-3-180,0 2 0,1-4 0,1 3 0,0 0 0,1 1 0,-1-1 0,1-2 0,1 0 0,-1-1 0,0 1 0,0 2 0,-2 1 90,1-2-90,-1 2 0,0-2 0,0 2 0,0 1 0,0-1 0,0 0 0,0 0 0,0-1 0,0 0 0,0 0 0,1 1 90,-1 1-90,0 0 0,0-2 0,0 0 0,0 0 0,-1 2 0,0 0 0,0 0 0,0 0 0,0 0 0,1 0 0,0 1 0,0-1 0,0 1 0,0-1 0,0-2 0,1 2 0,0-2 0,0 3 0,-1 1 0,0-1 0,1 1 0,-1-1 0,0 1 0,0-1 0,0 1 0,1-1 0,-1 1 0,2 0 0,-1-1 0,0 1 0,-1 0 0,0 0-3688,0-1 2879,-3 7 89,0-2-90,-2 5 810,1-4 0,2 1 0,-1-1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51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45 159 6363,'-3'1'270,"1"0"-180,1 1 0,1-1 0,-1 0 90,0 1 0,0-1 360,0 2-451,1-1 181,1 2-180,0-4 90,2 0-90,0-1 90,5 0-180,-3 1 270,14 0-180,-9 0 180,18-1-180,-16 0 90,9-2-91,-9 1 91,0-1-90,0 1 90,-1-2-90,-1 1 0,-1-2 0,0 0 0,-1 0 90,2-5-90,-2 3 0,5-12-90,-8 9 90,0-12-90,-6 13 0,-7-10 0,2 11-90,-14-8 90,10 9-90,-24-4 0,18 8-90,-23 3 90,23 3 0,-19 14 90,19-6 0,-17 23 0,21-16 0,-7 27 0,14-25 0,6 24 0,4-26 90,19 18 0,-9-22 90,40 10-180,-31-17 0,32 1 0,-27-10-900,17-4-1168,-15 0 269,-5 0 1799,-17 2 0,-7 4 0,0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52.1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43 6363,'-3'-1'720,"1"0"-540,1-1 0,0 0 0,1-1 0,0 0-1,1-1-89,0 0 0,0 0 0,1 0 0,-1 0 90,0-1-90,-1 2 90,0 1 0,0 8-90,0 0 180,0 15-180,0-9 90,3 24-180,1-17 89,8 24 1,-3-26-90,22 16 0,-16-23 90,23 1-90,-23-12 0,16-10 90,-12-5-90,0 0 0,-6-1 0,-7 1 0,-3 6 0,-1-7 0,-2 12-90,-1 0 90,1 7-90,3 8 90,-2-3 0,10 15 0,-5-11 0,18 15 90,-5-13-90,12 4 0,-8-10 90,16-7 0,-19-4 90,21-12-90,-26 5 0,10-17-90,-18 15 0,-4-18 0,-8 17 0,-19-16 0,10 18-540,-28-14 360,26 18-899,-16-5 629,24 11-1079,0 2 900,8 2 629,3 3 0,3-1 0,0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53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0 6273,'-3'2'270,"1"-1"-180,1 1-90,-1 0 90,0 0-90,1 1 90,0 1-90,0 1 0,2 6 270,3 19-180,-1-8 180,5 32-180,-3-31 90,6 31-90,-6-31-1,5 22-89,-5-27 0,3 15 0,-4-20 0,3 11 0,-6-16 0,1 6 0,-2-10 0,1 1 90,1-2-90,0 3 0,0-2 0,0 3 0,0-4 0,0 1 90,-2-3 90,0 0 0,0-4-180,0 2 90,0-3-90,-2 2 0,1 1 90,-2-2-90,1-1 0,-4-2 0,2 1 180,-3-6-90,4 0-90,-2-9 90,2 6-90,0-7 0,2 10 0,3-16 0,0 14 0,6-19 0,-2 20 0,9-15 0,-7 17 0,12-11 0,-10 14 0,13-3 0,-9 8 0,6 0 0,-9 5 0,6 8 0,-11-6 90,6 13-90,-10-11 0,-1 11 0,-3-10 0,-8 11 0,4-12 0,-16 11 0,11-10-90,-18 7 90,17-9-90,-14 3 90,17-7 0,-5 1 0,11-2-90,-1 0 90,6 0 0,5 3 0,0-1 0,12 7 0,-8-4 90,20 9-90,-16-8 90,29 7-90,-25-9 0,22 4 0,-29-6-90,12 1 90,-17-2-630,5 2 181,-8-2-1171,-2 1 1620,-2-2 0,-1 0 0,1-1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54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324 0 6183,'3'1'270,"-1"0"-270,0 0 90,-1 0-90,1-1 90,-1 0 0,1 0 180,-1 2-180,1-1 270,2 1-180,-2-2 179,0 0-269,-2 0 270,-4 0-270,2 0 180,-3 0-180,3 0 270,-4 0-270,3-1 180,-8 0-181,5 0 1,-14 1 0,11 0 0,-15 0 0,14 0 0,-16 3 0,10 1-90,-15 8 0,13-4 0,-16 14 0,19-11 0,-17 15 0,19-14 0,-13 15 90,17-15-90,-10 22 0,15-20 180,1 24-90,7-23 180,13 22-180,-5-21 270,21 21-271,-15-21 1,26 15-90,-23-20-90,28 8-89,-27-14-901,24 1 541,-28-7-1710,11-5 1439,-22 2 810,0-7 0,-7 4 0,-1-3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55.2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39 6903,'6'-1'630,"2"-1"-450,0 1-1,4 0-89,1-1 90,3 1-90,1 0-90,2 1 90,0 0 0,27 0-90,-19-1-360,36-2 180,-42 1-1798,17-6 1978,-27 4 0,4-3 0,-10 2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55.6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6453,'-2'2'540,"-1"1"-450,2 0 0,-1 2 0,1 2 0,0 3 0,0 3 0,1 2 359,0 38-269,0-20 180,-2 57-270,1-52 90,-2 46-180,3-51-90,2 32 0,1-43-899,6 14 449,-5-27 540,0-4 0,-4-10 0,0-6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55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 6363,'9'0'810,"0"0"-720,-1 0 0,2 0-90,2-1 90,2 1 0,10-3-90,-4 1 0,26-5 0,-21 4-180,37-7 0,-37 7-630,22-3 451,-36 6 359,2 0 0,-10 1 0,-1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56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6453,'45'4'1350,"12"0"-1350,-34-4 0,14-1 0,-17 1 0,17 0 0,-15 0-360,21 0 180,-28 0-720,4 0 451,-14 0 449,-3 0 0,-2 0 0,0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8:56.3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6543,'57'3'989,"0"0"1,-9-5-1845,24-2 1,-5-3 854,-41-4 0,-3-2 0,-21 9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00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76 121 6094,'2'-2'179,"0"1"-89,-1 0-90,0 0 90,1 0-90,-1 0 90,2-1 90,-1 1-90,1-1 180,0 0-180,-2 0 180,1-4-180,-1 3 90,2-3-180,-1 4 179,0-1-89,-2 2 450,0 1-450,0 1-90,-1 1 90,-1 0 0,1 0 0,-1-1 180,-1 2 0,0 3-1,-3 6-89,2-1 360,-9 24-360,6-17 90,-8 24-90,5-16 0,-4 12-180,5-13 0,-1 7 0,7-21 90,0 5-90,3-12 179,0 0-89,1-4 90,2-4-90,-1 2 90,2-6-90,-2 3-90,3-11 0,-3 8 0,4-17 90,-2 13-90,5-23 0,-4 18-90,9-26 90,-6 25 0,13-24 0,-10 24 0,13-19 0,-15 22 0,10-12 0,-12 18 0,5-6 90,-8 10-90,2-3 0,-5 6 90,0-1-90,-1 2 0,0 4 0,0-2 0,0 2 90,0-1-90,0 0 0,0 0 0,0 0 0,0-1 0,3-1 0,-2 0 0,0 0 0,-1 0 0,0 4 90,0-1-90,1 8 90,0-3 0,9 18 0,-3-11 0,17 27-90,-11-21 90,18 29 0,-13-20 0,11 18-90,-13-22 89,5 7-89,-14-22 0,4 6 0,-8-12 0,0 2-89,-2-7-1,-2 0-270,-1-1-450,-1-2 181,1 1-721,1-1 451,1 2 899,-2-2 0,3 2 0,0-3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43.091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1 297 6453,'0'-3'360,"0"0"-270,0 2 899,0 0-899,0-1 0,0 2 180,1-2-180,-1 0 0,0 1 0,0 0 0,0 0 0,0-1 0,0 0-90,1 0 180,1-7-180,1 4 180,5-14-90,-4 11-90,3-6 90,-4 8 0,0-1 0,0 0-90,1-1 179,1-2-89,-1 2 0,1-1 0,-2 4 0,0-1 0,1 1 0,-1-2 90,2-1-180,0 1 90,0-1 0,-1 3-90,1 0 90,-1 0-90,0 0 90,1-3-90,-1 4 90,0-2-90,-2 3 0,-1 1 90,1-1-90,-1 1 90,2-2-90,-1 1 90,1-1-90,-1 2 90,1-1-90,-1 1 89,1-1 1,1-1-90,-1 1 90,1 0-90,-1 0 90,-1 1-90,0-1 0,0 1 180,1-2-180,-2 2 90,1 0-90,-2 1 90,1-1-90,-1 1 90,1 0-90,0-1 90,1 0-90,0 0 0,-1-1 90,-1 2-90,0-1 0,0 1 0,0-1-4408,0 1 3599,-2 5 89,1-2 720,-3 5 0,3-5 0,1-1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02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270 516 6363,'-3'-1'360,"0"0"-180,1 1-90,1 0 90,-1-1-90,0 0 90,1 1-90,-1-2 90,1 1-90,1-1 269,0-3-179,0 2 180,0-6-270,0 5 450,-4-12 89,-6 3-539,1-1 180,-8-2-180,9 11 90,-10-8-180,9 9 90,-11-5 0,9 7 0,-13 0-90,13 4 90,-17 7-90,15-3 90,-17 16-90,18-9 0,-9 20 0,15-18 0,5 27 0,4-25 0,13 19 0,-7-24 0,13 10 0,-12-14 90,13 2-90,-14-8 90,14-6 0,-13-1-1,21-21-89,-17 12 0,23-30 0,-23 22 0,17-30 0,-20 28 0,12-35 0,-14 32 0,7-41 0,-10 37 0,2-39 0,-6 40 0,0-31 0,-3 39 0,-2-21 0,1 30 90,-3-9-90,3 19 0,-2 3 90,2 3 0,-5 13-90,4-4 90,-5 26-90,5-16 180,1 40-90,3-32 90,7 47-180,-2-43 90,11 52 0,-8-53-90,9 28 0,-8-41 0,13 11 0,-11-19-180,15 6 0,-17-16-1259,9-2 809,-12-1-2068,-3-3 2698,-9 2 0,-3-1 0,-1 1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03.9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 24 6004,'0'1'179,"0"1"-179,0-2 270,0 1-180,1-2 0,0 0-90,0-2 90,1 1 0,1-1 0,-1 0 180,3-2 270,0 1-271,0-1 181,-2 4-360,-2 2 360,-2 2-360,-1 0 270,-2 1-180,-1 2 359,-14 16-449,6-5 360,-24 35-270,19-23 359,-24 51-359,26-39 180,-13 53-270,21-53 90,4 46-180,8-52 90,22 40-90,-13-49-90,26 24 90,-24-37-180,19 11-90,-21-17-809,9 4 629,-16-8-1259,2 2 1079,-7-4-1258,-3-2 1888,0-1 0,-2-4 0,2 1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04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8 128 6273,'5'1'450,"1"0"-360,2 0 0,1 0 0,1-1 0,1-1 0,2-2 90,7-2-90,-3-1 90,16-8-90,-17 6 179,18-15 91,-24 7-360,4-2 180,-19 2-90,0 11-90,-17-6 90,9 8-90,-21 0 0,17 5 90,-23 14-90,21-4 180,-15 25-90,22-18 360,-1 34-360,13-31 449,14 29-359,-2-34 540,28 22-630,-20-26 90,22 10-180,-25-17-360,19 1 90,-18-6-1979,24-5 1440,-28-1-1,10-4 810,-13-1 0,-2 2 0,3-3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08.2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 6363,'-2'1'450,"0"-1"-360,1 0 270,0 0-270,3 0 0,-1-1-90,2 0 90,-1-1 0,-1 1 179,1 1-179,-1 0 180,-2 2-180,-1 0 270,-1 2-270,1-2 180,-2 2-180,2-3 90,-2 6-90,2-3 90,-1 13-91,2-7 91,4 22-180,-1-18 90,8 19-90,-5-22 0,9 8 90,-9-14 180,12-1-180,-10-6 0,11-5 0,-10 1 0,10-11-90,-9 8 90,8-11-90,-12 12 90,1-12-90,-6 14 0,0-6 0,-1 9-90,0 3 90,2 2 0,0 2 0,1 1 0,4 6 0,0-4 0,10 13 0,-7-10 0,18 13 0,-13-13 90,25 10-90,-22-15 180,23 1-180,-25-8 270,15-9-181,-18 4 181,8-11-180,-15 8 90,2-11-180,-8 12 0,-6-14 0,1 14-90,-12-15 0,10 16-719,-8-8 359,12 13-1259,1 0 989,4 4-1438,5 4 2158,0-1 0,2 3 0,0-3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12.4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32 6004,'2'1'0,"-1"0"90,0-1-90,0 0 89,0 0 1,-1-1-90,0 0 90,0 0-90,0 0 90,0 1-90,0-1 0,0 0 0,0 0 0,0 0 0,0 0 90,-3 1-90,3 0 180,-3-1-90,3 1 90,0 0-90,-1 1-90,-1-1 0,0 0 0,1 0 0,-1 0 0,0 1 0,-1-1 90,-2 1-90,2-1 90,-3 0-90,4 0 180,-1 1-180,2-1 180,-1 1-180,2-1 90,0 0 0,-2 0-1,-1 0 1,-3 0 0,0 0-90,0 0 180,0 0-180,1 0 90,-1 0 0,2-1-90,0 0 0,3-1 90,0 0-90,1 1 0,0-1 90,0 1 0,1-1-90,1 2 180,-1-1-180,0 1 180,0-1-180,0 1 90,6-2 0,-2 1 0,18-2 0,-10 3 0,22-2-90,-20 2 0,9 0 90,1-1 89,-4 0-89,4 1 0,-8-2 0,-10 1 0,2-1-90,-4 2 0,-1 0 90,-2 1-90,-1 0 0,-2 0 0,1 1 0,0-2 180,-4 4 0,3-2 0,-6 4 0,4-2 0,-7 4-90,3-1 0,-18 17-90,12-11 0,-18 20 0,19-20 0,-12 16 0,14-18 0,-6 9 0,11-14 0,-3 5 0,5-7 0,0 1 0,1-4 0,0 1 0,1-2 0,3 0 0,-2 0 0,3 0 0,-4 0 0,2 0 0,1 0 0,0 0 0,1 0 0,2 0 89,-2 0 1,7 0 0,-4 0 90,12 2-180,-10-1 90,16 3 0,-12-2 0,24 2 0,-20-2-90,23 4 90,-25-3-90,14 3 0,-16-4 0,8 2 0,-12-2-90,3 0 90,-7-1-899,1-1 449,-3-2-180,1-1-89,-2-1-181,0-1-89,-2-1 89,-2 1 900,-1-4 0,1 3 0,0-3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12.8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15 5695,'-4'1'720,"0"1"-299,0-1-151,1 0-9,1-1 99,1 0-139,1-1 139,4-2-146,0 2-34,2-2-90,1 2 0,0-1 270,13 2-180,-7-1-90,9 2 0,-10-1-1,8 2-89,-6-2 0,17 2 0,-16-1-539,19 0 179,-21-1-1439,10-1 1079,-16 0 720,0-2 0,-4-1 0,0-1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15.5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7 6363,'3'0'450,"-1"0"-360,-1 0 0,2 0 90,-2 0-90,2-1 0,-1 1 0,0 0 270,1 0 809,-4-1-1079,1 0 0,-2 0 0,1 0 90,1 0 449,0 1-359,0 2 0,0-1 0,1 4 359,0 9-449,-2-4 180,-11 33-360,4-21 0,-13 25 0,10-27-540,-17 19 181,15-24-1530,-13 6 90,17-25 179,2-9 1620,7-1 0,6-4 0,2 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17.4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51 148 7083,'3'0'450,"-1"-1"-360,0 1 0,0-2 0,0 1-1,1-1 1,1 1 180,8-4-180,-5 1 180,18-6-180,-13 4 180,20-9-270,-19 8 180,17-10-90,-21 10 90,10-7-90,-13 9 89,5-6-89,-9 6 90,0-5-180,-3 6 90,-9-5-90,2 5 0,-18-2 0,11 4-90,-28 4 90,22 1 0,-24 11 0,27-6 0,-17 27 90,24-18 0,-4 33 0,15-28 360,13 30-270,-2-29 359,21 24-449,-16-29 180,26 16-270,-24-23 0,29 5-90,-30-14-719,24-2 359,-28-3-1349,17-7 1079,-18 4-1258,10-5 1978,-13 7 0,5-2 0,-5 4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18.1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9 6183,'-3'-1'630,"0"1"-450,2 0 90,0 0-180,3-1 0,0 0 0,2-1-90,1 0 90,1 1 179,13 0-179,-8 1 180,16 5-180,-17 0 270,11 12-270,-14-7 180,5 16-90,-11-14 269,-22 31-449,10-25 0,-18 17 0,16-25 0,-5 2 0,5-5-269,-13 4 89,15-7-540,-12 0 360,16-5-1349,5-12 1439,5 7 270,13-13 0,-7 12 0,4-3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18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11 6004,'-9'-6'629,"-3"1"-539,7 5-90,-4 1 90,4 1-90,-2 1 180,-2 3-90,2-1 0,-7 9 0,8-7 0,-4 14-90,9-10 90,5 16-90,2-14 180,18 19-180,-12-21 90,18 10-90,-17-16 0,6 1 0,-6-5-90,8-2 90,-6-1-180,19-8 90,-17 3-270,21-12 270,-23 9 0,6-6 90,-11 7-90,-2 1 90,-2-1 0,-1 1-90,1-8 90,-4 7 0,1-9 90,-4 9-90,-2 0 180,-4 0-90,3 4 0,-1 1 90,1 2 0,0 3 90,-4 1-180,4 1 89,-3 5-179,6-4 90,1 10-90,2-7 0,7 12 0,-3-11 0,8 8 0,-6-9 180,15 5-90,-6-9-90,6 1 0,-8-7 90,3-5-90,-5 0 0,5-4 0,-8-2 0,-4 2 0,-3-1 0,-4 3 0,-1 2 0,-1 2 0,2 4 0,4 8 0,7 5-90,2 5 90,11 6 90,10 10-90,-5-5 0,13 14 0,-23-20 90,3 6 0,-11-8 0,-2-1 90,-3-1 90,-3-1 1169,-23 19-1079,3-14 269,-34 20-269,4-21-270,-29 0-90,24-9-360,-21-13 1,49-5-1171,-10-20 901,30 10-1800,13-25 1710,4 22 719,12-9 0,-5 14 0,3-1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44.822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1 323 6363,'0'3'360,"0"-1"450,0-2-720,2-1 0,0-1 89,0-1-89,-1 0 0,-1 1 90,0-1-90,0 1 0,0-1 0,0 0 180,-2 0 270,2-2-360,-2 1 269,2-4-269,0 6-90,0-3 90,0 3-180,1-1 90,1-1 0,1-1 0,2-2-90,-1 0 180,8-6-180,-6 6 360,13-12-181,-8 8-89,4-4 0,-6 6 0,-3 4-90,0 0 90,5-4-90,-3 3 90,4-3-90,-3 2 0,0 1 0,1-1 90,0 0-90,5-4 0,-4 3 90,10-7-90,-12 8 90,11-8-90,-13 9 90,12-8-90,-13 9 0,9-6 0,-10 8 0,2-2 90,-3 2-90,-1 1 0,0 0 0,-1 0 90,1 0-90,-2 1 90,0-1-2429,-1 1 1440,-4 4-1,0-1-89,-4 3 179,1-2 810,1 0 0,-1 0 0,0-1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21.3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2 6183,'-4'-1'540,"-1"1"-360,1 0-90,0 0 0,2 0 90,-1 0-90,2 0 0,1 0 180,5 0-180,-1 2 269,18 8-269,-7-2 270,28 21-180,-20-13 360,36 30-270,-31-22 539,30 44-449,-37-34 44,-2 17 1,-4 1-225,-8-7-45,-8 10 0,-5 0-135,-7-14 90,-28 44-90,20-53-90,-20 24-90,27-39-1169,-3 0 629,17-19-1978,15-19 1798,0 5 900,13-13 0,-5 11 0,1-2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22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323 6 6094,'4'0'719,"-1"0"-539,0 0 0,0 0 0,0-1 0,0 1-90,0-2 90,-1 1 89,0 0 91,-2 0-270,-2 4 0,-3 0 0,-1 2 0,-5 2 0,1 1-90,-1 0 180,-6 4-90,6-5 0,-5 4 90,-9 7-180,7-6 90,-10 9-90,12-9 0,-1 0 0,1 0 90,0 1-90,-5 6 0,4-5 0,-12 15 0,16-15 0,-10 10 0,17-17 0,-4 4 89,8-8 91,-1-1 0,5-2 450,7 0-540,-4 0 360,11 2-360,-8-1 359,15 4-359,-10-1 180,28 6-180,-19-5 180,36 11-270,-29-8 180,45 13-180,-45-13 0,33 9 0,-43-12-360,13 2 90,-22-5-809,6-2 449,-10-2-179,-1-1-91,-3-1-89,-3-1-1,-2 1 990,1-2 0,0 2 0,2-1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22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0 6273,'-5'2'720,"1"-1"-540,1 0 90,1 0-90,0-1 0,0 0-91,1 0 91,1 0 270,4 0 540,12-2-631,-3 1 721,21 1-810,-17 1 449,27 2-629,-22 0 90,32 4-180,-30-3 0,26 8 0,-30-6-540,23 12 91,-27-12-1440,19 3 989,-23-9-1708,14-9 2608,-15 2 0,7-7 0,-6 4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23.3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1 182 6903,'3'-1'180,"0"0"-180,1-1 0,0 0 90,1-1-90,0 0 90,1 1 360,10-8-360,-7 3 179,17-13-179,-16 9 90,17-16-180,-15 14 180,13-15-90,-16 16 90,4-8-90,-9 13 180,0-3-180,-4 8 180,0 1-270,-1 3 179,-3 9-89,2-3 450,-1 19-270,3-12 719,2 51-809,-1-32 90,-1 48-90,-3-43 0,-3 44-90,4-41-90,0 45 0,5-54 0,8 33-90,-5-46-810,7 12 361,-8-28-1710,10-6 1260,-7-4 989,9-17 0,-11 11 0,4-8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24.8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46 6273,'-1'1'450,"-1"-1"-360,4-2-90,0 1 90,3-1-90,-1 0 90,2 0 90,12-5-180,-7 4 270,23-8-180,-21 8 90,21-6-180,-21 7 179,15-1-179,-16 4 180,11 5-180,-15-1 180,7 11-180,-11-7 90,1 15-90,-4-13 0,-6 17 90,0-16-90,-9 17 0,5-17 90,-19 22-90,15-20 0,-21 22 0,20-21 0,-17 21 0,17-20 0,-12 28 0,18-26 90,-1 18-90,9-22 90,5 18-90,-1-16 90,12 18 0,-7-22 0,18 12-90,-13-15 0,21 5 0,-20-10 90,14 1-90,-18-4 0,6-1 0,-13 0 90,2-2 90,-8 0-180,1-2 0,-4 1 90,-4-1-90,2 2 90,-13-3-90,12 3 0,-10 0-90,12 3 90,-3 4 0,6-2 0,0 10 0,5-7 0,8 12 90,-4-8 0,16 16-1,-5-7 91,9 13 0,-6-2 180,-2 2 90,-3 1 0,-5 2-181,-4-7 451,-17 22-540,-6-19 0,-16 16-180,6-24 90,-30 7 0,29-18-90,-21 5-90,29-14 90,1-2 0,4-3-720,-4-9 360,9 2-1259,-3-19 990,12 12-1440,8-18 1439,-1 19 630,6-13 0,-4 16 0,2-4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28.0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49 6183,'-4'-5'360,"-1"-1"-270,0 1 0,-1-2-90,0 0 90,1 0-90,0 1 180,-6 3-180,5 1 90,-7 4-90,9 0 180,-2 5-180,5-3 180,2 6-90,1-4 90,6 6-90,-3-7 179,11 4-179,-8-7 90,13-2-90,-13-3 0,9-6 0,-12 5-90,3-6 90,-7 6-90,-4-6 0,-1 6-90,-8 0 90,5 3 0,-6 4 0,9 0 0,-3 3 0,6-3 0,4 1 0,1-3 0,9-2 0,-5-1 90,6-3-90,-8 3 0,1-3 0,-5 3 0,-1-2-90,-3 3 90,0 0 0,-2 1-90,1 0-270,-1 0 180,2 0-809,-1 0 539,2 0 450,4 0 0,1 0 0,4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28.6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17 6273,'-7'8'900,"1"2"-810,1-2 0,3 1 0,4-6 0,0 1-90,2-1 180,6-1-90,-3-2 89,11-5-89,-10 1 0,7-8 0,-11 6-90,1-5 0,-5 6 0,-3-6 0,0 7 0,-7-1 0,4 4 0,-8 5 0,8-1 0,-5 7 0,8-4 0,0 6 0,4-8 90,7 4-90,-3-7 90,11-3 0,-8-1 0,6-7-90,-8 5 0,1-5 0,-5 6 90,-4-2-90,-1 5 0,-7 0-90,4 2-90,-5 4 90,8-3-1079,1 3 629,3-4 540,7 0 0,-3-3 0,4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27.3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55 6094,'0'-2'269,"-1"0"-269,2 0 90,-1 0-90,2-1 90,0 0-90,-1 0 90,1-1 0,2-1 360,0-3-360,0 3 360,-1-3-360,-3 5 269,0 0-269,0 2-90,0 1 0,0 2 0,0 1 0,-1 0 90,0 0-90,1-1 90,-1 2-90,1-3 90,2 0 0,0-2 0,4-2-90,-3 2 90,2-2-90,-5 2 0,1 1 0,-3 0 0,-5 3 0,1-1 0,-10 10 0,10-5 0,-7 12 0,8-10 0,0 13 0,6-13 0,4 8 0,-1-11 0,6 1 0,-5-8 90,4-2-90,-5-2 0,1-5 0,-5 5 0,-4-6 0,-1 6 0,-10-6 0,7 7 0,-10-2 0,12 5 0,-4 1 0,8 1 0,2 6 0,2-4 0,5 5 0,-3-5 0,4 0 0,-5-2 0,2-2 0,-5 0-180,-3-3 90,1 1-719,-6-4 539,4 5-900,-5 0 631,7 4 539,-3 2 0,5 0 0,1 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29.4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0 6004,'-3'1'269,"1"0"-179,0-1-90,1 0 360,1 0-360,-1 0 0,0 0 90,0 0 0,-1 0-90,1 1 90,-3 2-90,3-2 90,-4 3-90,3-2 90,0 2 0,1-3 0,3 5 0,0-3 0,3 5-90,-2-5 180,5 3-180,-5-3 90,4-1-1,-5-2 1,2-3-90,-2 1 0,0-2 0,-2 1 0,-3-1 0,-2 2 0,-4 1 0,3 1 0,-8 4 0,9 0 0,-3 7 0,7-5 0,4 9 0,0-9 90,6 5-90,-5-7 180,5-1-90,-5-3 180,5-5-180,-6 2 0,1-4 0,-6 2-90,-6 0 0,1 2-450,-8 2 180,8 3-1169,-4 7 810,9-2 629,2 5 0,6-5 0,2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31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54 134 6094,'4'2'449,"0"-1"-359,2 0 90,0-1-90,1 0 0,0 0 90,2-1-90,0 0 90,4-3 269,10-3-359,-6 1 270,12-9-270,-19 9 270,12-11-270,-14 10 270,6-12-270,-11 13 90,-4-9-180,-3 9 0,-12-4 0,6 5-90,-19-3 90,13 5 0,-21 2 0,19 3 0,-21 10 0,22-2 90,-17 28-90,24-18 90,-3 32 89,15-30 181,9 19 180,5-15 0,10 6-91,5-4-179,13 0-270,-14-13-90,29-1-180,-36-12-989,29-9 540,-35 1-1710,10-13 1619,-19 10 810,0-6 0,-4 6 0,0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52.53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86 561 8432,'-2'3'630,"-1"-1"1798,3-2-1798,-1-4-540,1 3 90,0-5-90,-3-1 0,-2-3 0,-3-8-90,0 1 0,0-5 0,1 1 90,-3-7-90,2-5 0,1 9 0,4 3 90,3 15-90,-1 1 0,1 0 0,0 1 0,-1-1 0,1-4 0,0 5 0,0-7 0,0 7 0,0-7 0,0 6 0,1-11 0,0 9 90,1-12-90,-1 10 0,0-12 0,0 12 0,-1-6 0,0 10 90,0-7-90,0 7 0,0-6 0,0 7 0,0-5 0,0 5 0,0-6 90,0 6-90,-1-3 0,1 4 0,0-1 0,0 2 0,0-1 0,0 0 0,0-4 0,0 3 0,-1-7 0,1 4 89,-2-11-89,1 10 0,-1-8 90,2 11-90,-4-5 0,3 6 0,-2-2-90,2 4-179,0-1-91,1 2-1349,3 2 899,1 0-2788,19 10 3598,-8-6 0,13 5 0,-11-8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32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6 6813,'0'-2'630,"0"0"-450,0 2 0,3-1-91,1 0 91,0 1-90,3 1 90,1 0-90,2 1 0,0 0 540,15 10 89,-3 8-449,1 0 360,-13 15-360,-12-20 179,-15 23-359,5-21 90,-27 19-180,19-22 0,-25 13-90,27-19-359,-16 3 179,24-10-720,-4-9 631,14 0-1081,20-21 1081,-6 16-451,31-19 630,-22 21-270,28-12 270,-28 15 1,25-8 179,-28 11-90,26-7 90,-30 8 0,13-5 0,-19 5 90,11-8-90,-9 6 90,10-8-1,-15 8 271,2-5-180,-7 6 90,-4-5-180,-3 7 270,-13 0-270,7 4 180,-21 6-181,15-1 271,-26 14-270,24-8 630,-21 26-540,27-20 539,-5 25-539,17-26 540,13 19-450,-2-22 179,22 14-449,-15-19-180,27 6-89,-24-12-1081,27-3 721,-29-3-1800,14-5 1620,-22 3 809,1-1 0,-5 1 0,0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34.2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8 6183,'-3'-2'360,"0"1"-270,-1 0 0,2-1 0,0 1 0,0 1 90,0 0-90,0 0 0,-1 1 90,-3 4-90,2 0 180,-4 9-181,5-5 91,-2 14-90,4-11 180,2 24-270,1-21 180,7 22-180,-3-25 90,11 10 0,-8-15 0,15 2 0,-13-9 0,20-6 0,-17 1-90,21-18 0,-22 11 0,13-18 0,-19 18 0,1-13 0,-6 14 0,-1-7 0,-1 13 0,1-1 0,0 6-90,6 9 90,-1 0 0,13 22 90,-8-12 90,17 45 0,-17-33 269,8 37-89,-14-39 899,-10 44-989,-1-39 180,-24 41-360,11-50 180,-28 20-270,24-30 0,-27 7 0,29-19-180,-18-10 0,26-4-1349,-4-39 1079,16 25-719,5-33 629,4 36-1169,12-15 1169,-8 21 540,8-6 0,-7 14 0,1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35.1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366 49 6273,'5'-5'1979,"-6"-12"-1889,-2 12 0,-4-10 0,-1 13 0,0 0-90,-1 1 90,-6 0 0,4 1 0,-24 4-90,19 0 90,-31 8 0,28-5 90,-28 16-90,26-11 90,-18 15-90,22-13 89,-9 12 1,13-10 720,-9 33-720,16-26 629,8 40-719,7-43 90,19 19-90,-5-22 0,2-1-90,1-4 0,-8-5 0,2-2-90,15 1-90,-13-4-1169,23-2 629,-27-3-2788,9-8 3508,-18 3 0,1-3 0,-6 5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35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39 6813,'-3'-1'1079,"1"1"-899,0-1 90,3 1-90,1-1 0,4 1 0,1-1 450,32-2-451,-14 0 1,47-2-270,-40 2-89,17 0-91,-24 1-90,-1 0-180,-2-1-89,-5 1-811,1 0 1440,-6 0 0,3-1 0,-5 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36.2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485 72 6183,'-12'-2'450,"-2"-1"-270,1 0-90,-2 0 90,0-1 180,-17-4-270,11 3 269,-29-6-269,27 6 180,-29-5-180,31 6 90,-22-3-180,29 4 90,-9 1-90,16 1 90,-2 0-90,6 2 90,-1 0-90,2 0 270,-3 5-270,3-2 180,-3 10-180,3-8 90,-2 16 0,2-9 179,-2 27-89,2-18 720,-3 59-720,3-42 134,-3 13 1,0 1-135,0-9-45,-4 6 0,-1 0-45,1-7 0,-10 41 0,13-52-90,-2 25 0,7-28 0,-1-2 0,3-9 0,-1-12 0,0-3-90,1 1-90,-1-4-809,1-1 359,1-2-1978,3-10 1708,-1 3 900,8-13 0,-3 11 0,4-5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36.9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474 13 6273,'1'-2'720,"0"0"-540,-1 0 0,0 0 0,-1 1 0,0-1-1,-1 0 271,-9 3-360,3 0 90,-18 8-90,12-2 270,-26 16-180,17-9 629,-39 27-449,31-17 90,-8 8 0,1 2-181,4 0 91,-4 15 0,2 3-360,11-9 90,2 8 0,5 1 0,12-15 0,8 44-90,5-48 0,20 33 0,-13-41-540,26 23 180,-22-33-1349,25 10 990,-25-19-1620,12 0 1619,-22-5 720,3-2 0,-9 1 0,2-2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37.5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92 6363,'9'8'990,"1"0"-810,-2-3 0,1-1-90,1 0-1,0 0 1,1-1 0,1-1 0,0 0 90,6-2-90,-4 0 0,13-6-90,-13 1 90,12-10-90,-17 6 0,2-16 0,-11 14 0,-7-11 0,-1 13 0,-23-8 0,13 11 0,-32 0 0,27 9 90,-27 16 0,30-6 540,-15 34-361,25-24 361,1 27-270,11-28 539,11 20-539,2-14-180,18 11-180,-9-19-270,26-3 0,-25-13-1169,30-6 810,-32-4-1620,22-11 1439,-28 8 810,8-8 0,-16 10 0,3-2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37.9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9 6543,'6'-2'630,"-1"1"-450,2-1-90,0 0 0,0 1 0,1 0 90,5 2-91,-4 1 271,12 8-270,-11-3 360,8 14-360,-13-9 809,-4 25-629,-5-20 450,-19 28-540,9-29 269,-27 20-359,22-23-180,-25 10-89,27-17-631,-14-2 450,22-6-899,1-12 809,9 4-629,17-15 719,-5 13 360,32-18 0,-23 19 0,16-9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38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14 6004,'-11'-14'2338,"-14"17"-1798,0 16-360,-2 5 0,7-4 0,12-8-90,1 1 89,1-1 91,7 16-270,11-4 0,0 4-90,9-11-269,1-9 89,-5-4-450,14-1 270,-11-5-899,17-7 809,-18 2 540,9-4 0,-16 4 0,0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38.7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7 6094,'-3'-7'2248,"-4"12"-1978,0 5-90,1 16-90,4-7-90,4 2 90,1-10-90,2-1 90,1 1-90,11 3 90,-4-6-90,22 2 90,-17-11-90,27-9 0,-24 1 0,24-16 0,-27 12 0,14-18 0,-21 19 0,4-12 0,-12 16 0,-4 1 0,-1 9 0,-1 11 0,3-3 0,9 22 0,-3-14 90,11 28 0,-10-23 629,5 34-359,-9-31 0,-2 16 0,-6-21-1,-2 0-89,-4-2 0,-1-1-90,-5-1 0,-14 4-90,5-7-90,-13 3 90,-5-7-180,9-4-720,-29-7 361,35-4-901,-15-15 541,31 4 809,11-33 0,8 24 0,10-18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55.54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34 949 6094,'-4'2'179,"0"0"-89,3-2 0,-1 0-90,1 1 90,0-1 0,-1 0 0,1 1 0,-1 0 180,1-1-270,-1 1 0,2-1 0,-3 0 0,2 0 90,0 0-90,-1 0 0,1 0 0,-1 0 180,1 0 0,0-2-180,0 0 90,1-5 0,0 3 89,0-5-89,0 5 90,0-4-90,0 5 0,0-4 0,0 4 0,3-8-90,-1 6 90,6-14-90,-2 11 90,9-16 0,-7 13 0,12-15-90,-11 15 0,9-15 0,-10 15 90,7-14-90,-9 14 90,9-14 0,-10 14 0,10-13-90,-9 13 180,15-19-180,-12 18 90,14-17-90,-14 17 179,10-15-89,-11 15 270,9-18-270,-10 16 360,11-18-360,-10 18 360,11-18-360,-11 18 179,12-20-179,-12 20-90,10-15 0,-13 19 90,5-11 0,-7 13 0,4-10 0,-4 10-90,4-12 90,-3 11-90,4-12 0,-4 12 0,5-12 0,-5 12 0,12-18 0,-8 15 0,14-19 0,-13 18 0,9-12 0,-10 16 0,4-8 0,-8 13 90,3-5-90,-6 7 0,1 0 0,-1 1-90,-1 0 90,1 0 0,0 0 0,1-1 0,0 1 0,-1 0-180,0 0 0,0 4-90,0-2-89,-1 3-91,0-1-90,0-1-629,-1 1 449,-1 0-1528,-3 6 2248,1-3 0,-1 2 0,2-5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39.3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24 6633,'-4'-6'1170,"1"1"-811,0 1 1,2 1 0,1 1 0,0 0 0,0 1-1,0 0 721,2 3-1,11 13-899,-2-1 360,25 37-450,-17-21 269,26 58-179,-26-43 45,-3 10 0,-2 2-135,-8-5 135,-5 5 0,-5 0-135,-6-9-135,-10 5 0,-4-1-135,2-16-989,-29 32 359,36-54-2338,-7-7 1978,20-13 1170,12-22 0,0 13 0,10-10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55.5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161 173 5914,'0'-5'269,"0"1"-179,0 1 0,0-1 0,0 2 90,0-1-90,0 0 270,2-3-360,0 1 90,4-7-90,-2 6 90,6-8 0,-4 9 180,9-9-180,-9 8 269,10-9-269,-11 9 180,8-7-180,-8 8 180,3-5-180,-5 7 270,2-4-180,-2 6 269,3-5-179,-3 3 360,2-2-450,-3 3 629,1-2-719,-2 4 270,-8 10-270,0 0 0,-17 29-90,8-14 90,-27 48 0,20-35-45,-4 11 0,0 0-45,4-3 45,-4 16 0,2 0-45,9-12 45,3 8 0,2-1-45,10-16 0,15 41 0,-2-50 90,26 26-90,-17-38 0,12 8 0,-16-17 0,-1-1 0,-1-2 0,-1 0 0,3 2 0,-5-2-180,9-2 90,-11-5-1080,12-10 541,-13 1-1980,11-18 1620,-12 13 989,8-11 0,-8 15 0,5-2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56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8 6094,'-1'-2'539,"-1"-1"-359,1 1 0,1 2 180,0-1-180,0 3 0,0 0-90,0 3 89,-1 1 91,1 4 90,-1 11-270,1-6 180,3 11-180,-2-19 90,4 5-90,-3-10 0,5-6-90,-4-1 90,4-11-90,-5 9 0,0-8 0,-3 9 0,-9-7 0,3 8 0,-13-1 0,10 7 0,-11 6 0,13-2 0,-5 8 0,11-8-90,5 8 0,3-10-630,16-1 270,-10-4-1349,11-4 1799,-14 3 0,1 1 0,-3 2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56.8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32 6363,'-8'3'810,"2"0"-630,-1 2-90,2 0 90,1 1 179,-4 6-179,4-4 0,-1 10-180,5-11 90,4 6 0,0-10-90,12-4 90,-7-3-90,13-14 0,-13 7 0,7-12 0,-11 14 0,-2-11 0,-4 14 0,-10-5 0,5 9 90,-11 4-90,9 1 90,-10 11 0,12-8 0,-5 8-90,9-10 0,0 2 0,2-6 90,3-2-90,-1-1 0,0-8 90,-1 5-90,-5-9 0,1 9 0,-9-5-90,5 8-270,-4 1 90,8 4-989,1 6 629,3-2 630,9 6 0,0-6 0,7 1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57.4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164 9 6363,'1'-3'630,"0"0"-450,0 1 0,-1 1 0,1 1 0,-1 3 89,0 2-89,-1 4 90,-1 3 989,-9 40-809,3-18 135,-5 18 0,-3 2-226,1-3 1,-8 23 0,1 1-270,4-14-410,1 1 0,2-3 230,8-20-1543,9 17 1003,4-39-2158,13-10 1798,-9-20 990,6-14 0,-8 7 0,0-1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57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1 153 7803,'1'-2'719,"2"-1"-629,4 0 90,4-1 90,18-5-90,-2 2 0,15-5-90,-5 3 89,3-1 1,10-2 0,4 1-180,4-3-299,-5 3 0,-2 0 299,-10 3-3284,-3 1 3104,-4 2-650,12-2 470,-20 2-809,12 3 719,-31 3 547,-9 10 0,-7-4 0,-9 5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58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1 109 6363,'90'-2'2429,"-32"2"-2339,17-11-90,-39 4 90,0 0 0,14-3-90,-12 3-90,39-12 0,-44 11-540,29-12 270,-47 14-899,5-3 809,-19 7 450,-2 2 0,-3 1 0,-3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29:58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 6633,'19'23'2204,"27"-8"0,10-6-1665,23-10-719,-12 1 1,0-2-2160,20-18 1619,-47 8-899,-10-3 1619,-27 13 0,-3 2 0,0 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0:00.4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81 6183,'-5'1'450,"1"-1"-270,-1 2-90,0-1 90,1 0 0,0 1 0,1-1 0,1 0 0,-1 0 809,4-1-719,0 0 270,1 0-271,0 0 1890,-1 0-2069,-1-2 0,0 2 0,1-1 0,1 1 0,0 0 0,3 0 0,0 0 90,9 0-90,-5 0 90,22 0-91,-14 0 181,50 0-180,-33 0 45,15 0 0,2-1-45,-4 0 90,13-2 0,1 0-90,-3-2-45,11-1 0,-1 0 45,-9 0 0,15-1 0,-2 1-90,-24 3 0,35-3 90,-67 5-1,5 1 1,-11-1-90,5 2-179,-13-1-901,-1 1 540,-3-2-989,-1-2 720,0-1-2249,-7-4 2068,4 4 990,-7-4 0,8 5 0,0-1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0:00.9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16 7083,'-2'-1'809,"1"0"-269,1 1-360,2 0 90,0 0 0,2-1 90,1 1-1,0-1 1,2 0 1169,17-2-1349,-9 1 270,27-3-180,-7 5 0,35 5-180,-26 0 0,27 10-1,-48-8-89,10 4 90,-1 3 0,-15-6 0,15 8-90,-25-12 180,2 7-90,-10-5 90,-16 15-90,2-8 0,-53 40-90,32-26 0,-42 33 0,45-35-450,-24 17 180,36-27-1349,4-2 810,28-19-1260,25-21 990,-9 6-1,13-8 1080,-7 7 0,0 0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975 167 6004,'-2'-4'449,"0"0"-449,-1 0 90,0 1 0,0 0 0,-1 1 0,1-1 0,-1 1 180,-8-3-180,3 2 90,-11-2-90,8 4 269,-28 2-89,-9 4-180,2 0 90,-23 5-90,43-6 90,-37 6-90,35-5 0,-16 2-90,20-2 90,0 0 0,-2 1 0,0 1 0,-2 1 0,-1 1 90,-1 1-90,0 2 269,-15 5-179,12-3 360,-40 23-450,43-20 180,-31 22-270,46-27 180,-8 13-180,18-15 90,0 10-1,5-11 1,7 10 0,-2-12 0,10 9-90,-7-10 180,23 5-90,-13-8 0,36-1-90,-26-3 90,43 0-90,-36 0 90,46 1-90,-44 0 0,44-2 0,-45 0 90,41-7-90,-42 3 0,44-13 0,-44 8 0,53-19 0,-54 17 90,40-17-180,-49 19 90,23-15 0,-30 15 0,15-14 90,-21 14-90,6-14 0,-12 12 0,-5-21 0,-4 18 0,-18-24-90,7 24-270,-29-20 90,20 21-1169,-35-20 810,32 21-1800,-40-11 1709,37 16 720,-20-1 0,20 8 0,-1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57.45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1007 6273,'-2'-3'360,"0"1"-180,2 0-90,0 1 0,0 0 0,1 0 0,-1-1 90,0 1-90,0 0 0,0-1 359,-2-2-359,1 2 270,-3-5-270,2 5 360,1-8-360,0 5 270,1-11-270,0 9 179,1-11-89,-1 9 270,0-9-270,1 9 360,0-8-271,0 9 181,1-11-360,0 11 180,2-17-180,-2 14 0,4-23-90,-3 21 0,2-16 90,-2 18-90,1-12 0,-3 12 90,3-14-90,-3 15 90,0-11-90,-1 12 0,1-13 0,-1 13 0,3-11 0,-2 11 0,3-9 0,-3 9 0,4-17 0,-3 15 0,1-18 90,-3 17-90,0-16 0,0 15 0,2-16 0,-1 15 0,3-18 0,-2 18 0,3-17 0,-3 19 90,4-20-90,-3 21 0,3-17 0,-4 18 0,3-10 0,-4 11 0,2-10 0,-3 11 0,0-11 0,0 11 0,0-13 0,1 13 0,0-15 0,0 15 0,1-9 0,-2 12 0,0-4 0,1 6 0,-1-4 0,0 5 0,0-2-2249,0 4 1529,1 4-89,0-1-91,0 6 1,-1-3 899,1 5 0,0-4 0,0 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1:58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5824,'8'11'0,"0"0"0,-1-2 0,0 0 0,-1-2 0,-1-2 0,-2 0-9,0-2 9,-2 0 0,0-2 0,-1-1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2:02.7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37 5914,'-2'-1'180,"0"0"-91,1 0 1,1-1 90,0 1-90,0 0 0,0-1 0,1 0 180,1-1 270,0 0-360,0 0 179,-1 1-269,-1 1 180,0 0-90,0 0 0,0-2-90,0 1 180,0-2-90,0 3 539,-1-1-449,0 3 450,-2 1-540,2-2 269,-1 2-359,1-2 90,-3 3-180,1 0 90,-4 9 0,4-4 0,-5 17-90,5-11 90,-6 29 0,4-20 0,-7 44-90,8-38 90,-3 30-90,6-38 90,4 15-90,0-19 0,16 20 0,-10-26 0,17 8 0,-15-18 0,18-6 0,-15-1 0,21-19 0,-18 10 0,17-27 0,-20 22 0,14-30 0,-20 31 0,8-22 0,-13 29 0,3-17 0,-4 18 0,0-13 0,-1 16 0,-1-8 0,0 11 0,0-2 0,0 6 0,-1 3 0,0-1 0,-2 8 0,1-3 0,-2 10 90,2-8-90,-1 13 0,2-10 0,1 19 0,2-15 0,6 23 0,-2-21 90,18 27-90,-11-27 90,24 20-90,-19-26 180,30 4-180,-23-14 89,38-14-89,-33 0 90,37-28-90,-39 19 0,26-29 0,-35 30 0,12-25 90,-25 29-180,-7-16 90,-8 23-179,-21-8 89,12 12-900,-21 0 450,23 5-1798,-9 7 1438,18-2 900,7 8 0,6-7 0,7 4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2:03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42 6633,'4'-1'360,"0"0"-270,-1 0 0,0 0 90,1 0-90,0 0 0,0-1 0,0 1 179,0-1-179,-1 0 270,0-2 0,-4 3-270,0-2 180,-6 2-270,3 2 180,-9 2-90,7-1 0,-4 4-90,7-4 180,3 4-91,2-4 181,10 2-90,-5-3 90,10-1-180,-10 0 90,10-6-180,-11 2 90,3-4-90,-8 5 0,-3-4 0,0 3 0,-9-4-90,3 6-180,-11-2 90,9 4-629,-9 2 539,12 0-450,-3 3-179,7 2-630,2 12 1529,1-5 0,1 6 0,2-9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2:03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74 6453,'11'9'1170,"-5"-3"-1080,2-5 0,-5-1-1,-1-2 181,2-1-270,-2 1 180,0-6-90,-3 4 90,-3-9-180,0 7 90,-7-7 0,4 9-90,-10-1 0,9 4 90,-7 6 0,9-2 90,-2 10-180,6-7 180,5 7-90,0-10 179,12 0-179,-6-5 180,13-9-270,-12 4 180,8-12-90,-11 11 270,0-8-270,-7 11 90,-11-1-180,4 6-90,-12 4 0,9 0-90,-3 3 0,6-2-90,0 0-90,3-2-89,2-1-811,4 0 541,2-1 719,16-6 0,-6 2 0,13-5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2:14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49 6273,'3'-4'540,"1"-1"-360,0 1 0,1-1 0,0 1-90,-1 1 90,0-1 179,1 1 91,0 0-270,-1 1 180,-1 1-270,-3 0 539,2 0-449,-1 0 540,3-2-450,-2 1 269,3 0-449,-3 1 270,1 1-270,-2 1 180,1 5-180,-2-1 180,-3 23-180,1-12 0,-7 37 0,4-26 0,-12 50-90,8-37 90,-13 56 0,10-39-90,-6 24 0,10-34 0,-1 13 0,7-36 0,-2 17 0,4-32 89,0 7-89,0-11 0,0 2 0,0-6 0,2-4 90,0 1-90,3 0 90,0 0-90,0 1 90,2 0 0,1-1 90,8 0 180,14 1-180,-2 0 90,10 1 449,14 5-449,-17-3 450,49 6-360,-34-5-360,30 1-270,-39-4-2249,15-8 1440,-37 1-2789,10-19 2609,-23 12 1259,0-16 0,-5 15 0,2-5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2:16.1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6 6453,'-1'-3'630,"1"1"-360,1 2-90,1-1 0,1 1 89,0 1-89,1-1 90,0 2 0,1 0 0,0 1 719,3 6-629,-4-2 899,-3 19-629,-11 16-540,0-3 90,-13 43-90,12-43 0,-3 11 0,0 1-90,2-4 45,-1 7 0,0-1-45,2-7 90,-9 46-90,14-58 0,-4 25 0,8-42 0,1 10 0,2-22 0,8-8 0,-3-4 0,10-16 0,-9 12 90,10-12-90,-7 14 179,20-6 1,-11 10 180,37-1-180,-26 5 360,50 4-450,-40 0 89,10 1 1,0 0-180,-12 0-359,38 3 89,-57-5-1799,14-5 990,-24-3-2429,9-19 2338,-11 9 1170,3-13 0,-2 13 0,-1-1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2:16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 6453,'-7'26'5127,"1"-7"-4857,16-13-90,-2-5 0,4 1 0,2-1 0,4 0 449,45 3-359,-23-3 45,17 2 0,1 0 45,-5-2-1,12 1 1,0 0-180,-5-1 0,6 0 0,0 1-90,-12-2-45,0 1 0,-2 1-45,-13-1-450,25 3 270,-45-2-1079,8-1 629,-21-1-2698,2-13 2249,-8 6-1979,-7-16 3058,3 12 0,-4-4 0,6 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2:17.4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 6633,'-6'2'1799,"2"-1"-1349,-2 1 0,4 0-1,0-1 1,1 0 0,0 1 809,3 0-989,0 1 270,8 2-450,-3-2 269,23 7-269,-13-6 90,31 10-180,-27-8 90,22 6-90,-15-3 90,12 7-90,-12-3 90,-4 4 0,-16-6 270,-16 18-180,-2-12 0,-23 25-90,9-21 0,-10 8 0,9-8-1,-1-1-89,2 0-89,2-2-1,3-1-450,1 1 180,7-8-1619,10-2 1080,7-11-3509,40-22 4408,-17 7 0,24-16 0,-25 15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2:20.6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34 6004,'1'-3'629,"1"-1"-539,-1 2 0,0 0 0,1 0 0,0 1 180,2-2-180,-1 0 539,3-3-449,-3 3 270,1-1-180,-2 3 629,-1 3-539,-1 0 630,-3 6-361,-1 2-179,-3 16-270,1 15-90,1 10 0,3-3-90,3-6 90,0-10-90,4 40-90,2-12-90,0 11 0,-1-31-899,-2-17 629,-2-12-719,1 0-540,-3-20-270,-4-15 1979,0 3 0,-1-7 0,3 14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2:21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 5914,'-3'2'2788,"1"-2"-2608,1 12 0,0-5 90,1 1 0,-1 1 89,1 0 271,0 9-270,0-3 539,1 26-719,0-14 270,3 62-360,-3-46 0,1 13 0,0-1-90,-1-12-90,3 47-90,-1-57-270,4 20 0,-2-35-2248,9-8 1798,-9-12 900,1-26 0,-8 8 0,-2-14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3:59.05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1 368 6453,'2'-3'270,"0"0"1079,-2 2-989,0 0-270,0 0 0,0 0-90,2-1 90,1 0 0,4 1 0,-2-1 0,7-1 0,-5 2 90,7-2-90,-8 2 180,9-5-181,-8 3 361,13-8-360,-12 5 90,18-10-180,-15 9 90,22-11-90,-20 10 0,16-7 0,-18 10 0,10-5 0,-11 4 0,12-6 90,-13 6 90,18-11-90,-15 10 180,18-12-90,-19 12 179,17-9-269,-16 9 90,13-9-180,-14 9 0,11-8 90,-12 8-90,12-10 0,-13 10 0,11-9 90,-14 12-90,6-6 0,-9 8 90,3-4-90,-4 5 0,2-2 0,-3 3 90,3-3-90,-1 2 90,4-3-90,-4 1 0,6-3 0,-5 3 0,3-2-90,-6 5-1259,0-2 809,-4 2-180,0-1-89,-5 0-1800,-10 1 2609,4 0 0,-9 0 0,10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2:21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21 144 6094,'-7'-6'629,"1"-1"-449,1 1 0,3-1 0,1 0 0,3 0 0,1-2-90,2 0 89,3 0 181,10-5-180,-2 3 360,29-10-270,-19 11 539,39-7-449,-35 13 450,32 8-631,-38 4 181,21 21-270,-31-11 90,10 32-180,-18-23 90,-7 44-90,-5-41-270,-22 40 90,11-44-629,-25 24 539,23-32-540,-24 12 631,27-22-271,-14-1 360,21-8 0,3-10 90,8 6 90,9-6 0,-4 8 629,19 11-449,-13 0 630,22 27-361,-17-3-179,10 20-270,-10-14 90,13 24-90,-14-31 0,34 40-90,-28-48 90,28 17-90,-29-33-360,28-3 0,-29-5-1169,22-12 900,-32 4-1800,7-13 1619,-14 14 810,1-4 0,-3 8 0,0-1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2:23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194 280 5914,'4'-15'2788,"4"-10"-2698,-6 18 0,4-8 0,-5 11 0,-1 2 270,-4-4-270,1 4 179,-13-4-269,7 4 180,-20 2-90,14 0-90,-22 9 90,21-3-90,-17 14 0,19-9 180,-10 23-180,16-19 90,2 23 0,9-24 0,12 13-90,-4-16 0,16 7 0,-15-12 0,17 1 0,-18-6 90,7-1-180,-9-2 90,0-2 0,0 0 0,-2-2 0,5-6 0,-3 2-90,12-23 90,-12 15-180,13-27 90,-16 26-90,6-25 180,-9 25-180,0-27 180,-4 26-90,-4-23 180,2 25 0,-6-14 0,6 21 360,-11-7-360,9 14-90,-7-1 0,8 8 90,-3 8 0,1-3 90,-3 18 0,4-12 269,-2 28-359,4-22 180,4 31-180,1-28 0,11 28 0,-4-29-90,16 26 0,-11-28-90,19 21-90,-19-25-1529,18 14 990,-21-22-1890,7 0 1800,-15-12 809,1-4 0,-1 0 0,0-1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2:23.8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12 6813,'-2'-3'810,"1"0"-630,2 2-1,-1 0 1,2 0 90,0 0-90,-1 0 270,3 1 989,5 0-1079,-3 1 269,6 1-359,-8 0 360,15 8-540,-9-3 180,24 17-270,-17-11 90,26 19 0,-23-17-180,27 16 0,-28-20-810,21 11 450,-25-17-1528,13-2 1168,-19-6-1708,2-8 2518,-10 4 0,-3-3 0,-1 1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2:24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1 167 6813,'72'-50'2968,"-19"13"-3058,-31 24-89,-12 5 89,-1 1-90,-1-2-90,-1 1-360,2-4 360,-4 5-989,1-3 719,-4 7 540,-1 0 0,-1 3 0,0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2:24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230 23 6094,'2'-4'719,"0"1"-539,0-1 0,0 2 0,-1-1 0,0 1 90,-1 0-181,-1 0 271,-3 1-180,2 1 180,-10 4-90,-5 3-180,-1 0 719,-21 15-449,22-10 540,-29 21-631,29-18 271,-17 19-450,21-18 90,-4 19-90,15-19 0,5 18-90,4-21 180,18 10-180,-10-16 0,27 1 0,-21-8-630,32-5 180,-33 1-1708,21-11 1168,-30 7 990,6-12 0,-12 12 0,0-3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27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360 391 6453,'-1'-10'1170,"-1"-1"-990,1-1 89,1-1-89,0-1 0,0-1 90,0 1-90,1-1 1079,1-18-899,-1 13 629,-5-26-629,0 29 180,-10-18-450,6 22 270,-15-13-360,9 15 180,-18-12-180,17 14 90,-22-10-90,21 11 0,-21-7 0,21 10 0,-23-1 0,25 7 0,-18 13 0,19 9 89,-4 21 1,9-3 270,-2 54-270,6-36-718,2 20 0,1 2 718,2-2 89,4 11 1,0-1-180,1-14-45,4 7 0,1-3-45,-2-24-270,1-2 1,-1-4-1,-4-25-1619,1 12 1170,-7-29-2160,-10-10 1980,2-6 1438,-11-16 0,8 8 0,-4-6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27.4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1 264 6903,'66'-16'1919,"1"0"0,13-6 0,-9 1-1919,-23 4-769,27-11 769,-37 15-90,9-4 0,-13 7-955,24-9 505,-33 11-1599,17-11 1150,-30 10 989,1-12 0,-11 10 0,-2-5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27.9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 6363,'2'-3'990,"0"0"-720,1 0-90,0 1-1,-1-1 91,1 1-90,0 0 0,0 0 0,0 1 90,0 0-90,-1 0 90,1 0-1,-2 1 1,0 1 90,0 0-90,-1 1 899,-3 12-989,2-2 270,-4 29-360,3-18 0,-1 32-90,3-30-810,5 26 360,-2-34-1528,5 10 1078,-7-21-1618,-4 3 2518,-2-7 0,-4 1 0,4-3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30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259 77 6094,'6'-7'539,"1"-1"-359,1 0 0,-1-1 0,0 1 90,-2 0-90,1 1 0,-2 0 359,1-1 181,-5 5-630,1-1 360,-11 9-361,3-1 91,-16 11-180,9-5 270,-24 21-90,17-13 450,-27 33-360,25-23 134,-4 17 1,1 3-315,7-2 45,-1 17 0,3 2-45,8-8 0,2 9 0,2 1-90,4-9 0,5 2 0,1-1 0,3-12 0,18 39-180,-11-56-630,17 18 271,-17-35-2430,17-4 2160,-22-11 809,6-10 0,-13 4 0,-1-3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30.9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7 151 6633,'8'5'810,"1"0"-630,1-1 0,2-1-91,1-2 91,1-1 0,0-1-90,0-2 270,20-13-270,-10 0-90,18-14 90,-21 5-90,-6 4 90,-10 0-90,-6 13 90,-9-7-90,4 10 0,-18-2 0,11 7-90,-30 9 90,22-2 0,-26 23 0,30-14 90,-15 30-90,21-24 360,-4 33-91,14-31 1081,17 40-1080,-4-39 179,21 24-269,-15-33 90,22 7-270,-18-14-630,33 1 181,-33-11-1440,26-13 1169,-34 4-1619,6-15 2339,-15 15 0,-1-5 0,-2 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01.90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1071 6094,'0'-3'89,"0"1"-89,0 2 0,0-2 0,0 1 0,0-1 0,0 1 0,0-1 0,0 1 90,0 0 0,0 0 90,0-1 180,0 1-180,0 0-180,1-1 90,0 1 0,1 0-90,0-1 90,-1 0 180,3-4-180,-2 3 179,2-6-179,-3 6 90,1-2-180,0 3 90,0-2-90,-1 2 90,2-2-90,-2 1 0,3-3 0,-2 3 0,1-3 0,-1 3 90,1-2-90,-2 2 0,3-4 90,-2 4-90,5-8 0,-3 7 90,5-10-90,-5 8 0,9-11 0,-7 10 90,8-9-90,-9 10 0,7-8 0,-7 8 0,5-7 0,-6 6 0,4-8 0,-4 8 90,7-13-90,-6 11 0,7-11 0,-9 12 0,6-7 0,-5 9 0,4-4 0,-6 6 0,4-3 0,-5 5 0,2-2 0,-3 2 0,1-1 0,-1 1 90,2 0-90,-1 1 0,2-2 0,-1 2 0,2-5 0,-1 3 90,1-6-90,-1 4 0,2-7 0,-2 7 90,2-7-90,-2 8 0,1-5 0,-2 6 0,3-6 0,-3 4 0,4-5 0,-4 5 0,6-7 0,-6 7 90,4-6-90,-4 7 0,1-4 0,-1 4 0,3-6 0,-3 5 0,2-5 0,-2 6 0,-1-1 0,-1 3 0,1 1 0,-1 0 0,2 0 0,-1-2 0,2 0 0,-1 0 0,4-4 0,-4 4 0,3-5 0,-3 5 0,1-2 0,-3 4-90,1 0 90,0-1 0,0 2 0,0-2 0,1-1 0,0 1-90,4-8 90,-2 5-90,2-6 90,-3 7 0,3-8 0,-3 6 0,5-8 0,-4 8 0,5-10 0,-4 9 0,6-13-90,-5 11 90,9-17-90,-8 15 90,7-18 0,-10 19-90,5-14 90,-5 13-90,6-16 90,-5 13 0,7-16 0,-7 17 0,7-15 0,-6 17 0,5-12 0,-7 14 90,4-7-90,-6 11 0,2-6 90,-1 7-90,1-4 0,-2 5 90,3-5 0,-3 4 0,3-4 0,-4 5 90,4-5-90,-3 5 179,2-3-269,-3 4 90,0 0-1439,-1 2 899,-2 2 1,1 0-181,-2 1 90,1-3 540,-1 0 0,0 0 0,0-1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31.3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6453,'4'0'720,"0"-1"-630,1 0 90,1 0 0,1-1 179,5 0-179,-1 0 270,13-3-360,-9 3 360,16 3-270,-17 3 539,13 11-449,-16-5 90,3 8-90,-9-5 0,-2 0-1,-2 3-89,-2 0-90,-2 0 180,-6 8-270,2-7 0,-15 16 0,9-17-540,-21 12 271,16-18-901,-17 2 721,21-10-811,-7-5 900,15-1-719,1-11 719,5 6 360,6-15 0,-1 13 0,3-6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31.7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0 6004,'-45'34'2518,"16"-15"-2428,7 13 90,15-18-90,1 0 90,1 0 90,1 5-90,2-5 359,6 13-359,1-15 450,17 13-540,-9-18-360,32 5-90,-24-11-629,25-4 359,-29-3-1529,7-11 2159,-13 2 0,-1-2 0,-6 3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32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50 6543,'4'-3'720,"-3"1"-630,1 0 90,-1 1 0,0 0 89,0 1-89,-1 2 0,0 0-90,0 3 270,0 4-270,0 1 540,2 21-451,-1-15 91,8 22-180,-3-26 90,13 12-180,-9-17 90,17 1-90,-14-9-90,15-13 0,-16 4-360,10-24 361,-16 17-361,2-29 450,-7 28-90,-3-19 90,1 27 0,-1-3 0,2 10 0,0 1 0,1 2 0,1 2 0,4 5 0,-1 1 90,13 19-90,-7-9 270,18 30-90,-16-24 1079,23 43-989,-23-39 629,11 39-719,-20-43 90,-11 23-180,-1-29-180,-26 15-90,15-22-809,-32 5 449,27-14-1349,-26-15 1169,30 2 720,-19-32 0,30 21 0,-6-16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32.9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38 5914,'-2'-5'539,"0"0"-449,1 0 90,-1 1 90,1 0 90,-2 0 90,1 0-271,0 2 271,-1 0-270,1 2 270,0 1 0,0 0 539,1-1-359,0-1 89,3-1-539,0 1 90,10 3-180,-2 1 180,30 16-90,-15-5-1,17 14 1,1 3-90,-4 0 90,9 14 0,-3 3 0,-14-5-45,-3 12 0,-6 3 45,-12-3-90,-11 12 0,-7 1 0,-10-8-180,-11 5 0,-4-2-90,0-15-630,-4-5 1,1-6-181,9-18-2518,-13-13 2339,33-19 1169,10-30 0,9 14 0,8-12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34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6273,'63'15'3328,"2"-5"1,1-4-3239,-6-4-1156,-5 0 1,-2-1 975,-3-4 164,9-2-344,-23 2-887,29-6 347,-45 5-989,3-2 810,-22 5 1259,-12 3 0,-2 2 0,-5 3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34.7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129 117 6004,'-5'-1'539,"1"-1"-449,0 1 90,-1 0-90,2 0 90,-1 0-90,1 0 90,0-1 359,-3 0 91,2 0-450,0 0 270,1 0-270,2 2 179,-2-3-359,0 2 180,-7-3-180,5 2 0,-9-2 0,8 3 90,-9-3 0,10 4 180,-5-2-90,7 1 450,-1-2-450,3 2 359,3-4-359,1 3 90,11-4-180,-5 3 90,24-2-90,-14 3 270,54 4-270,-37-4 44,12 2 1,5-2-45,19-6-90,1 0-90,-1-2 0,-43 6-269,3-1-181,-15 2-90,-2 1-2338,-2-2 1889,-9 3 1079,-4-1 0,-6 2 0,-3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38.8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92 5753,'0'-5'1079,"0"1"-552,3-1 103,8-6-363,-2 4-87,8-3 313,-1 3-313,-2 2 852,23-2-762,-15 4 630,37-1-721,-28 3 271,45-2-270,-40 1 0,50-2-180,-46 2 90,51-1-90,-36 0 90,22 0-90,-19 1 0,-10 1 0,-15 1 90,-3 0 0,-17 1 0,0 1-90,-10 0 90,-12 3-90,0-3 0,-21 4 0,12-2 0,-43 7-90,30-5 90,-51 10 0,45-10 90,-53 10-90,48-9 0,-57 10-90,56-9 90,-50 9 0,55-11 0,-38 7 0,49-9 90,-27 2-90,38-4-90,-15-1 180,25-1-90,-6 0 0,9 0 0,-1 0 0,3 0 0,0 0 0,3 1 0,-1-1 0,2 2 0,4 0 0,-2-1 90,12 4-90,-8-2 90,19 5-90,-12-3 90,30 8-90,-21-6 179,47 14-179,-36-9 45,16 7 0,1 0 45,-7-1-90,6 4 0,0 0 0,-16-6 0,36 16 0,-46-19 0,20 10 0,-31-15 90,8 4-90,-17-10 180,3 0-180,-7-2 180,0 1-180,-2-1 90,0 3-90,-1-2 0,-2 3 0,1-1 0,-8 9 0,4-4 0,-14 19 0,8-11 0,-23 31 0,16-22 45,-12 15 0,-1 1-45,4-4-45,-9 10 0,1 0 45,9-10 0,-31 42 0,36-48 0,-20 29 0,28-39 0,-9 14 0,15-25 0,-4 9 0,8-13-90,-5 5 90,6-7 0,-4 3 0,4-4 0,-4 5 0,4-3 0,-7 7 0,5-5 0,-6 7 0,7-6 0,-3 7 0,5-10 0,-1 3 0,2-9 0,0 0 0,1 0 0,0 0 0,0 1 0,0-1 0,2 0 0,-1 0 90,1 0-90,0 0 0,-1-1 0,1-1 90,0 1-90,5-2 0,-3 1 270,28-4-270,-12 4 270,55-8-180,-34 6-1,16 0 1,2-1 0,-1 1 45,11 0 0,1 0-45,-9 1 0,6 0 0,0 1-90,-14 0 45,-1 1 0,-2 0-45,-16 1 0,22 0-90,-40 1-270,5 2 180,-17 0-1169,-3 2 810,-3-2-1800,-4-4 1349,2 0-2158,0-5 2336,2 3 812,1 0 0,2 2 0,1-1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45.5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61 219 5914,'-2'4'269,"1"-1"-179,0 0-90,0-1 90,1 0-90,0 0 0,0-1 90,1 0 0,2-1 0,-1 0 180,1 0-180,-1 1 180,-1 0-90,-1 0 90,0 2-270,-1-2 269,2 2-269,0 0 270,2 3-270,-1-2 180,6 2-180,-4-4 270,12 0-270,-8-2 180,14-3-90,-12 0 0,15-5 0,-14 3 0,11-6 0,-5 0 0,1-1-90,-3 0 0,-4 3 0,-4 2 0,-1 0 90,1 0-90,-1 0 0,2-3 0,-2 2 90,3-9-90,-5 9 0,1-9 89,-6 5-89,-5-7 0,-1 5 0,-11-8 0,8 12 0,-15-7 0,13 11 90,-18-1-90,17 7 0,-16 4 0,16 1 90,-23 22-90,19-11 270,-25 32-180,28-25 360,-13 33-360,19-31 360,-2 31-271,10-32 181,10 26-270,-1-31 180,31 21-270,-19-27 90,38 10-90,-34-18-270,31-1 0,-33-5-899,20-5 0,-21-1-91,5-3 631,-12 2 629,-4-3 0,-6 6 0,1-2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47.2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39 5824,'0'3'180,"0"-1"-180,0 0 90,0-1-90,0 0 539,0 0-449,-1-3 0,1 1-90,-1-1 180,1 1 0,0-1 0,0-1 0,0 1 179,0-2-179,0 2 90,-1-3-90,1 3 0,-3-1-90,1 1 90,-1-1-90,1 2 90,-2 1-90,2 1 180,-5 8-91,1 2 91,-3 10-90,1-4 540,0 24-540,5-21 89,1 24-179,4-22 90,7 5-180,-3-9 90,13-2-90,-11-14 90,13-4-90,-10-4 0,12-12 0,-13 8-90,12-17 90,-15 16 0,6-12 0,-10 16 0,1-5 0,-3 9 0,1 0 0,-2 5 0,4 8 0,0-3 0,10 15 0,-6-11 0,13 11 90,-12-16-90,12 3 0,-12-8 90,15-7 0,-13 0 0,13-18-90,-15 11 0,7-21 90,-12 19-90,-4-23 0,-3 24 0,-8-19 0,4 23-360,-10-9 90,9 13-899,-4-3 719,9 7-1169,2 1 1080,4 2-1350,5 8 1889,-5-4 0,2 4 0,-2-5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47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 6813,'0'-1'990,"0"0"-811,0 0 181,0 0-180,0-1-90,1 0 180,0 0-90,2 0 360,4 0-361,-1 1 541,12-2-540,-7 3 270,18-4-360,-14 3 179,25-4-179,-16 2 0,7 0-90,-15 2 90,-10 1-90,-2 1 180,-2 2-90,-3 2 0,-2 5-90,-2-2 0,-14 25 0,6-13 0,-9 15 0,11-16 0,3-6 0,1 0 0,0 0 0,1-1 0,0 0 0,1-1 0,-2 4-90,3-4 90,0 0 0,5-6 90,4-2-90,-2-1 0,7 1 0,0 1 0,4 0 0,-2 0 90,14 3-90,-13-4-450,19 3 180,-21-5-1169,13 0 810,-15-3-2340,0-5 2969,-7 2 0,-3-4 0,1 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04.39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69 498 6004,'-3'-2'90,"0"0"-1,2 1-89,1 0 90,-1 0 0,1-1 360,0 1-360,0 0 90,0-1-90,0 1 0,0-1 0,0 1 180,0-4-180,0 2 89,0-4-89,0 4 180,0-4-180,0 5 90,0-6-90,0 6 0,0-3-90,0 3 90,0-2-90,0 1 0,0 0 0,0 0 90,0-1-90,1-7 90,0 4 0,2-12-90,-1 10 90,3-14 0,-3 12 90,0-14-180,-2 14 269,-2-15-179,1 15 720,-4-19-630,3 19-90,-2-10 0,2 15 180,-1-6-180,1 4 89,-2-12-89,2 12 0,1-11-90,0 12 90,1-7-90,-1 7 90,-1-5-90,0 7 90,-1-5-90,2 6 0,-1-9 0,1 6 0,0-12 0,1 12 0,0-7 0,0 10 0,1-2 0,-1 4-3148,1 1 2608,-4 5-179,1-1 89,-4 3 630,-3-2 0,2-1 0,-3-1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48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59 6453,'-2'-1'1979,"1"0"-1709,6-3 0,0 2 0,1-1 90,2 0-91,1 0 991,20-1-991,-13 2-89,25-5-270,-26 4-809,16-5 449,-19 4-1619,9-2 1350,-15 5 719,7-3 0,-9 4 0,5-2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48.8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251 20 6273,'-2'0'270,"0"0"-270,1 0 90,0 0 0,1-1-90,0 0 90,0-1 0,-1 1 270,0-2-270,0 1 360,-3-2-271,1 2 91,-5 0-180,4 1 180,-12 3-180,-1 3 0,-1-1 0,-8 5-90,14-4 180,-14 10-90,14-7 270,-16 23-270,17-16 179,-15 26-179,18-23 180,-8 27-180,12-24 270,2 25-180,5-27 180,14 17-181,-6-22 91,20 9-180,-15-16-360,28 2 1,-26-8-991,24-6 631,-27 1-1440,12-11 1439,-18 7 630,6-8 0,-10 8 0,2-4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49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8 117 6633,'-3'1'900,"0"-1"-451,2 0-179,4-1-90,1-1 90,5-1 719,16-7-629,-7 3 540,30-13-720,-24 10 0,28-16-360,-31 16-180,9-6 0,-17 11-180,-1 1-179,-3 1-91,-2 2-89,-3 2-720,-1 5 1619,-2 1 0,-1 3 0,-1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50.6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341 14 6094,'-3'-1'449,"0"-1"-269,0 1-90,0 0 0,0-1 90,0 1-90,-1 0 0,1-1 90,-1 1 180,-5 0-1,-9 0-359,3 2 180,-14 1-90,16 0 0,-24 2-90,21-2 90,-24 1-90,25-2 90,-17 0-90,19 0 90,-11 2-90,17-2 90,-9 1-90,11-1 0,-6 2 90,8-3 0,-3 1 0,5-1 180,0 0-270,1 1 0,0 0 90,0 1 89,2 7 1,-1-3 180,2 17-180,-2-10 270,3 26-360,-3-18 0,2 13 0,-1-12 0,-1 2 0,2 2-1,-1 2 91,3 15-90,-2-9 90,4 37-180,-1-22 90,1 30-90,-3-38 0,-2 15 0,-1-37 0,-1 15 0,0-23 0,0 6 0,0-12-180,0 3-269,0-5-1800,0-1 1349,-2-5-899,2-4 1799,1 0 0,2-3 0,3 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51.2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11 6633,'-3'-2'630,"1"0"-450,1 1 0,0-1 0,-1 1-1,1-1 1,-1 2 90,-5 3-180,3-1 0,-10 8 0,6-4 0,-14 13 0,11-8 270,-18 23-180,16-16 539,-14 35-449,16-25 719,-12 46-719,15-37 90,0 14 0,2 0-360,4-8 90,5 53-90,2-65-90,13 28 0,-10-39-989,14 13 539,-12-24-2788,10 0 2518,-13-9 810,4-2 0,-5-1 0,1-1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51.8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90 6363,'1'2'630,"0"1"-450,2 0-90,3 0 90,1 0-90,2-1 90,1 0 89,12 0-179,-2-3-90,9-3 90,-12-1 0,6-7 0,-12 4 90,9-14-180,-15 13 90,1-12-90,-8 14 0,-6-6 90,2 10-90,-15-2 0,8 6 0,-21 9 0,18-1 180,-20 18-90,23-11 450,-8 28-271,17-26 631,10 30-720,3-33 359,21 16-449,-15-22 0,22 5-270,-20-11-359,15 0 89,-17-5-1259,13-5 989,-16 3-1348,12-6 2068,-17 6 0,3-1 0,-4 3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52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69 6453,'1'-12'1709,"4"0"-1619,2 8 0,3 0 0,-1 2 0,0-1 0,0 2 360,13 3-90,-7 4 89,8 4-89,-14 0 180,-3 8-270,-6-6 359,-10 18-359,-4-8-180,-16 17-90,8-17-90,-13 9 0,19-21-629,-14 3 449,21-12-1439,4-11 1259,10 3-719,19-16 809,-9 13 90,9-5 0,-10 7 90,1 1 0,0 0 1,0-1-1,13-6 180,-10 6 0,15-9 0,-18 9 90,14-8-90,-15 8 179,13-10-89,-18 10 180,11-8-180,-14 10 270,4-7-270,-8 8 270,-2-5-180,-2 5 89,-4-2-179,1 5 180,-10 2-180,6 2 180,-18 14-180,14-7 360,-15 17-270,19-15 359,-6 16-359,11-17 540,7 17-630,2-17 180,12 10-270,-7-13 90,14 4-180,-10-6-540,16 2 180,-15-6-1259,17-7 900,-18 1 809,14-12 0,-17 9 0,5-5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53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 7353,'-3'3'899,"0"1"-719,2-1 0,1 5 0,1 1-90,1 1 0,1 0 0,1-3 0,2 4 0,2 0 180,13 5-270,-7-7 0,19-4 0,-16-11 0,12-10 0,-16 4 0,0-3 0,-9 7 0,2-6 0,-4 6 0,1-3 0,-3 5 0,0 2 0,0 1 0,0 2 0,0 0 0,1 2 0,0 2 0,3 4 0,0 0 0,8 19 0,-5-9 269,9 31 1,-10-24 630,4 37-540,-8-33 539,-6 35-719,-1-37 90,-14 24-270,7-33-180,-19 8 0,15-20-1799,-22-15 1349,24 0-1798,-14-28 1618,22 18 810,-2-13 0,8 13 0,3 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3:53.5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11 6903,'-2'0'720,"0"-1"-540,3 1 89,0-2-89,1 1 0,0-1 0,1 1 90,2 0 0,1-1 0,2 1 89,1 1 1,3 2 0,1 1 0,3 2 0,1 3-91,1 1 271,8 11-360,-6-3 270,16 30-360,-20-19 180,8 46-270,-21-39 90,-8 50-90,-3-49-360,-14 36-90,12-46-2878,-9 11 2248,15-29 1080,1-15 0,5-4 0,4-12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15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59 6094,'-3'0'269,"1"0"-179,1 0 0,1 0-90,0-1 90,1 1 0,0-2 180,-1 2-180,1-1 270,0-1-270,0 1 269,1-3-179,-1 3-180,0-1 90,-1 2 180,1-1-180,0 0 0,1 0 0,0 0 270,1 0-270,-2 0 270,1-1-270,-1 1 269,-2 1-269,1 2-90,-1 1 90,0 2 0,0 1 0,-1 4 270,1 9-270,0-2 360,2 27-271,0-23 91,5 31-270,-3-31 90,7 23 0,-4-25-90,15 19 0,-9-26 0,21 5 0,-19-18 0,21-11 0,-19 2 0,17-17 0,-19 13-90,13-21 90,-16 19-180,7-22 180,-13 21-269,-1-27 269,-6 27-90,-5-19 90,4 26 0,-4-6 0,5 13 0,-2 4-90,4 3 180,4 13-90,1-6 0,11 19 0,-6-14 90,20 21-90,-14-21 179,34 18-89,-28-24 90,32 4-180,-34-15 180,21-9-180,-25 1 180,13-16-180,-19 11 90,2-20 0,-11 18-90,-10-24 0,1 23 0,-12-15 0,9 19-1079,-8-10 539,12 13-1619,-2-4 1350,10 13 809,11 2 0,-2 2 0,8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06.05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18 967 6363,'-4'0'360,"0"-2"-270,4 2 90,-1-2-90,1 1 0,0 0 0,0-1 539,4-2-449,-3 2 90,3-4-180,-5 3 540,0-5-450,1 3 449,0-10-359,0 7 540,0-14-540,0 11 179,0-13-359,0 11 360,1-24-360,0 19 0,3-33-90,-3 29 90,1-36-90,-2 30 90,-4-50 0,2 45-90,-5-34 90,4 41 0,-3-22-90,4 24 0,1-35 0,2 38 0,3-25 0,-2 32 0,3-13 0,-3 19 90,5-13-90,-4 14 0,2-7 0,-3 9 0,0-7 0,-1 7 0,1-6 0,-1 7 0,3-7 0,-1 5 0,4-9 0,-4 9 0,4-6 0,-4 8 0,0-4 0,-2 6 0,0-1 0,-1 2 0,1 0 0,-1 0 0,2-1 0,-1-1 0,3-4 0,-2 4 0,0-2 0,-2 3-900,0 1 540,-1 5-179,1-2-1,1 5-180,2-4 1,0 1-2519,11 11 3238,-4-8 0,7 6 0,-7-10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35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293 36 6094,'2'-2'359,"-1"0"-269,0 0 0,0 1 0,-1-1 0,0 0 0,0 1 90,0-1 180,0-2-270,0 1 90,2-3-90,-1 3 269,0 0-269,-1 2 360,0-1-360,0 4 0,-1-1 0,1 1 90,1-1 359,-1-1-359,0 1 0,0-1 0,0 2 0,0 0 450,-3 2-360,-1 0 179,-8 12-359,3-6 90,-25 34-180,15-21 90,-31 45 0,28-36 90,-28 49-90,28-41 45,0 10 0,2 2-45,5-4 0,4 10 0,3 2 0,7-7-46,7 6 1,4-1 45,5-9 0,8-1 0,2-2-90,1-11 45,10 2 0,2-3-45,-7-11-180,36 23 180,-46-34-449,19 8 179,-27-14-1259,11 0 809,-16-8-1799,0-9 1620,-7 2 899,-4-10 0,0 8 0,0-4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36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54 6094,'0'-2'359,"0"0"-269,0 0 0,0 1 90,0-1-90,0 1 0,0 0 0,-1-1 180,1 0-180,0 1 180,0-5 89,3-1-269,-1 1 180,3-2-180,-3 6 90,2-2-180,-3 3 180,2-1-180,-3 1 270,2 2-180,-3 0 270,-1 4-271,0-2 91,-2 9-90,1-5 90,-3 14-180,3-11 180,-3 19-90,4-14 90,-2 27-90,2-21 180,-2 36-180,2-29 180,-2 45-181,3-39 91,4 42-90,1-44 90,14 31-180,-6-40 90,29 18-90,-22-29 0,26 4-90,-27-15-539,14-4 269,-21 0-1259,8-5 989,-15 4-1349,-3 0 1350,-4 4 629,-4 1 0,5 0 0,2-1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37.5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52 6094,'3'-4'449,"0"0"-359,1 0 90,-1 1-90,0 0 0,0 0 90,0 1 0,0-1 270,2-2-271,-2 1 451,5-4-450,-5 5 270,0-3-270,-5 6 449,-3 2-449,0 2 360,-12 14-450,7-7 180,-17 24-90,14-17 89,-17 28-179,18-22 180,-18 38-270,17-31 180,-14 53-180,15-41 135,0 19 0,2 2-45,3-7 0,3 13 0,2-1-90,5-16 45,4 1 0,4-1-45,1-13-270,25 38 90,-19-51-1169,21 20 719,-22-35-2068,15 3 1798,-20-14 91,4 0 809,-11-2 0,0 0 0,0-1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38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1 114 6094,'3'2'359,"1"0"-359,2 0 90,-1-1 0,2 0 0,0-1 0,0 0 0,5-1 270,9-3-270,-5 1 180,14-7-270,-19 5 269,16-11-269,-16 7 270,14-17-180,-17 16 90,5-11-90,-12 15 90,-4-3-90,-1 7 0,-12 2-90,5 3 0,-19 6 0,15-3 0,-22 11-90,20-9 90,-13 9 0,14-4 90,-3 10-90,9-6 270,9 17-90,6-16 719,16 24-269,0-17-270,4 6 179,13-3-359,-10-13-180,13 5 0,-15-13 0,-2-3-90,-10-4-90,-1-1-179,-2-1-1,-1 0-90,-2-2-180,0 0 1,-1 0-990,-3-2 809,-3 3 810,-2-1 0,0 3 0,1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39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30 6094,'1'-3'359,"0"0"-179,-1 0-90,0 1 0,0-1 90,0 0-90,0 0 0,0 1 90,0 0 180,-1 0-270,1 0 269,-3 1-179,-3 4-180,1 2 90,-5 8-90,6-5 90,-2 13 0,4-11-90,4 18 90,0-14 0,7 21-90,-5-20 90,10 19 0,-7-21 0,16 12-90,-12-18 0,19-1 90,-16-8-90,20-16 0,-20 8 0,9-9 0,-15 11 0,-2 0 0,-1-1 0,0-2 0,-2 4 0,1-3 0,-3 5 0,1 0 0,-1 4 0,4 10 0,-1-2 0,8 13 0,-5-12 0,5 4 0,-5-7 0,1-1 0,1-1 0,-1-1 0,2-1 0,-1-1 0,13-9 0,-9 4 0,14-14 90,-18 10 0,6-12-90,-12 11 90,-7-15-90,-1 15-90,-16-12 0,11 14-450,-11-9 270,14 11-809,-4-1 629,10 7 450,3 4 0,3-1 0,4 2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40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10 6543,'-2'-1'630,"0"-1"-270,1 2-270,3 0 90,-1 0-91,1-2 91,2 2 0,4-2-90,0 1 0,3 0 180,1 0-270,0 1 90,2 0 90,6 0-180,-7 0 0,6 0 0,-10 1 0,-1 0 90,2 1-90,-4 0 90,1 4-90,-6-3 90,-8 13-90,1-8 90,-12 19-90,8-15 0,-12 17 0,12-15-90,-8 14 90,12-18 0,-3 12 0,7-16 0,1 5 0,3-7 90,9 2-90,-4-3 270,15 3-181,-11-4 181,16 4-180,-14-4 0,17 5-90,-18-5-180,14 3 90,-16-4-809,9-4 539,-12 0-1079,4-7 989,-8 4 450,-1-5 0,-2 6 0,0-2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40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38 6183,'8'0'1170,"1"1"-990,0-1 0,2 0-90,1 0-1,1 0 1,1-1-90,0 1 90,6-2-180,-3-1-449,15-3 269,-16 2 270,12-6 0,-18 5 0,4-3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41.4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73 6183,'-2'-3'360,"1"-1"-270,1 0 90,1 0-90,0-1 0,0 0 90,-1 0 0,0-2 359,2-3-449,0 3 270,0-3-270,-1 9 270,1-2-270,-2 3 90,3 1-90,-2-1 90,5 0-90,-3-1 539,8-1-359,-7 0 450,8 1-450,-8 2 359,10 7-449,-6-2 90,18 20-180,-11-9 90,28 32-90,-22-21 0,7 16 0,0 4-90,-7-5 45,0 15 0,-3 1-45,-9-10 45,-7 8 0,-3 1-45,-4-8 0,-4 2 0,-2-1-90,0-12-270,-8 28-90,11-47-1349,-3 3 990,7-23-2520,-3-15 3329,7 4 0,-1-10 0,5 10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42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11 6633,'-3'-2'540,"1"0"-360,0 1 0,1 0 0,0-1-1,1 1-89,-1 0 90,1 0 180,2 3 809,8 10-809,-3-3 810,13 22-811,-9-13 361,18 39-630,-12-25 270,24 56-270,-21-43 89,2 19 1,-2 3-180,-7-9 135,-2 15 0,-5 0-45,-8-16 0,-6 7 0,-2 0-90,-4-11-45,-2 1 0,-3-2 45,2-13-450,-20 30 181,21-48-1800,-20 4 1349,24-25-1618,-8-16 1528,18 3 810,4-14 0,4 14 0,4-3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51.0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167 328 6453,'0'-2'450,"0"0"-360,0 0 0,1 0-90,0-1 90,0 0 180,2-4-180,-1 2 180,5-8-181,-4 6 361,5-10-180,-5 8 540,3-10-451,-3 11 721,0-15-720,-2 13 539,-2-23-809,-1 19 90,-8-22-180,4 22 180,-12-16-180,7 17 90,-17-12-90,13 15 90,-17-6-90,18 12 0,-19 7 0,20 3 90,-10 24 0,20 4 90,4 26-91,5-8 91,1-2 0,2 0 0,0 7-45,0 12 0,1 0-45,-3-6 0,1 5 0,-1 1-90,3 4-135,-3-17 0,1-2-45,1 0-180,2 2 90,-6-39-2068,2-1 1618,-5-15-1798,-6-17 1618,-3 2 900,-14-17 0,8 14 0,-6-6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32.12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211 1212 7533,'-8'-3'989,"2"-2"-899,4 2 180,2-3-90,3 2 629,4-6 451,0-5-361,-1-14-449,-3-20-270,-7-3 0,-8-43 0,-10 0-135,6 27 0,-1-3-1,0 5 1,0-1 45,0-3 0,1 0-713,2 8 1,1 4 622,-4-23 45,6 31 0,2 2-764,-1-8 269,2 4-180,7 25 1,8 30-91,2 2-89,2-1-1080,6 5 2234,-5-3-345,9 1 0,-10-6 0,2-2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51.3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1 144 6453,'20'5'2429,"0"-2"-1979,8-1 89,0-2 1,5-2-90,5-2 359,26-7-449,-12 0-180,4-3 0,1-2-180,1-1-135,-1-1 0,-2 1-225,-16 5-1888,27-9 1528,-52 16-1799,0 0 2519,-18 6 0,-4 1 0,3-1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52.1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37 6363,'3'-4'540,"0"0"-360,0-1-90,0 2 90,0-1 0,0 2-90,0-1 90,0 0 89,-1 0 271,1 0 90,-2 1-360,-3 3 179,-3 4 181,-3 4-360,1-2 359,-6 9-359,2-2-180,-3 4 0,0-2 0,-2 6 90,-4 8 0,-23 48 0,21-14 0,2 3-90,2-6 0,3 1-45,5 24 0,8-6-652,10-7 607,10 5 0,-3-44 0,25 28-89,-9-23-181,23 18-180,-26-38-1169,10-7 899,-19-10-1708,11-4 2314,-21-1 114,4-7 0,-9 4 0,2-4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52.7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97 7173,'3'0'540,"1"0"-450,0 2 89,3 0 1,1 0 0,1 0 0,2-1 0,7 1 0,-2-1 90,18-3-270,-15-1 360,27-11-270,-29 6 179,16-13-89,-26 14 180,4-9-180,-10 9 90,-5-7-180,-2 9 0,-18-4-90,10 7 0,-33 5 0,25 3 90,-24 11 0,27-4 269,-13 23-179,18-15 180,-5 32-270,16-29 180,13 39-270,0-38 180,26 26-180,-16-36 0,28 12 0,-24-20-180,22 3-360,-17-9-449,6-5-360,-4-3-1260,-7-6 1799,-8 3 810,-6-1 0,-6 6 0,0-1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56.7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54 6183,'-4'0'630,"1"0"-450,1 0 0,-1 0 0,1 0 0,0 0 179,1-1 181,0-1-450,1 1 180,-2-2-90,1 1 360,3-1-271,1 1 631,10 1-630,-4 1 629,22 3-809,-16-1 90,22 6-90,-22-3 0,12 13 0,-18-9-90,2 19 90,-11-14-90,-11 21 0,1-19 0,-18 18 0,15-21-270,-17 13 0,19-19-449,-5 3 269,13-11-1169,7-14 1079,1 4-1169,19-19 1439,-12 19-359,18-12 539,-18 15 0,15-7 90,-15 8 0,5-3 0,-8 3 0,0 1 0,-2-1 90,1 0 0,3-2-90,-3 2 269,9-9-179,-11 9 90,9-9-90,-12 11 180,6-6-180,-5 6 180,3-7-90,-4 8 180,0-5-181,-3 6 271,-2-1-360,-2 3 180,-7 1-270,5 2 450,-17 7-360,12-2 449,-17 18-269,18-12 270,-6 20-360,13-17 180,7 19-270,2-21 89,15 15-179,-8-18-539,24 4 179,-20-12-899,26-7 629,-28 0-1079,17-9 1079,-22 8 630,6-4 0,-11 6 0,2-2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57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22 6004,'-2'-3'539,"0"-1"-449,0 1 90,-1-1-90,1 2 180,0-1-90,2 1 270,-1 2-361,1 3 91,1 4 0,-1 1 90,4 14-180,-1-8 180,8 25-270,-4-23 90,7 15-90,-6-22 0,7 2 0,2-10 90,4-9-90,0-5 0,-4-9 0,-7 7 0,-4 0 0,-3 5 0,-1 0 0,0 1 0,-1 1-90,1-3 90,0 5 0,8-1 0,-3 7 0,19 11 0,-11-2 0,26 22 90,-22-13 90,24 33 0,-27-25 1169,10 50-989,-21-44 719,-14 43-899,-3-49 180,-31 23-360,19-33-90,-36 4-180,33-20-1079,-26-20 809,35 2-1709,-8-36 1440,21 26 809,8-33 0,4 37 0,7-12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4:58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50 6094,'-6'-4'539,"1"1"-449,1 0 0,0 1 0,1-2 0,0 1 0,1-1 0,1 1 450,-2-6 89,1 3-449,-1 0 270,3 3 1079,0 4-1259,2-1-90,0 2 0,2-1 89,1-1-89,1 1 450,19 5-450,-8-1 90,35 18-180,-25-7 90,39 38-90,-36-22 44,2 10 1,-1 2-45,-6 1 45,-4 19 0,-4 4-45,-11-10-45,-5 5 0,-4-2-45,-10-10 0,-10 4 0,-1 0-90,-1-8-360,-1 1 1,1-5-271,11-23-2068,1 1 1708,15-23-989,13-10 2069,-1-1 0,8-3 0,-5 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5:11.4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0 6094,'-2'0'449,"0"0"-89,2 0-270,2 0 90,-1 0-90,1 0 0,-1 0 180,-1 0-90,0 2-91,0-1 1,1 1 90,0-1-90,0 1 90,1 0-90,-1 1 90,1 0-90,-1 0 90,1-1 90,0 0-90,0-1 359,0 0-359,-1 0 360,1 1-360,-2 0 359,1 2-449,-1-3 270,-1 1-270,1-2 90,-1 0-180,1 1 180,0 0-180,0 0 180,-1 4-180,0-1 90,-1 9-90,1-6 90,0 7-90,1-9 0,0 4 0,0-6 0,1-1 0,0-2 0,3-2 0,-3 0 0,1-2 0,-2 2 90,-1-1-90,0 2 90,-5 1-90,3 0 0,-3 0 0,5 0 0,-1 2 0,2 1 90,0 6-90,0-4 0,3 9 0,0-9 0,2 3 0,-2-7 0,3-1 0,-3-2 0,3-4 0,-3 3 0,1-5 0,-3 5 90,-4-3-90,1 5 0,-11 1 0,5 1 0,-9 6 0,12-3 0,-5 7 0,8-7 0,1 6 0,3-7 0,3-1 0,0-3 0,7-6 0,-6 2 0,7-8 90,-10 7-1,1-2-89,-8 7 90,-10 6-90,5 0-90,-14 11-89,13-8-1441,-4 10 721,10-11-2339,11 1 2158,3-9 1080,10-4 0,-3-2 0,1-2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3:35:12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50 6094,'-4'0'539,"0"0"-359,1 0-90,1 0 0,1 0 0,-1 0 0,0 0 0,2-1 90,-2-1-180,1-1 270,-2-3 269,-2 1-449,2-1 450,0 2-360,3 4 1349,0-2-1259,-1 5 0,1-2-90,-2 2 179,-1 0-179,0 0 0,-1 4-180,1-3 0,2 5 0,4-6 0,5 0 90,-1-2 0,9-2-90,-9 0 90,6-3-90,-9 3 0,3 0 90,-6 0 0,0 1 0,-3 1-90,1-1 0,-2 2 90,3 0-90,0 0 0,0 0 0,0-2 0,0 0 0,2 0-90,-1-1 90,1 0-90,1-1 90,1 1-180,3-2 180,-3 2-90,5-3 90,-6 3 90,4-1-90,-6 2 90,-1 0-90,-1 1 90,-1-1 90,1 0-180,1 1 0,0 0 90,0 1-90,2 0 0,-1-1 0,2 1 0,0-1-90,10-2 0,-6-1 0,7-3 0,-8 0 0,0-1-90,1-2 90,-2 1-90,0-1 0,-3 5-719,-7-2 629,0 3-540,-6-2 361,4 4-2070,-9 5 1800,10-1 719,-4 2 0,9-4 0,1-2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29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849 155 6183,'3'-4'1709,"1"-1"-179,-3 1-1261,1 1 1440,-8-6-1439,5 4-180,-3-7 90,3 5-90,0 1-90,-1-1 90,-1 0 0,0 1-90,-1-1 90,-1 0-90,-3-2 90,0 2-90,-4-2 0,3 3 0,-2 0 0,0 1 0,-2 0 90,-16-2-90,9 2 0,-12 0 0,12 3 0,-9 4 0,6 1 0,-9 3 0,9 1 0,-2 1 0,-1 3 90,-14 9-90,7-2 0,-38 28 0,32-19-1296,-20 18 1296,27-19 0,3 1-114,0 1 204,3 2-90,-17 30 0,18-21 0,-11 23 90,23-28-90,2 1 0,4-1 0,3 1 0,5 15 90,3-12-90,5 10 0,2-15 1280,3-3-1280,1-1 130,21 19-130,-12-20 0,14 13 0,-17-25 0,0-1 0,1-3 0,1-2 0,20-1 90,-15-6-90,16-2 0,-21-5 0,1-3 0,-1-2 0,0-2 0,10-9 0,-9 3 0,7-6 0,-13 5 0,-1 0 0,-3 0 0,-1 0-90,1-7 90,-5 6 0,0-6 0,-4 9 0,-3-2 0,1 2 0,-3-2-90,0-10 90,0 11 0,-1-7 0,0 13 0,1 2 0,0 2 0,0 0 0,1-1 0,0 2 0,2-1 0,-1 4 0,0 0 0,0 2 0,0 0 0,0 0 0,-2 1 0,1-2 0,-1 5 0,0-1 0,1 4 0,0-2 90,1 4-90,-1-1 0,1 3 0,0-1 0,-1 1 0,1 9 90,0-3-90,0 8 0,-1-5 0,1 2 0,-1 0 90,1 1-90,2 10 90,-1-7-90,1 6 0,0-12 0,0 0 0,2-2 89,0-3-89,11 8 0,-5-10-89,8 3 89,-7-11-90,0-2 0,1-3-90,1-1-630,5-5 360,-5 0-89,3-5-91,-7 1-89,-2-3-1,0-1 0,-3 0-719,-3-6 810,-3 4 629,-3-4 0,0 6 0,-1-1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13 107 6633,'-7'-1'1529,"2"-1"-1169,4 1 0,2 0 90,2-1-1,3 1 1,1 0 1259,28-6-1439,-13 2-90,20-5-90,-19 3 0,-1 0 0,2-1-90,-1 1-90,9-3 0,-8 3-90,6-1-180,-12 3-90,-2 0 1,0 2-181,0-1-719,3 1 539,-6 1-1348,5 6 2158,-11-1 0,1 5 0,-4-4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33.35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21 938 6633,'-7'-11'630,"2"0"-540,1 2 90,2-2-90,1 0 0,0-1 0,2 0 269,5-24-269,-2 15 270,14-36-270,-9 32 540,17-38-450,-13 33 719,13-45-629,-15 40 89,2-14 1,0-1-270,-3 7-45,1-12 0,1 1 45,-4 10-449,9-49 89,-10 56-1259,7-29 719,-11 49-1798,-7 6 2608,-5 19 0,-10 13 0,2-5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30.4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5 6633,'-3'3'1529,"1"-1"-1169,0 0 90,1-1-90,1 1 89,2 0 1,1 0 0,2 0-90,3 1-1,2-1 1,1 0-180,3-1 0,1 1-90,4-2 90,30 0-630,6-3 180,0 2-89,-10-3-1,-31 3-90,-2-1-90,-1-1 1,0 0-541,0-2 541,-5 1-1,1 0 90,-6 3-90,-2 2 90,-2-1 450,-2 2 0,-2-1 0,0 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30.6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56 6813,'79'4'5397,"-17"-1"-5487,-35-6-180,-8 0-90,-1 0-89,0 0-91,0-1-180,-2-2-89,0 0-990,1-3 899,-5 3 900,2-2 0,-6 2 0,0 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31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354 3 7263,'2'-1'1079,"0"0"-809,-1 1-180,0 0 90,-1 1-90,0 0 0,0 1 0,0 0 90,-5 12 90,-8 15-270,2-2 89,-6 9-89,7-15 90,-2 2-90,0 2 90,-2 2-90,-6 15 0,4-10 0,-6 13 0,7-14 0,-1 1 0,0 0 0,0 0 0,-6 13 0,6-11 0,-17 34 0,20-39 90,-10 24-90,18-39 0,-1 4 0,5-12 0,0-2 0,0-1 90,1-1 0,0 0 0,-1-1 0,0 1 0,0-1 90,1 0-90,0 1 90,0 0 0,0 1 269,0 0-359,0-1 90,0 0-90,0-1 180,0-1-180,0 1-90,-1 0 90,1 0-90,-1 1 90,1-1 0,-3 5-90,1 0 0,-1 2 0,0-1 0,1 0 0,0-1 90,1 1-90,-1 1 0,1-3 90,1 0-90,1-3 0,1-1 0,0 0 0,1-1 90,2 0-90,-2 0 0,1 0 0,-2 0 90,1 0-90,-1 0 0,0 0 90,2 1-90,0-1 90,1 2-90,0 0 90,1 1-1,1 1 1,3 2 180,15 11-90,-7-4-90,13 9 0,-11-5 0,1 2 90,1 2 90,19 26-180,-15-14-585,15 18 585,-21-22 0,0-2 0,1-1-90,-2-2 90,9 6-90,-7-8-180,22 12 0,-21-19-1169,27 2 540,-28-16-3689,22-21 3329,-29 7 1292,5-14 1,-17 15-1,0-1 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33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6993,'2'0'630,"0"0"-450,-1 0-1,1 0 1,-1 0 0,1 0 0,-1 1-90,1 1 90,-1 0 540,5 5-451,-3-2 901,10 12-900,-7-8-1,5 6 1,-5-6-90,0 3 0,1 1-90,0 3 90,4 10-90,-2-5 90,14 32-90,-11-22 90,21 43-180,-18-38 180,19 42-180,-20-43 179,21 45-179,-21-50 0,8 18 90,-14-33-90,-1-2 0,0-2 0,-2-1 0,0 0 90,-2-4 0,1 2-90,-2-5 180,0-1-90,-3-2 0,-1-6-90,0 1 90,0-12-90,1 7 0,4-19 0,2 3-90,9-29 90,-2 17 0,9-26-755,-8 29 755,5-13 0,-4 14-286,5-14 286,-4 12 0,13-33 0,-14 37-90,14-38 0,-19 46 0,6-13 1,-11 26-1,1 3 552,-1 0-912,0 3-501,1-2 142,-1 2-2339,-2 1 2158,-1 3 990,-2 1 0,-2 3 0,0-1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33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1 6363,'1'12'1350,"-1"0"-1081,-1 3 91,-1 0-90,-1 2 0,-1 1 0,-1 1 0,-2 1 539,-9 21-539,-4 9-450,2-7-180,3-3-89,12-30-181,2-3-180,-1-2 1,0-3 809,-1-5 0,2-2 0,2-5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34.6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 6453,'0'-2'990,"0"-1"-720,0 1-1,1 0 1,0 2 0,2 1 90,2 2 0,0 2 89,1 2 1,-1 3 0,0 2-90,0 2 89,0 2-89,-1 4 450,3 44-450,-4 24-270,0-2-1496,-6 0 1406,1-49 0,0-3 0,1-2 0,0-2-270,1 6-90,1-12-1259,2 11 899,0-25-2877,3-13 3597,-2-7 0,1-15 0,-2 8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34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94 6633,'4'-1'1529,"2"0"-1169,4-1-90,2 2 180,4-2-90,3 2 89,2-2 1,3 0 360,15-4-1,38-6-809,-21 3-180,-3-1 0,-3 0-180,-13 3-899,32-7 809,-45 8-1079,14-2 1080,-28 6-901,-5 9 811,-10 0 539,-7 8 0,0-4 0,-1 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35.2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6813,'84'7'959,"-1"0"1,-19-3-1,-10 0-1498,-8 3-1,-35-6 0,-1-1 1,-2 1-1,-2 2 0,-3 1 1,-1 1 539,-3-1 0,-1-1 0,-1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35.4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41 6813,'10'9'1889,"3"-2"-1349,3 0-1,2-2-89,2-1 0,2-1-90,1 0-1,2-3 1,1 0-180,2-1 0,1-1-180,0-1-1169,35-8-1800,-8-4 2969,12-5 0,-30 4 0,-21 5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36.2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16 6813,'-2'-4'1349,"1"1"-1079,1 0 0,0 1 0,0 0 90,0 1-90,0 1 89,2 0 91,1 2-90,0 1 0,2 3-1,1 1 1,1 1-90,0 3 270,14 17-90,17 26-361,-7-9 46,-1-1 0,-1-2 45,-6-5-45,7 11 0,1 1-45,-7-10-90,4 5 0,-1-1 90,-8-15-90,19 23 0,-24-33 0,11 10 0,-17-20 0,4 5 0,-9-9 90,2 1-90,-4-4 0,0 0-90,-1-1 90,-1 1 0,-1 0 90,0 1-90,-2 1 90,0 1-90,-1 3 90,-1 2 0,-8 10 0,0-2 90,-25 33-90,14-20-1,-13 15 1,-1 1 0,6-7-270,-6 7 1,1-2-1,15-16-810,-18 21 451,29-35-1800,-6 1 1349,15-16-2158,1-18 3148,5 4 0,3-11 0,1 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34.84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14 1041 6813,'-6'-13'990,"1"0"-811,4 3 1,0 0-90,2-1 0,0-1 90,1 1-90,2-1 0,-1-1 360,7-11 539,1-7-719,0 3 540,3-10-541,-10 24 181,5-20-360,-6 17 90,3-25-180,-4 22 90,8-42-90,-4 34 0,10-48 0,-8 43 0,11-51 90,-9 44-90,12-55 0,-12 53 0,10-44-90,-12 53-720,5-27 451,-10 43-1530,3-11 1079,-7 25-1528,-4 6 2338,0 3 0,-3 6 0,4-4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36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0 6633,'1'2'900,"0"-1"-451,-1-1-269,-1 1 0,0-1 0,0 1 0,-1 0 0,1 0 0,-1 0 0,1 0 90,-1 1 899,-3 5-809,2-3 449,-3 9-629,4-7 90,-2 9-270,3-8 90,1 10-90,1-11 90,5 6-90,-3-9 90,7-1-90,-5-3 90,5-6-90,-6 4 90,0-6 0,-4 6 90,-3-2-90,-1 4 89,-10 3-89,7 1-90,-7 4-90,9 0 0,1-2-89,1-2-271,1 0-1799,1-3 1170,4-3-1,1 1 1,1-3 0,1-1 1079,0 0 0,1-3 0,0 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29:39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341 19 6453,'1'-4'1170,"1"-1"-990,-1 2-1,1 0 1,-2 1 0,1 0 270,-1 5-270,0 1 360,-1 13-361,-1-5 631,-7 31-540,1-17 359,-20 55-539,9-37 90,-6 17 0,-1 2-180,-2 0 90,-4 11 0,0 0-90,4-9 45,-1 7 0,2-2-45,9-23 0,-13 37 0,26-68 0,6 2 0,5-18 0,15-12 0,-10 2 90,15-13-90,-16 13 180,16-8-90,-13 13 270,29 1-270,-21 5 269,37 13-269,-31-3 180,43 20-270,-35-16 90,52 17-90,-46-19-180,55 7 90,-55-16-629,45-4 179,-53-5-2248,26-21 1888,-44 13-1708,-1-20 2608,-18 21 0,-7-5 0,4 9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37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363 29 6273,'0'-3'810,"-2"-4"-270,-1 2 89,0-2-539,1 4 0,2 1 0,0 1 810,0 1-810,-1 2 89,1-1 1,-2 1 270,-5 1-270,2 0-90,-4 3 0,3-1 0,-2 2 0,-1 1 0,-1 1 90,-4 7-90,2-2-90,-4 5 90,4-3-1,0 1-89,-2 1 90,0 3 0,-8 13-90,5-6 90,-6 9-90,7-9 90,0 0-90,2 1 90,1 0-90,1-1 90,-3 13-90,4-10 90,-1 10-90,5-13 0,0-1 0,1-1 90,2 1-90,0 10 90,3-9-90,-1 9 0,3-12 90,0 0-90,0 0 0,1-1 90,1 13 0,0-10-90,1 9 90,-1-11-90,0-1 90,0 0-90,1-2 90,5 15-90,-2-15 0,5 10 0,-5-20 0,1 0-90,0-3 90,0-1-180,4 1-90,-4-4-450,6 0 181,-6-4-91,3-2-89,-5-1-991,1-3 901,-5 1-1,-1-1 810,-2 1 0,-1 0 0,0-1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39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535 18 6273,'-4'-2'540,"-1"-1"-360,0 1 0,0 0-90,-1 0 90,1 0 0,0 1 0,0 0-91,0 0 91,-1 0-90,0 0 0,-1 1 0,-1 1 0,0 0 0,-2 0 0,0 1 0,-1 0-90,0 1 180,-7 3-180,4 0 90,-6 2 0,5-1 0,0-1 0,0 0-90,-1 2 90,-1 1 0,-7 7-90,5-3 90,-7 6-90,8-5 0,-1 0 90,0 2-90,1 1 0,-8 8 0,9-5 89,-6 5-89,9-7 0,1 0 90,1 1-90,2 1 180,-1 9-90,5-6 0,0 6 0,4-10 0,3 1 0,1-1 0,2 1 0,2-1 0,6 7 0,2 0 0,2-1-90,-1-3 0,-5-8 0,1-2 0,2 4 0,-4-5 0,2 1 0,-5-5 0,2-1 0,0-1-90,0-1 90,0-1-90,-1-1 0,-1-1-90,1-1 90,-1-1 0,2-2-90,0-1 0,1-1 0,0-2-89,5-5 89,-4 1 90,5-4 0,-4 3 0,0-1 0,0 0 0,8-10 90,-8 9 0,6-8 0,-11 11 0,0 1 90,-1 1-90,-1 1 0,1-2 0,-2 2 0,1-2 90,-2 4-90,0 0 0,0 2 90,-1-1-90,0 1 90,0 0-90,0 0 0,-1 2 90,0 1 0,0 0 359,0 1-359,-1 3 0,0 0 0,-1 2 0,0 0 0,1-1 90,-1 1-90,0-1 0,1 3 0,0 1-90,1 1 90,-1 1 0,1 2 90,4 6-90,0-3 0,2 5-90,1-5 90,-1 1-1,2-1-89,-1 0 180,7 13-180,-4-12-90,5 8 90,-6-14-90,0-2-89,1-2-1,0-1-360,6-4 180,-3-2 0,4-5-89,-4-1-91,0-2 90,-1-2-179,-1-2-541,-1-7 541,-4 5 629,0-6 0,-3 8 0,0-1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39.3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1 114 6363,'5'-1'1080,"3"0"-810,2-2-91,3 0 1,3-2 0,2 0 0,2 0-90,2-2 0,1 1 0,1-1-90,0 0-90,0 0 90,-1 0-180,-1-1 0,-2 1-449,4-3 179,-8 5-90,1-3 1,-9 5 539,-3 0 0,0 0 0,-1 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39.7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6453,'9'6'900,"1"2"-630,2 2-1,0 2-89,2 4 90,0 3 0,2 4 1259,22 53-1169,-17-29 134,0 18 1,-4 3-225,-11-9-90,-11 22 0,-5 1-270,-3-15-270,-7 7 1,-2-2-721,3-18 271,-5 6-91,13-33-89,5-18-1,4-7 990,3-7 0,3-7 0,4-3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40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 6363,'4'1'900,"0"1"-720,1-1-90,2 0 90,0 0-90,2-1-1,1 0 1,3 0-90,1 0 90,2 0-90,0 0 0,0-1 0,1 0-90,0 0-269,14-2 89,-12 1 0,9-1-809,-9 3 1079,-9 0 0,2 1 0,-9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40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6453,'8'3'1260,"1"-1"-991,2-1-89,2 1 0,2-1-90,1 0 90,1 1-180,1-2-180,27 1-90,-20-1 0,19-1-179,-28 1-91,-3-1 0,-3 0 540,0-1 0,-1 0 0,-1-1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41.7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288 0 7533,'0'2'359,"1"1"-179,-2-1-90,1 1 0,-2 0 0,1 2 0,-1-1 0,0 2 0,0 0 0,-2 2 0,1 1-90,-2 2 90,-2 1 0,-5 11-90,0-4 0,-4 9 90,3-5-90,-1 2 0,-9 14 0,5-9 0,-18 32 0,18-32 90,-21 35-90,26-44 0,-6 12 0,15-25 0,0-1 0,1-2 0,1-1 0,-1-1 0,2-1 0,0-1 90,1-1 0,-1 1-90,1 0 0,-1 0 90,1 1 0,0-1 0,0 2-1,0-1 1,-2 2 180,1 3-180,-1-1 0,1 2 0,0-3 0,1 0-90,1-1 180,0 0-180,0-2 90,1 0 0,-1-2 0,0 0 0,1 0 0,-1 0 180,1-1-181,-1 1 91,1 0-180,-1 0 180,-1 0-180,1 0 90,0-1 0,3-1-90,-1 0 90,1 0-90,-2 1 90,0-1-90,1-1 90,-2 2-90,1-1 0,-1 2 90,0 0-90,0 0 90,-1 1-90,2 0 0,-1 0 0,1 0 0,1 1 0,-1 0 90,2 1-90,2 1 0,-1 0 0,0 1 90,-1 0 0,0 1-90,0 1 0,0 1 90,1 7-90,-2-2 0,1 6 90,-1-3-90,-1 1 0,-1 3 90,1 0 0,2 9-90,-1-7 90,15 26-1,-8-27-89,21 22 0,-18-30-179,15 7 89,-19-13 0,5 2-90,-10-6-180,-1-1-90,-1 0 0,-1 0-179,1-1-900,-1-1 629,-3-2-89,0 0 89,-2-2 900,1 0 0,0-1 0,1-1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42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6813,'1'2'180,"0"0"-90,-1 0 0,0 1 0,0 0 90,0 0-90,0 2 90,0-1-90,2 2 449,-1 16-449,0-8 360,4 44-360,-2-30 0,2 23 90,-2-26-90,0 2 0,0-1 90,0 1-91,0-1 91,0-1-90,0-1 0,1-1 90,-1-1-90,1-3 0,-1-1 0,0-2 180,1 3-270,-1-6 180,3 10-90,-3-13-90,2 7 0,-3-12 0,-1 2 0,-1-5 0,0 0 0,0-2 629,0 1-629,0-3 90,0 1 0,1-1-90,0 0 0,0 1 90,1-1-90,0-1 0,0-1 0,5-7 0,-2 2 0,4-5 0,-2 5 90,0-2-90,1-1 0,0-1 0,6-10 0,-4 4 0,6-8 90,-5 6-90,0-1 0,2-2 0,-1-2 0,7-12 0,-5 10 0,12-26-90,-14 30-360,12-22 181,-17 33-91,4-6-90,-8 15 0,-1 0-179,-1 0 89,1 1-629,0 0 539,0 3 0,-1 0 1,1 1 629,-1 0 0,1-1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35.94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34 933 6633,'-8'-6'450,"1"0"-360,3 3 0,0-2 90,1 1 180,0-6-271,0 4 361,1-13-360,2 10 180,5-15-180,-1 14 360,7-18-270,-5 13 539,12-24-449,-8 19 540,20-36-631,-14 27 181,16-18 0,3-2-270,0 2 0,14-16 0,2-2-90,-8 10 0,3-5 0,-1 0 0,-11 12-315,-4 4 0,-4 4-45,-10 14-1618,-1-9 1078,-18 30 52,-30 19 0,13-2 0,-21 14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43.4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1 6453,'0'2'360,"-1"0"-180,1 0-90,-1 1 90,0 0 0,0 1-90,-1 0 269,0 3-179,1-1 180,-4 10-180,2-7 180,-6 18-270,4-14 539,-11 31-449,9-24-90,-6 16 90,7-20-90,1 0 0,-1-2 0,1-2 0,0 3-90,2-5 90,-1 2 0,3-7 0,0 0 0,1-3 180,2-1-90,0-1 89,9-3-179,-4 1 270,24-6-360,-15 4 180,22-3-180,-19 4 0,6 0 90,-8 0-90,8 1 0,-6 0-450,16-1 90,-19 1-1259,12-5 900,-19 2-1710,2-6 1620,-9 6 809,-1-3 0,-2 4 0,1-1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43.7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1 6453,'1'6'900,"-1"0"-720,1 1 0,-1 1-1,-1 1 1,0 2 0,-1-1 90,-3 8-90,-5 15-180,2-11-540,-5 14 181,9-27-1171,0 2 1530,4-10 0,1-4 0,2-2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44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1 6363,'1'10'810,"1"0"-630,-1 2 0,0 1 90,0 4-91,0 2 1,-1 2-90,0 0 90,0 1-90,-1-1 0,0 1 90,-2 28-270,2-27-270,-2 27 90,3-41 1,1 3-91,-1-10-90,1-3-90,-1-2 1,0-2 539,0-2 0,1-2 0,1-2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44.5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71 6363,'10'-3'720,"1"0"-540,2 0 90,1 1-90,2-2-1,2 1 91,9-3-180,-4 1 90,25-6-270,-23 5-360,26-7 271,-32 8-541,15-1 360,-23 6 360,4 3 0,-13 0 0,0 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44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6543,'4'4'900,"0"1"-720,1-1 0,1-1-91,2 1 91,2 0-90,0-1 180,16 1-180,-9-3 0,31-2-90,-24-2-90,29-3 0,-30 3-719,22-3 539,-31 5-630,5 1 630,-19 2-90,-5 2 360,-3 1 0,-3 0 0,0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45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 6363,'24'32'4768,"12"-11"-4409,5-8 1,9-13-180,-27-3-180,5-3-90,-9 2-90,-1-1-90,-2 0-449,4-2 269,-6 1-1349,10-5 1169,-15 5-1348,1-6 1978,-10 8 0,-1-2 0,-1 4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45.5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1 6633,'3'0'720,"-1"-1"-540,-1 1-90,0 1 90,0-1 89,-2 3-89,1 0-90,-1 2 90,1 4-90,-1-2 0,1 4 90,-2 8-180,-1-7 90,-1 9 0,0-9-90,-1 0 90,-1 2-90,1-1 180,-5 8-180,3-6 270,-8 15-181,8-15 91,-6 12-90,8-17 90,-2 6-90,6-12 450,7 5-360,0-7 0,6 0 0,-2-2 89,1 0-179,2 0 90,2 0 90,9-1-180,-5-1 0,21-3-90,-19 2-180,21-3-90,-28 4-1169,11-3 809,-19 2-2698,-2-7 3328,-4 5 0,-3-6 0,1 6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46.6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7173,'2'0'450,"1"1"-270,-1 0-1,1 1-89,0 0 90,0 1 0,-1 0-90,1 2 90,0-1 0,0 1-90,0 1 90,1-1 90,-1 1-90,2 1 89,1 0 91,-1 1 540,10 6-91,8 11-629,-3-4 0,13 21-180,-21-23 180,19 34-180,-19-31 90,16 28-90,-19-33 90,8 15-90,-10-21 0,3 5 0,-6-11 0,2 3 0,-4-7 0,2 2 0,-4-3 0,1 1 90,-1 0-90,0 0 0,0 0 0,0 0 0,0 1 0,0 3 0,-1 0 0,0 4 0,-1 0 90,-3 10-90,1-4 90,-14 37-90,8-25 0,-20 43 0,17-44 0,-14 27 0,17-34-270,-7 14 0,11-23-1349,-4 2 809,7-12-2158,-1-11 2069,4 0 899,3-8 0,1 3 0,2-1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47.3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31 6453,'-3'0'810,"2"0"269,0 0-899,1-1 90,0 0 0,1 0 90,0 0-1,3 0 1,1-1 90,2 1 899,21-4-1169,-10 3 180,36-6-90,-7 5-270,-1-1 0,-4 3-90,-23 2-450,9 4 180,-12-2-1169,10 7 810,-20-6-1260,-5 9 1259,-5-7 720,-12 6 0,5-7 0,-4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47.5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6363,'48'22'4498,"-13"-6"-4048,1-11-91,-13-3-89,-1-1-90,2 0 90,18-1-360,-16-1-810,23 1 451,-31-2-2789,7-3 2338,-20 2 91,1-3 809,-7 2 0,0-1 0,1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37.30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1 799 7623,'0'-7'449,"-1"0"-359,2 3 0,1 1 0,0-1 0,0 1-90,2-2 90,0 1-90,0-1 180,8-7-90,-4 4 270,25-23 269,8-8-449,-1 1 540,29-23-450,-38 32 134,8-6 1,1-2-225,-1 1 90,13-13 0,1-1-270,-10 10 90,2-3 0,-2 2-90,-12 12 0,25-28 0,-33 33 0,19-21 0,-31 34 0,5-8 0,-10 13-270,2-3 0,-6 6-1079,2 0-2519,-4 2 3148,-8 6 720,3-4 0,-8 6 0,5-4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51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419 18 5914,'0'-2'269,"0"0"-269,-1 1 90,0 0-90,-1 0 90,1 1-90,-1-1 90,1 1-90,-1 0 90,0 0-90,0 0 90,-2 0 0,2 0 90,0-1-90,1 1 180,1-3-180,0 2 270,1-2-270,-1 2 269,1 0-269,-3 4 90,0 2-180,-1 1 180,-6 9-90,2-4 0,-13 18 0,9-14 90,-18 28-180,15-21 180,-23 31-90,19-28 90,-23 31-90,25-33 89,-15 26-179,21-33 90,-7 13-90,13-21 0,-6 8 0,4-9 0,-8 10 0,6-8 0,-11 13 0,11-12 0,-11 12 0,11-14 0,-5 6 0,9-9 0,-2 2 0,5-6 0,0 1 0,1-1 0,0 1 0,-1-1 0,0 1 0,0-1 0,0 0 0,1-1 90,-1-2-90,0 1 0,-1-1 90,1 2 0,4-1 0,0 1 0,8 0 0,-6-1 90,8 1-90,-8 0 360,10 1-270,-8 0 269,12 2-359,-10-1 180,13 7-270,-12-3 90,14 18 0,-8-2 0,11 27 0,-10-16 0,12 34 0,-16-36 0,15 42-90,-16-41 90,14 32-90,-16-38 0,12 19 0,-15-30-90,7 9 0,-10-16-1439,3 0 809,-4-8-1799,0-10 1620,-3 2 899,0-10 0,-1 8 0,0-4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55.4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0 6273,'-2'2'270,"1"-2"-90,1 1 450,-1-1-450,3 1-90,-2 0-90,2 1 90,-1-1 0,0 0 179,0 4-179,-1-2 180,0 10-180,0-5 270,-1 19-270,0-10 629,-4 48-449,3-32 450,-9 59-450,5-54 179,-8 48-269,6-51-90,-6 36-180,9-46-359,-3 15-361,5-25-989,0-3 1080,1-8 719,2-14 0,2 1 0,0-7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55.8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69 6453,'4'-2'990,"1"1"-810,1-1 89,3 0-89,2 0 0,1 0 90,3 0 360,22 0-450,-12-1 449,42-3-449,-34 2 90,42-7-270,-43 6-180,31-4 0,-39 5-539,16-2 359,-28 4-1079,4-1 1079,-15 3-899,-10 7 1259,-1-1 0,-7 4 0,5-4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56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6453,'3'5'810,"0"-1"-630,3 0 90,1 0 179,9 1-269,-3-1 270,25 2-360,-16-4 90,31-1-90,-30-2-270,24-3 0,-30 2-450,14-5 360,-22 4-899,3-1 719,-12 3 450,-6 2 0,-3 1 0,-5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56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6543,'12'8'2519,"42"4"-1890,-7-8-449,18 4 0,-22-8-270,-5-2-90,-16 0-89,10-1-1,-20 0-180,-1 0-90,-2 0-1349,-1-1 1889,-5 1 0,-1 0 0,-3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56.8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1 6813,'-3'11'1079,"-2"0"-899,0 2 90,-1 1-180,-1 1 90,-1 1-90,0 0 0,-1 1 0,-5 6-90,3-5-180,-9 13 0,12-18-1619,-6 7 1799,12-21 0,1 0 0,6-9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58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4 6094,'1'-2'719,"1"1"-539,-2 1 0,0 2-90,0 0 90,0 2 0,1 0 449,0 13-449,0-4 450,0 27-450,-1-17 719,-7 48-719,3-39 180,-6 37-180,6-43-90,-4 27-270,6-32-360,-2 12 180,4-27-1619,2-5 1440,-1-4 539,-1-14 0,-1 6 0,0-7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58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6363,'12'1'990,"2"1"-720,2-1-90,3 0 89,1 0-89,2 1-90,1-2 270,36 1-270,-25-1-180,45-2 90,-51 1-450,27-6 180,-35 3-809,14-4 809,-26 6 270,-7 1 0,-8 3 0,-7 2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59.1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6633,'51'23'2249,"-10"-5"-2159,-12-13 0,-6-2 0,-1 1-90,1-1-90,18 3-90,-16-3-360,24 4 270,-32-5-449,12 4 449,-22-3-360,-3 3 450,-8-2 180,-12 5 0,2-2 0,-6 2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0:59.4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6273,'1'9'900,"2"0"-720,2 0 90,3-1 719,36 10-809,-19-10 0,28 7 90,-17-11-180,-8-1 90,25 1-180,-28-2-450,23-1 180,-31-2-1439,14-9 1709,-21-3 0,4-2 0,-11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1010 19 6094,'-17'-2'359,"0"0"-359,0-1 90,0 1 0,0 0 0,0 0 0,0 0 0,-1 1 0,1 0-90,-2 0 90,1 0 0,0 1 0,0 1 90,-20 2-90,13 0 90,-39 6-90,32-3 179,-47 10-179,43-8 180,-46 11-270,49-10 180,-35 12-90,41-13-90,-27 15 90,32-13-90,-33 23 0,34-18 90,-30 24-90,33-23 90,-17 19 0,23-21-90,-8 11 90,15-16-90,1 8 0,5-11 90,7 9-90,-2-8 90,13 9-90,-8-10 180,25 9-90,-17-9 179,35 6-179,-27-7 180,58 5-270,-46-7 90,60 1-90,-60-3 90,51-1 0,-50-1 0,51-3-90,-51 1 90,48-6-90,-50 3 0,44-9 90,-49 8 0,50-14 0,-51 12 180,40-14-180,-48 15 269,29-16-269,-32 13 90,22-15-180,-28 15 180,11-14-180,-20 14 180,-3-15-180,-7 13 0,-27-20 0,11 19-180,-35-17-90,29 19-809,-27-10 539,32 13-1619,-20-5 1350,26 11 809,-19 5 0,17 3 0,-10 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38.776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0 953 6273,'7'-15'900,"1"-1"-630,3-2-90,2-1-4252,2-4 4162,2 0 949,1-1-949,-1 1 90,8-7 90,14-16-180,-11 13 90,19-21 0,-31 34 270,18-23-181,-20 24 631,19-31-630,-18 26 719,26-52-809,-24 42 0,21-51-90,-26 53 0,13-34-90,-15 40 0,10-27 0,-12 33-90,7-15 0,-10 24-450,3-7 91,-6 13 1502,8-4-1863,-6 8-899,8 0 1709,-6 2 0,4 2 0,-2-3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1:00.1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7 6363,'4'-2'810,"-1"0"-630,0 1-90,-1 0 90,0 1-90,-1 0 89,0 0 91,-2 3 270,-6 14-450,2-6 0,-9 17-90,7-15 180,-14 30-90,10-20 270,-15 35-181,17-34 181,-9 26-360,11-30 180,-2 17-90,9-24 0,1 5 90,4-12 90,9-2-90,-2-3 179,19-5-269,-12 1 270,29-4-270,-24 4 90,46-5-180,-45 6-180,28-3 0,-41 5-899,5 0 539,-10-1-1529,5-4 1260,-8 2 809,0-7 0,-2 4 0,-1-4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1:03.0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 6363,'3'-4'450,"-1"1"-270,1 1-90,0-1 90,-1 1-90,1-1 0,1 0 180,2 0-91,-2 1 181,5-1 180,1 2-450,-3-1 270,0 2-180,-6 1 269,0 0-269,0 2 900,5 2-811,-2-1 181,9 7-360,-7-5 180,11 14-270,-8-8 270,18 29-270,-16-22 180,16 27-180,-17-26 180,18 34-180,-14-29 90,15 28-90,-18-35 0,16 20 0,-15-22 0,9 15 0,-16-23 90,4 4-90,-5-9 0,4 1 0,-6-4 0,0 0 0,-2 0 0,1-2 0,-1 4 0,0 0 0,0 1 0,-1 1 90,1 1-90,-4 8 0,-1-2 89,-2 7-89,-6 9 0,2-4 0,-25 42 90,3-9-90,-1 2-90,3-9 1,24-37-1261,-1 3 721,8-14-900,5-7 539,-1-3 990,3-20 0,-4 14 0,1-12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1:09.23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3420 11 6183,'3'-4'180,"-1"1"-90,-1 2 990,0 0-1,0-1-989,-3 6-90,-1-2 90,-1 4 0,0-1 0,-1 0 90,-8 7-90,4-5 90,-16 11-180,12-9 90,-7 4-90,2-2 0,-11 6 0,4-2 0,-31 17 0,30-17 0,-57 29 0,48-27 0,-10 6 0,0 0 0,6-4 90,-37 18-90,37-18 44,-11 3 1,-1 1 45,1-1 45,-11 4 0,1-1 45,14-5 0,-5 4 0,0-1-90,7-2 135,-5 5 0,1 0-135,8-3 44,-4 3 1,0 0-45,8-5 90,-39 26-180,44-27 90,-43 27-90,45-28 90,-43 27-90,42-28 90,-41 24-90,38-22 0,-48 28 0,44-26 45,-10 6 0,1-1-45,8-4 0,-37 20 90,48-26-90,-29 14 0,17-9 0,-29 18 0,28-17 0,-19 13 0,28-17 0,-14 8 0,-2 1 0,6-2 0,-6 2 0,2-1 0,14-8 90,-29 18-90,30-17 90,-37 28-90,43-29 90,-29 24-90,36-29 0,-19 19 0,20-18 90,-22 18-90,21-17 90,-26 22-90,26-23 0,-15 16 0,19-20 0,-13 17 0,15-16 90,-11 16-90,15-18 0,-7 10 0,10-12 0,-6 5 0,6-8 0,-6 11 0,4-9 0,-8 11 0,9-11 0,-13 14 0,10-11 0,-9 11 0,11-14 90,-7 9-90,7-9 0,-5 7 0,6-8 0,-6 8 0,7-7 0,-8 10 0,9-11 0,-6 8 0,4-6 0,-1 2 0,3-5-90,-1 1 90,2-4-90,-2 2 0,2-4-990,-1 2 631,2-2-811,-1-3 541,0 0-1710,-5-9 1620,3 3 809,-2-5 0,4 5 0,1-3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1:09.83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143 18 6453,'0'-5'630,"0"1"-450,0 1 0,0 0-90,0 1 449,0 1-449,0 5 0,0 0 90,0 5 0,-2 3 0,-3 12-90,0-4 90,-10 25-90,7-22 270,-12 37-181,10-32 541,-14 49-630,15-46 180,-8 31-90,12-40 90,-4 19-270,6-25 90,-3 14-90,6-24 269,-2 2-269,1-6 270,0-2-180,4-2 90,6-4-90,1 2 0,6-3-90,-3 3 360,27-6-270,-15 5 90,45-5-90,-40 7 0,38 1-90,-39 2 0,25 2 0,-35 0-360,17 3 0,-25-2-719,7-1 359,-14-4-3148,0-14 2969,-1 6 899,-1-11 0,1 10 0,0-2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1:28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531 67 6903,'-2'-2'720,"1"0"-540,1 0-1,0-1 1,0 1 0,0-1-90,0 1 90,0 0-90,0 0 90,0 0 540,1-2 449,0 1-899,0 0 539,-1 2-629,0 1 180,-1 0-270,0 0 0,-7 1 0,3 0-90,-15 4 90,7-2 0,-31 11-90,22-6 90,-35 15 0,34-12-90,-31 16 90,31-13-90,-30 22 0,31-19 89,-25 27-89,28-23 90,-19 28-90,23-26 180,-17 40-180,20-36 180,-7 41-180,17-40 90,4 35 0,4-35 0,16 34-90,-9-35 180,25 30-90,-19-35 180,32 26-180,-26-29 180,57 18-270,-45-24 179,58 9-179,-58-18 180,45 3-180,-48-7 90,43-4 0,-45 0 0,38-11-90,-40 6 90,33-15-90,-37 12 90,33-20-90,-38 18 90,24-20-90,-31 21 90,13-18-90,-18 17 0,11-20 0,-11 18 0,12-22 0,-12 21 0,11-21 0,-12 22 0,8-23 0,-10 24 0,3-17 0,-7 22 0,0-12 90,-3 12-90,-1-12 0,1 12 0,-5-14 0,3 13 0,-7-16 0,5 15 0,-9-19 90,8 18-90,-8-16 0,9 18 0,-7-13 0,6 13 0,-6-14 0,7 15 0,-10-13 0,8 14 0,-16-13 0,12 13 0,-30-14 0,22 14 0,-32-13 0,29 15 0,-22-9-90,25 9-360,-15-5 180,22 8-809,-10-3 719,14 6-1619,-9-1 1170,7 3-2250,-25 7 1980,13-2 231,-32 12 0,19-5 0,-14 6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1:30.3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772 141 6363,'-5'-2'630,"0"-1"-450,-1 0 0,-2 0-90,1 1 180,0-1 449,-7-1-539,7 2 270,-11-1-270,11 2 449,-9 3-359,8-1 450,-16 2-540,11-2 449,-21 2-449,17-1 90,-24 3-180,22-1 90,-27 7-180,25-5 180,-35 12-90,32-10 0,-34 17-90,35-14 90,-27 18-90,27-15 90,-27 19-90,28-16 90,-23 22-90,27-20 90,-19 30-90,24-29 89,-9 31-89,18-32 90,1 28-90,4-27 180,8 26-180,-3-25 90,16 24 0,-10-26 0,21 23 0,-16-24 90,27 20-180,-22-22 270,42 19-270,-34-23 180,46 13-180,-46-19 90,39 3 0,-38-7-90,38-1 90,-38-3-90,38-6 0,-39 3 90,36-9-90,-38 7 0,37-13 0,-40 11 0,30-13 0,-37 13 89,19-12-89,-23 12 0,14-13 90,-17 12-90,14-16 0,-15 14 0,14-16 0,-14 15 0,13-19 0,-14 20 0,10-20 0,-13 21 0,6-15 0,-9 15 0,4-20 0,-6 17 0,2-15 0,-3 15 0,-3-19 0,2 17 0,-6-22 0,4 25 0,-7-16 0,4 17 0,-10-15 0,8 15 0,-21-21 0,16 18 0,-19-18 0,18 17 0,-29-26-90,21 21-89,-34-26 89,32 31-540,-33-12 450,30 20-989,-38-6 539,35 11-1709,-35 2 1350,40 3-1889,-17 6 2878,31-5 0,0 2 0,11-5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1:31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714 97 6723,'-7'-2'810,"0"-1"-630,-1 0-1,0 1 1,0-1 0,0 1 0,1-1 0,1 1 630,-12-2 179,-8 3-719,1 1 360,-18 6-361,23-1-89,-13 3-90,13-3 90,0 1-90,0-1 0,-1 2 0,-11 4 0,7-1 0,-30 13 0,25-10-3392,-36 19 3392,39-17-326,-36 29 326,40-23-183,-25 32 93,35-30 90,-9 31-90,18-29 90,6 34 0,3-31 0,19 36-90,-10-35 90,24 33-90,-18-36 180,42 33-180,-33-38 89,27 5 1,4-3-90,-17-12 90,47 8-90,-61-19 0,13-3 0,-10 0 0,33-10 0,-32 4 0,40-18 0,-44 13 0,41-24 0,-45 22 90,30-22-90,-38 24 0,15-16 0,-20 16 90,12-16-90,-15 15 90,10-20-90,-12 19 3230,6-23-3230,-9 21 564,5-31-564,-6 29 377,2-23-377,-4 27 0,-1-22 0,-1 20 90,-5-22-90,3 25 0,-12-16 0,7 17 0,-23-26 0,17 24-180,-27-27 90,24 27-360,-20-18 270,20 20-539,-19-12 269,20 18-1349,-20-3 989,19 10-1978,-21 6 1888,20 2 900,-7 6 0,13-2 0,1-1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1:33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569 71 6183,'0'-2'810,"0"0"-540,0 0-90,0-1 90,2 0-1,1 0 1,0 0 0,2-1 540,6-2 719,0-3-1169,-1 2 449,-2-3-719,-7 6 180,-6-2-180,0 3 0,-16 0-90,8 2 90,-37 4-90,26 0 0,-30 7 0,30-4 90,-41 15-90,33-9 0,-46 23 0,48-20 0,-36 28 90,38-22-90,-27 37 0,35-30 90,-15 46-90,26-38 90,0 51-90,11-47 45,9 13 0,4-1 44,2-9-44,10 7 0,3-3 45,-2-13 0,43 33 0,-36-43 90,48 19-90,-45-29-45,13-5 0,1-2 45,-10-7-90,44-6 0,-54-2 0,41-19 0,-40 12 0,38-25 0,-49 22 90,20-24-90,-28 21 0,12-27 0,-17 24 0,7-39 0,-11 35 0,1-29 0,-5 34 0,-7-33 0,0 29 0,-13-34 0,8 39-90,-16-23 0,15 26-270,-16-18 180,15 22-1888,-23-19 1258,20 21-1169,-19-9 990,19 15 989,-16-1 0,10 6 0,-9-2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6:23.19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 1478 6273,'-1'-2'360,"1"-1"-270,0 0 0,0 1 90,0-1-90,0 1 90,0-1-90,1 1 0,1-1 90,-1 1 179,6-6-269,-3 3 0,7-6 0,-4 6 180,11-10-90,-5 6 180,26-16-180,-18 10 719,54-31 181,8-4-901,-3 1 1,-19 13 0,-5 2-180,-8 5 45,7-3 0,0-1-45,-6 4 0,6-3 0,-1 0 0,-7 5 45,5-4 0,-1 1-45,-7 4 0,9-7 0,1 1 0,-12 8 0,6-5 0,-1 1 0,-13 8 0,36-22 0,-42 25 0,30-18 0,-36 21 0,26-15 0,-29 16 0,31-21 0,-30 20 0,29-20 0,-31 21 0,23-15 0,-23 16 0,20-14 0,-23 16 0,15-10 0,-18 12 0,11-8 0,-13 8 0,15-12 0,-14 10 0,18-16 0,-16 14 0,16-15 0,-15 15 0,13-16 0,-16 17 0,10-10 0,-13 13 0,8-7 90,-9 9 0,10-11-90,-9 10 0,12-10 0,-12 9 90,12-9-90,-12 9-90,10-9 90,-12 12-180,3-4 0,-7 8-4227,1-1 4077,-4 2 0,1 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6:25.79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17 1 6273,'-4'0'630,"0"0"-450,1 1 0,1-1 0,0 0 539,1 0-629,3-1 0,0 1 0,4 0 180,3 0-90,-2 0 270,19 3-270,-13-1 359,30 7-269,-22-3 540,36 12-541,-28-7 271,53 19-360,-22-7-90,-13-5 0,1 0 0,19 7 0,-11-4 0,-1 0 0,5 3-30,-2 0 0,12 4 0,-10-3-60,14 7-873,11 5 1,-4-1 872,-26-9 45,0 0 0,0 2-45,1 1 45,3 2 0,-1 1 45,-8-4-617,2 4 1,-1-1 616,-8-3-431,2 3 1,-1 0 430,-9-5-90,9 8 0,1 1 90,-10-8-337,6 6 1,0-2 246,-11-8 90,33 25-90,-37-28 0,30 22 0,-33-26 1349,25 17-1349,-28-22 1078,19 12-1078,-24-14 879,20 9-879,-22-12 755,10 6-755,-15-9 0,6 5 0,-2-3 0,3 2 0,-4-1 0,2 0 0,-3-1 0,11 5 0,-7-4 0,12 5 0,-12-6 0,20 9 0,-17-8 0,21 10 0,-20-9 0,24 10 0,-23-10 0,26 13 0,-25-12 0,27 12 0,-26-12 0,32 12 0,-32-13 0,21 9 0,-27-12 0,15 6 0,-17-6 0,12 3 0,-18-7 0,4 0 0,-7-1 0,6 1 0,-5 0 0,8-1 0,-6 0-90,9 0 90,-8 0-180,6 0 1,-8 0-1351,7-1 991,-8 1-1260,10-3 1169,-10 3-809,8 0 1079,-10 0 360,0 5 0,-6-5 0,-1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44.41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15 801 6723,'-5'-7'270,"0"2"-180,4 2 0,0 0-90,1-1 180,1-2-90,0 1 270,2-7-271,-1 5 451,3-18-450,-2 14 180,2-16-180,-3 15 630,-1-24-541,-1 17 271,-3-22-180,1 22 540,-7-41-721,6 31 1,-4-27-90,5 31 180,3-36-180,-1 26 180,2-49-180,0 55 180,1-39-180,-1 44 90,0-21-90,-2 33 90,0-3-180,0 6-270,0 3-4947,18 19 5307,-9-6 0,15 12 0,-14-14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6:24.37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 6453,'2'1'360,"0"-1"-270,0 0 0,0 0 0,2 0 0,0 0 90,1 0-90,0 0 270,10 0 89,11 2-359,-1 0 360,24 4-360,-24-3 540,41 9-451,-31-6 451,56 12-450,-46-8 180,19 5 0,3 1-181,-10-1 1,14 5 0,0 0-90,-16-4 0,7 4 0,1 0 0,-7-1-45,10 2 0,0 0 45,-6-3-45,10 2 0,-1 0-45,-7-3 0,14 5 0,0 1 0,-17-6 0,8 6 0,-2-1 90,-20-4-90,3 1 0,-1 0 0,-8-2 0,44 18 0,-49-21 90,41 14 0,-42-18 0,44 13-90,-43-14 90,44 13-90,-45-12 0,48 18 0,-49-16 0,38 16 0,-46-18 0,27 12 0,-31-13 90,24 12-90,-25-12 90,20 8-90,-24-10 90,13 7-90,-17-9 0,13 8 0,-15-9 0,9 6 0,-11-7 0,5 4 0,-6-3 0,8 2 0,-8-3 0,13 0-90,-11-3 0,12-2-90,-13 1-2159,4-6 1350,-9 3-1080,0-10 1079,-1 5 990,0-7 0,2 1 0,1-3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6:27.22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1 985 6543,'2'0'450,"0"0"-270,-1 0 0,1 0-90,0 0 90,0-1 0,2 1-91,0-2 91,1 1-90,2-1 270,10-5-270,-5 3 450,33-10 719,21-7-989,-10 4 270,26-11-271,-49 16 271,42-13-450,-35 10 0,8-1 0,1 0-90,-5 2 45,7-2 0,1 0-45,-5 1 0,8-2 0,-1 0 0,-5 2 0,17-6 0,1-1 0,-12 3 0,13-3 0,-2 0 0,-17 5 0,4-1 0,-2 1 0,-8 2 0,46-16 0,-52 18 0,44-17 90,-47 17-90,54-20 0,-53 19 0,50-18 0,-54 21 0,41-13 0,-40 15 0,34-10 0,-38 12 0,27-8 0,-33 10 0,23-7 0,-25 7 0,23-5 0,-23 5 0,35-8 0,-32 8 90,33-8-90,-36 8 0,22-4 0,-27 6 0,14-2 0,-18 2 0,11-1 0,-12 1 0,9-1 0,-1 0 90,10-2-90,-5 0 90,17-4-90,-21 5 90,30-9-90,-27 8 180,28-8-180,-30 7 179,25-7-179,-27 8 180,24-7-180,-25 7 90,19-5-90,-25 7 0,7-4 0,-14 7-359,-2 0-1,-4 1-1889,-8-4 1170,3 2-2070,-10-7 3149,9 5 0,-3-3 0,6 3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6:38.587"/>
    </inkml:context>
    <inkml:brush xml:id="br0">
      <inkml:brushProperty name="width" value="0.04286" units="cm"/>
      <inkml:brushProperty name="height" value="0.04286" units="cm"/>
      <inkml:brushProperty name="color" value="#4472C4"/>
      <inkml:brushProperty name="transparency" value="71"/>
    </inkml:brush>
  </inkml:definitions>
  <inkml:trace contextRef="#ctx0" brushRef="#br0">531 67 6903,'-2'-2'720,"1"0"-540,1 0-1,0-1 1,0 1 0,0-1-90,0 1 90,0 0-90,0 0 90,0 0 540,1-2 449,0 1-899,0 0 539,-1 2-629,0 1 180,-1 0-270,0 0 0,-7 1 0,3 0-90,-15 4 90,7-2 0,-31 11-90,22-6 90,-35 15 0,34-12-90,-31 16 90,31-13-90,-30 22 0,31-19 89,-25 27-89,28-23 90,-19 28-90,23-26 180,-17 40-180,20-36 180,-7 41-180,17-40 90,4 35 0,4-35 0,16 34-90,-9-35 180,25 30-90,-19-35 180,32 26-180,-26-29 180,57 18-270,-45-24 179,58 9-179,-58-18 180,45 3-180,-48-7 90,43-4 0,-45 0 0,38-11-90,-40 6 90,33-15-90,-37 12 90,33-20-90,-38 18 90,24-20-90,-31 21 90,13-18-90,-18 17 0,11-20 0,-11 18 0,12-22 0,-12 21 0,11-21 0,-12 22 0,8-23 0,-10 24 0,3-17 0,-7 22 0,0-12 90,-3 12-90,-1-12 0,1 12 0,-5-14 0,3 13 0,-7-16 0,5 15 0,-9-19 90,8 18-90,-8-16 0,9 18 0,-7-13 0,6 13 0,-6-14 0,7 15 0,-10-13 0,8 14 0,-16-13 0,12 13 0,-30-14 0,22 14 0,-32-13 0,29 15 0,-22-9-90,25 9-360,-15-5 180,22 8-809,-10-3 719,14 6-1619,-9-1 1170,7 3-2250,-25 7 1980,13-2 231,-32 12 0,19-5 0,-14 6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6:38.588"/>
    </inkml:context>
    <inkml:brush xml:id="br0">
      <inkml:brushProperty name="width" value="0.04286" units="cm"/>
      <inkml:brushProperty name="height" value="0.04286" units="cm"/>
      <inkml:brushProperty name="color" value="#4472C4"/>
      <inkml:brushProperty name="transparency" value="71"/>
    </inkml:brush>
  </inkml:definitions>
  <inkml:trace contextRef="#ctx0" brushRef="#br0">772 141 6363,'-5'-2'630,"0"-1"-450,-1 0 0,-2 0-90,1 1 180,0-1 449,-7-1-539,7 2 270,-11-1-270,11 2 449,-9 3-359,8-1 450,-16 2-540,11-2 449,-21 2-449,17-1 90,-24 3-180,22-1 90,-27 7-180,25-5 180,-35 12-90,32-10 0,-34 17-90,35-14 90,-27 18-90,27-15 90,-27 19-90,28-16 90,-23 22-90,27-20 90,-19 30-90,24-29 89,-9 31-89,18-32 90,1 28-90,4-27 180,8 26-180,-3-25 90,16 24 0,-10-26 0,21 23 0,-16-24 90,27 20-180,-22-22 270,42 19-270,-34-23 180,46 13-180,-46-19 90,39 3 0,-38-7-90,38-1 90,-38-3-90,38-6 0,-39 3 90,36-9-90,-38 7 0,37-13 0,-40 11 0,30-13 0,-37 13 89,19-12-89,-23 12 0,14-13 90,-17 12-90,14-16 0,-15 14 0,14-16 0,-14 15 0,13-19 0,-14 20 0,10-20 0,-13 21 0,6-15 0,-9 15 0,4-20 0,-6 17 0,2-15 0,-3 15 0,-3-19 0,2 17 0,-6-22 0,4 25 0,-7-16 0,4 17 0,-10-15 0,8 15 0,-21-21 0,16 18 0,-19-18 0,18 17 0,-29-26-90,21 21-89,-34-26 89,32 31-540,-33-12 450,30 20-989,-38-6 539,35 11-1709,-35 2 1350,40 3-1889,-17 6 2878,31-5 0,0 2 0,11-5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6:38.589"/>
    </inkml:context>
    <inkml:brush xml:id="br0">
      <inkml:brushProperty name="width" value="0.04286" units="cm"/>
      <inkml:brushProperty name="height" value="0.04286" units="cm"/>
      <inkml:brushProperty name="color" value="#4472C4"/>
      <inkml:brushProperty name="transparency" value="71"/>
    </inkml:brush>
  </inkml:definitions>
  <inkml:trace contextRef="#ctx0" brushRef="#br0">714 97 6723,'-7'-2'810,"0"-1"-630,-1 0-1,0 1 1,0-1 0,0 1 0,1-1 0,1 1 630,-12-2 179,-8 3-719,1 1 360,-18 6-361,23-1-89,-13 3-90,13-3 90,0 1-90,0-1 0,-1 2 0,-11 4 0,7-1 0,-30 13 0,25-10-3392,-36 19 3392,39-17-326,-36 29 326,40-23-183,-25 32 93,35-30 90,-9 31-90,18-29 90,6 34 0,3-31 0,19 36-90,-10-35 90,24 33-90,-18-36 180,42 33-180,-33-38 89,27 5 1,4-3-90,-17-12 90,47 8-90,-61-19 0,13-3 0,-10 0 0,33-10 0,-32 4 0,40-18 0,-44 13 0,41-24 0,-45 22 90,30-22-90,-38 24 0,15-16 0,-20 16 90,12-16-90,-15 15 90,10-20-90,-12 19 3230,6-23-3230,-9 21 564,5-31-564,-6 29 377,2-23-377,-4 27 0,-1-22 0,-1 20 90,-5-22-90,3 25 0,-12-16 0,7 17 0,-23-26 0,17 24-180,-27-27 90,24 27-360,-20-18 270,20 20-539,-19-12 269,20 18-1349,-20-3 989,19 10-1978,-21 6 1888,20 2 900,-7 6 0,13-2 0,1-1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6:38.590"/>
    </inkml:context>
    <inkml:brush xml:id="br0">
      <inkml:brushProperty name="width" value="0.04286" units="cm"/>
      <inkml:brushProperty name="height" value="0.04286" units="cm"/>
      <inkml:brushProperty name="color" value="#4472C4"/>
      <inkml:brushProperty name="transparency" value="71"/>
    </inkml:brush>
  </inkml:definitions>
  <inkml:trace contextRef="#ctx0" brushRef="#br0">569 71 6183,'0'-2'810,"0"0"-540,0 0-90,0-1 90,2 0-1,1 0 1,0 0 0,2-1 540,6-2 719,0-3-1169,-1 2 449,-2-3-719,-7 6 180,-6-2-180,0 3 0,-16 0-90,8 2 90,-37 4-90,26 0 0,-30 7 0,30-4 90,-41 15-90,33-9 0,-46 23 0,48-20 0,-36 28 90,38-22-90,-27 37 0,35-30 90,-15 46-90,26-38 90,0 51-90,11-47 45,9 13 0,4-1 44,2-9-44,10 7 0,3-3 45,-2-13 0,43 33 0,-36-43 90,48 19-90,-45-29-45,13-5 0,1-2 45,-10-7-90,44-6 0,-54-2 0,41-19 0,-40 12 0,38-25 0,-49 22 90,20-24-90,-28 21 0,12-27 0,-17 24 0,7-39 0,-11 35 0,1-29 0,-5 34 0,-7-33 0,0 29 0,-13-34 0,8 39-90,-16-23 0,15 26-270,-16-18 180,15 22-1888,-23-19 1258,20 21-1169,-19-9 990,19 15 989,-16-1 0,10 6 0,-9-2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6:38.591"/>
    </inkml:context>
    <inkml:brush xml:id="br0">
      <inkml:brushProperty name="width" value="0.04286" units="cm"/>
      <inkml:brushProperty name="height" value="0.04286" units="cm"/>
      <inkml:brushProperty name="color" value="#4472C4"/>
      <inkml:brushProperty name="transparency" value="71"/>
    </inkml:brush>
  </inkml:definitions>
  <inkml:trace contextRef="#ctx0" brushRef="#br0">2 1478 6273,'-1'-2'360,"1"-1"-270,0 0 0,0 1 90,0-1-90,0 1 90,0-1-90,1 1 0,1-1 90,-1 1 179,6-6-269,-3 3 0,7-6 0,-4 6 180,11-10-90,-5 6 180,26-16-180,-18 10 719,54-31 181,8-4-901,-3 1 1,-19 13 0,-5 2-180,-8 5 45,7-3 0,0-1-45,-6 4 0,6-3 0,-1 0 0,-7 5 45,5-4 0,-1 1-45,-7 4 0,9-7 0,1 1 0,-12 8 0,6-5 0,-1 1 0,-13 8 0,36-22 0,-42 25 0,30-18 0,-36 21 0,26-15 0,-29 16 0,31-21 0,-30 20 0,29-20 0,-31 21 0,23-15 0,-23 16 0,20-14 0,-23 16 0,15-10 0,-18 12 0,11-8 0,-13 8 0,15-12 0,-14 10 0,18-16 0,-16 14 0,16-15 0,-15 15 0,13-16 0,-16 17 0,10-10 0,-13 13 0,8-7 90,-9 9 0,10-11-90,-9 10 0,12-10 0,-12 9 90,12-9-90,-12 9-90,10-9 90,-12 12-180,3-4 0,-7 8-4227,1-1 4077,-4 2 0,1 1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6:38.592"/>
    </inkml:context>
    <inkml:brush xml:id="br0">
      <inkml:brushProperty name="width" value="0.04286" units="cm"/>
      <inkml:brushProperty name="height" value="0.04286" units="cm"/>
      <inkml:brushProperty name="color" value="#4472C4"/>
      <inkml:brushProperty name="transparency" value="71"/>
    </inkml:brush>
  </inkml:definitions>
  <inkml:trace contextRef="#ctx0" brushRef="#br0">17 1 6273,'-4'0'630,"0"0"-450,1 1 0,1-1 0,0 0 539,1 0-629,3-1 0,0 1 0,4 0 180,3 0-90,-2 0 270,19 3-270,-13-1 359,30 7-269,-22-3 540,36 12-541,-28-7 271,53 19-360,-22-7-90,-13-5 0,1 0 0,19 7 0,-11-4 0,-1 0 0,5 3-30,-2 0 0,12 4 0,-10-3-60,14 7-873,11 5 1,-4-1 872,-26-9 45,0 0 0,0 2-45,1 1 45,3 2 0,-1 1 45,-8-4-617,2 4 1,-1-1 616,-8-3-431,2 3 1,-1 0 430,-9-5-90,9 8 0,1 1 90,-10-8-337,6 6 1,0-2 246,-11-8 90,33 25-90,-37-28 0,30 22 0,-33-26 1349,25 17-1349,-28-22 1078,19 12-1078,-24-14 879,20 9-879,-22-12 755,10 6-755,-15-9 0,6 5 0,-2-3 0,3 2 0,-4-1 0,2 0 0,-3-1 0,11 5 0,-7-4 0,12 5 0,-12-6 0,20 9 0,-17-8 0,21 10 0,-20-9 0,24 10 0,-23-10 0,26 13 0,-25-12 0,27 12 0,-26-12 0,32 12 0,-32-13 0,21 9 0,-27-12 0,15 6 0,-17-6 0,12 3 0,-18-7 0,4 0 0,-7-1 0,6 1 0,-5 0 0,8-1 0,-6 0-90,9 0 90,-8 0-180,6 0 1,-8 0-1351,7-1 991,-8 1-1260,10-3 1169,-10 3-809,8 0 1079,-10 0 360,0 5 0,-6-5 0,-1 3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6:38.593"/>
    </inkml:context>
    <inkml:brush xml:id="br0">
      <inkml:brushProperty name="width" value="0.04286" units="cm"/>
      <inkml:brushProperty name="height" value="0.04286" units="cm"/>
      <inkml:brushProperty name="color" value="#4472C4"/>
      <inkml:brushProperty name="transparency" value="71"/>
    </inkml:brush>
  </inkml:definitions>
  <inkml:trace contextRef="#ctx0" brushRef="#br0">1 1 6453,'2'1'360,"0"-1"-270,0 0 0,0 0 0,2 0 0,0 0 90,1 0-90,0 0 270,10 0 89,11 2-359,-1 0 360,24 4-360,-24-3 540,41 9-451,-31-6 451,56 12-450,-46-8 180,19 5 0,3 1-181,-10-1 1,14 5 0,0 0-90,-16-4 0,7 4 0,1 0 0,-7-1-45,10 2 0,0 0 45,-6-3-45,10 2 0,-1 0-45,-7-3 0,14 5 0,0 1 0,-17-6 0,8 6 0,-2-1 90,-20-4-90,3 1 0,-1 0 0,-8-2 0,44 18 0,-49-21 90,41 14 0,-42-18 0,44 13-90,-43-14 90,44 13-90,-45-12 0,48 18 0,-49-16 0,38 16 0,-46-18 0,27 12 0,-31-13 90,24 12-90,-25-12 90,20 8-90,-24-10 90,13 7-90,-17-9 0,13 8 0,-15-9 0,9 6 0,-11-7 0,5 4 0,-6-3 0,8 2 0,-8-3 0,13 0-90,-11-3 0,12-2-90,-13 1-2159,4-6 1350,-9 3-1080,0-10 1079,-1 5 990,0-7 0,2 1 0,1-3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6:38.594"/>
    </inkml:context>
    <inkml:brush xml:id="br0">
      <inkml:brushProperty name="width" value="0.04286" units="cm"/>
      <inkml:brushProperty name="height" value="0.04286" units="cm"/>
      <inkml:brushProperty name="color" value="#4472C4"/>
      <inkml:brushProperty name="transparency" value="71"/>
    </inkml:brush>
  </inkml:definitions>
  <inkml:trace contextRef="#ctx0" brushRef="#br0">1 985 6543,'2'0'450,"0"0"-270,-1 0 0,1 0-90,0 0 90,0-1 0,2 1-91,0-2 91,1 1-90,2-1 270,10-5-270,-5 3 450,33-10 719,21-7-989,-10 4 270,26-11-271,-49 16 271,42-13-450,-35 10 0,8-1 0,1 0-90,-5 2 45,7-2 0,1 0-45,-5 1 0,8-2 0,-1 0 0,-5 2 0,17-6 0,1-1 0,-12 3 0,13-3 0,-2 0 0,-17 5 0,4-1 0,-2 1 0,-8 2 0,46-16 0,-52 18 0,44-17 90,-47 17-90,54-20 0,-53 19 0,50-18 0,-54 21 0,41-13 0,-40 15 0,34-10 0,-38 12 0,27-8 0,-33 10 0,23-7 0,-25 7 0,23-5 0,-23 5 0,35-8 0,-32 8 90,33-8-90,-36 8 0,22-4 0,-27 6 0,14-2 0,-18 2 0,11-1 0,-12 1 0,9-1 0,-1 0 90,10-2-90,-5 0 90,17-4-90,-21 5 90,30-9-90,-27 8 180,28-8-180,-30 7 179,25-7-179,-27 8 180,24-7-180,-25 7 90,19-5-90,-25 7 0,7-4 0,-14 7-359,-2 0-1,-4 1-1889,-8-4 1170,3 2-2070,-10-7 3149,9 5 0,-3-3 0,6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45.84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21 559 7083,'-6'-4'540,"1"0"-450,4 1 89,0 1-89,-1-1 90,1-1 0,-1-1-90,1 0 360,0-10-270,2 7 449,2-16-359,-2 12 360,3-13-270,-3 12 629,1-22-809,-2 18 0,2-33-90,-1 32-90,3-22 90,-2 23 0,5-24-90,-3 23 90,5-24-90,-5 29 90,4-12-90,-5 16 0,4-8 0,-4 11 0,1-3 0,-3 6 0,3-4 0,-2 3 0,4-6 0,-4 5 0,2-4 0,-2 6 0,-1-4 0,-1 4 0,0-4-90,0 4-180,-3-4-90,0 6-1259,-2-4 810,2 4-1890,-9 7 1890,3 0 809,-6 7 0,6-3 0,0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7:27.5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583 152 6094,'-5'-4'269,"1"0"-179,1 1 0,0 0 0,-1 0 0,1 0 0,-1-2 180,-5 0-180,3 1 90,-6-1-90,7 5 90,-4-1-90,6 1 89,-4-1-179,5 0 180,-6-2-180,5 2 90,-5-1-90,4 1 180,-9 0-180,7 0 90,-14 0-90,11 0 0,-13 1 0,11 0 90,-15 2-90,13-1 0,-19 3 0,17-1 0,-28 11 0,26-7 0,-25 15 0,28-12 0,-19 16 0,20-13 0,-16 22 0,17-17 0,-14 28 0,14-24 0,-11 27 0,14-27 0,-10 32 90,14-31-90,-7 28 0,9-32 0,1 21 0,2-24 0,5 19 0,-2-20 180,10 16-180,-5-18 90,14 14 0,-10-15 90,24 21-90,-20-19 90,26 20-90,-25-21 0,26 14-1,-22-17-89,21 8 0,-21-11 90,35 5-90,-28-8 0,34 0 0,-39-6 0,25-5 0,-26 2 0,24-10 0,-26 7 0,23-11 0,-26 10 0,27-16 0,-26 14 0,21-17 0,-26 17 0,13-15 0,-18 15 0,8-14 0,-12 15 0,3-14 0,-5 12 0,3-17 0,-2 15 0,9-27 0,-7 23 0,7-24 0,-8 26 0,3-19 0,-6 20 0,1-18 0,-4 19 0,-7-23 0,3 20 0,-8-19 0,-3 1 0,-5-3 0,0 1-359,-20-22 179,23 33-540,-24-29 270,27 39-1439,-20-9 1889,15 17 0,-12-1 0,15 8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7:29.4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455 111 6183,'0'-4'90,"-1"0"0,0 1-90,0 0 90,0 1 0,1-1-90,0 1 90,0 0 0,0 0 0,0 1 270,-1-3 0,0 0-180,0-1 89,1-3-179,0 5 180,0-6-270,0 4 180,-2-6-90,0 7 0,-6-5-90,3 6 0,-13-2 0,8 5 0,-20 2 90,14 1-90,-27 8 0,22-4 0,-36 16 0,33-12 90,-31 20-90,36-17 0,-22 19 0,25-16 0,-14 23 0,19-22 90,-5 26-90,10-24 0,-3 28 0,6-26 0,-2 28 0,4-27 90,2 35 0,1-35 0,7 27 0,-3-34 180,17 16-181,-9-19 181,26 13-180,-20-15 180,31 10-180,-26-12 90,45 6-90,-39-11 0,45-2 0,-46-5 0,37-8-90,-38 4 90,31-11 0,-36 9-90,31-18 0,-35 16 0,20-15 0,-27 14 90,20-20-90,-19 15 0,20-25 0,-23 26 0,9-20 0,-14 23 0,4-17 0,-8 18 90,-1-15-90,-2 14 0,-3-18 89,1 16-89,-5-23 0,3 20 0,-7-27 0,5 25 0,-17-24 0,12 25-179,-32-25-1,23 29-1080,-39-18 631,30 24-1980,-41-3 1890,39 9 719,-17 1 0,27 1 0,1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7:31.1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555 54 6094,'-6'-3'449,"-1"0"-359,1 0 0,0 1 0,0 0 90,-1 0-90,1 1 0,-2-2 0,4 2 90,-6 0-180,5 1 180,-12 2-180,9 0 269,-20 6-269,15-3 180,-24 10-180,21-9 180,-22 11-180,21-9 90,-23 14 0,22-12 0,-27 18-90,23-14 90,-28 21 0,29-18 90,-27 27-180,33-25 90,-14 29-90,22-29 90,-3 19-90,7-20 90,2 30-90,2-25 180,6 32-90,-1-34 359,11 24-359,-8-26 450,19 21-450,-13-24 270,25 17-270,-20-21 0,31 13-90,-26-17 90,42 12-90,-38-13 0,36 8 0,-41-10 90,28 5-90,-29-7 179,29-1-179,-29-4 90,29-6 0,-29 2-90,27-11 0,-29 9 0,33-17 0,-33 15 0,26-15 0,-32 17 0,17-13 0,-20 11 0,14-14 0,-16 13 90,10-17-90,-13 15 90,6-18-90,-9 17 180,7-25-90,-7 22-90,2-26 0,-5 26 90,-1-20-90,-1 19 0,-5-24 0,1 21 0,-9-28 0,6 26 0,-14-30 0,10 29 0,-25-32 0,20 36 0,-31-23 0,27 31-630,-31-8 271,29 14-1710,-28-3 1169,32 7 900,-15 0 0,24 2 0,-3 2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7:33.0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457 64 7173,'4'0'270,"-1"0"-180,-1-1 0,-1-1 0,0 0 0,-1-1-1,0 2 1,0-2 90,0 1-90,-1-1 270,-3-1-180,-6-2-180,1 1 90,-8-3 0,9 5 0,-12-4 0,11 3 0,-13-1 0,12 3 0,-11 0 0,-6 5-90,1 2 0,-3 2 90,-11 14-3482,18-5 3481,-13 9-89,20-9 90,1 2 0,3-3 90,-11 19-180,11-14 180,-15 24-90,15-24 180,-12 27-270,15-27 180,-4 26-90,9-26 3392,2 22-3392,3-24 90,8 25-90,-4-25 179,13 21-269,-10-25 180,15 17-180,-11-18 90,24 17-90,-21-19 90,21 10-90,-21-14 0,17 6 0,-16-7 0,26 7 0,-25-9 0,21 3 0,-24-5 0,18-1 0,-18-2 0,20-3 0,-20 1 0,19-7 0,-20 6 0,18-9 0,-18 7 0,23-13 0,-22 10 0,21-13 0,-22 13 0,13-13 0,-15 12 0,12-12 0,-15 13 90,12-16-90,-13 14 0,11-18 0,-12 16 0,9-22 0,-11 20 90,3-21-90,-7 23 0,-4-20 90,-1 18-90,-7-23 0,4 20 0,-12-26 0,10 23 0,-18-27 0,15 27 0,-23-30 0,21 33-540,-25-16 181,23 26-1710,-25 4 1079,21 8 990,-24 15 0,25-7 0,-9 7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7:53.74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88 249 6004,'3'-6'179,"-1"0"-89,0 3-90,-1 0 90,1 0-90,-1 1 90,1 0-90,-1 1 0,1-1 0,-1 1 90,2-3-90,0-3 0,0 1 90,5-7-90,-6 7 90,5-7-90,-6 7 90,2-4 0,-2 5 0,-3-2-90,0 4 180,-3-1-180,3 2 180,-4-3-90,4 4-90,-3-4 90,3 3 0,-1-1 0,2 1 89,0-1-89,1 1 270,-1 1-180,1 0-180,-1 0 90,0 1-90,-2 0 0,2 0 90,0 0 0,0 2-90,0-1 90,1 0 0,-2-1-90,0 0 0,1 0 0,-1 0 0,0 0 90,0 1-90,-3 0 0,2 0 0,-2 2 0,2-2 0,-4 1 0,2-2 0,-4 1 0,6-1 90,-3 1-90,4-1 180,-1 2-90,2-1 0,-2 3-90,0-3 90,-3 5-1,2-3 91,-4 5-90,6-5 90,-3 3-90,4-4 180,1 1-180,0-3 0,3 1-90,-3 0 180,3 1-90,-2-1 0,1 2 0,-1-1 90,2 3-91,0-3 271,8 1-270,-6-2 90,7-1-90,-9 0 0,4 1-90,-6-1 0,2 1 0,-3-1 0,3 1 90,0 0-90,10 2 0,-5-1 90,13 1-90,-11-2 0,11-1 90,-12 0-90,12 0 90,-12-1-90,15-2 90,-12 1-90,17-2 0,-15 1 0,27-3 0,-22 4 90,29-4-90,-29 4 0,22-1 0,-23 1 0,25-1 0,-24 1 0,26-1 90,-26 1-90,24-2 0,-23 2 0,35-4 0,-31 3 0,35-3 0,-36 5 0,30-3 0,-30 2 0,30-1 0,-29 2 90,27 0-90,-29 1 0,28 0 0,-30-1 0,36-2 0,-34 0 0,35-4 0,-34 4 0,31-5 0,-28 5 0,33-4 0,-33 5 0,36-3 0,-34 4 0,35-3 0,-35 2 0,45-2 0,-42 3 0,44-4 0,-46 2 0,35-2 0,-38 2 0,30 0 0,-33 1 0,28-2 0,-30 2 0,26 0 0,-28 0 0,24 1 0,-23 1 0,34-2 0,-31 1 0,33-3 0,-36 3 0,26-2 0,-27 2 0,23-2 0,-24 1 0,20-2 0,-22 3 0,7-2 0,-3 0 0,1 2 0,-2-1 0,-1 1 0,-14 1 0,5 0 0,-7 0 0,3 0 0,-3 0 0,1 0 0,-2 0 0,0 0 0,0 0 90,2 1-90,-2-1 0,4 2 0,-2 0 0,7 1 0,-5-1 0,10 2 0,-7-3 0,16 2 0,-15-2-90,11 1 90,-15-1-270,3 1-450,-6-1-1169,-1 0 90,-7-2 810,2 2 989,-5 0 0,6 1 0,1-1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7:55.07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9 7083,'4'-2'360,"-1"1"-270,-2 0 449,-1-1-359,0 1-90,1 0 0,1 0 0,-1 1-90,1 1 90,0 0 0,-1 0 0,1 1 90,0 1 270,1 2-360,0-1 449,1 4-359,-2-4 630,4 6-91,1 4-539,-1 0 90,2 12-270,-5-13 180,1 21-180,-2-17 180,2 26-180,-2-24 90,-1 12 0,1 0 0,-1 12-90,0-6 90,1 17-90,-2-34 90,3 26-90,-2-26 90,2 34-90,-1-32 0,2 24 0,-3-29 89,-2 26-89,1-24 0,4 27 0,-1-29 90,11 20-90,-9-21 0,8 18 0,-8-19 0,5 17 0,-6-18 0,6 21 0,-6-20 0,5 21 0,-5-23 0,3 16 0,-5-16 0,3 15 0,-3-15 90,3 17-90,-3-17 0,2 16 0,-2-16 0,4 18 0,-3-19 90,3 18-90,-3-21 0,1 12 0,-1-13 0,1 8 0,-2-9 0,2 8 0,-2-8 0,-1 8 0,0-8 0,0 13 0,-1-13 0,1 10 0,-1-12 0,0 2 0,-1-5-180,-3 1-89,1-2-1620,-8-5 989,4-2-2338,-9-18 2159,9 8 1079,-4-10 0,8 9 0,0-1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7:56.69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0 146 6183,'5'-2'270,"1"1"-270,-2-1 90,0 1 0,1 0 0,0-1 0,2-1 0,0 1 0,1-1 360,9-3-360,-7 3 359,14-6-359,-15 6 450,14-6-450,-14 5 270,15-6-180,-13 6 90,12-5-91,-12 4 1,6-1 0,-5 2 0,2 0 90,1 1-90,0 0 90,1 1 90,10-1-181,-6 2 181,24-2-270,-20 1 90,30-2-90,-29 2 0,32 0-90,-32 0 90,40 2-90,-37-1 90,39 0-90,-39 0 0,37-2 90,-35 1 0,39-3-90,-39 4 0,40-5 90,-41 5-90,38-3 0,-39 4 90,33-1-90,-36 2 0,40-1 0,-38 0 90,37 0-90,-38 0 90,34 0-90,-34 0 0,38 0 0,-36 0 0,37-1 0,-37 2 0,35 0 90,-37 1-90,38 1 0,-39-2 0,32 3 0,-37-3 0,22 0 0,-24 0 89,23-1-89,-22 0 0,29 0 0,-25 0 0,31 0 0,-29 0 0,35 1 0,-37 0 0,28 2 0,-33-1 0,19 0 0,-22-1 0,20 2 0,-20-2 0,26 4 0,-25-4 90,23 3-90,-24-3 0,11 1 0,-14-1 0,16 0-90,-15-1 180,18 0-90,-20 0 0,15 1 0,-14 0 90,16 3-90,-17-2 90,17 5-90,-17-3 0,9 2 0,-13-3-90,0 0 90,-6-1-1259,-9 0 539,1-2-2518,-19-4 2159,11-1 1079,-14-6 0,16 2 0,-2-4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7:58.62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9 6 6543,'-4'0'180,"2"0"450,2-1-540,2 0 0,0 0-90,1-1 90,-1 2 629,-1 0-719,0 2 90,-2 1 0,1 2-90,-1 0 0,1 0 90,-1 2-90,0 0 0,0 2 90,1 16-90,0 3 0,0 3 90,0 12 0,0-22 0,0 31 0,-1-26 90,-1 34-90,1-32 180,-1 44-270,3-43 89,3 34-89,-2-42 90,4 18-90,-4-24 0,2 15 0,-3-18 0,-1 17 90,-1-16-90,-3 17 0,2-18 90,-3 20-90,3-19 0,-2 15 90,3-18-90,1 13 90,2-13-90,0 12 0,-1-13 0,-1 12 0,0-14 0,0 11 0,0-11 0,0 8 0,0-8 90,0 8-90,0-9 0,0 6 0,0-7 0,0 2 0,0-5 0,0 3 0,0-4 0,0 1 0,1-1 0,-1 0 0,-1 1 0,0 2 0,0-1 0,1 3 0,0-2 0,1 4 0,0-5 0,2 5 0,-2-6-629,2 1 179,-3-3-899,-1-3 539,0-1 810,-4-8 0,1 1 0,0-4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16 6363,'-1'-1'360,"0"-1"-270,1 2 360,0-1-180,-3-1-180,2 1 0,-3-2 89,2 1 1,0 1 90,-3-1-180,2 2 270,-7 2-180,4 0 270,-12 8-270,8-3 449,-17 15-359,14-9 360,-20 26-540,22-21 179,-10 29-179,18-28 180,2 28-180,4-26 180,13 28-180,-5-28 90,23 18-180,-14-25 90,32 4 0,-26-16 0,47-20-90,-44 5 90,38-28-90,-47 23 90,15-25-90,-25 24 90,-4-23-90,-8 23 0,-17-23-90,6 25-360,-24-16 0,18 23-2338,-28 0 1798,30 11 990,-14 15 0,24-4 0,0 8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347 44 7263,'7'-5'1889,"-2"1"-360,-7 1-1259,0 1 269,1 0-179,1-1-270,0 1 90,-2-2-90,1 3 0,-2-1-90,2 1 180,-9-1-180,4 0 0,-12 1 0,9 1 90,-13 2-90,10 1 0,-19 5 0,15-2 0,-22 10 0,20-6 0,-26 17 0,27-15 0,-20 19 0,25-18 90,-12 16-90,15-16 0,-7 16 0,12-17 0,1 15 0,3-15 90,10 20-90,-4-18 90,17 20-90,-11-21 90,22 15 0,-16-18-90,10 6 0,-10-10 0,1 0 90,1-2-90,0 0 0,11-1 0,-7-2 0,26 0 0,-24-2 89,41-11-89,-41 4 0,34-18 0,-39 15 0,18-16 0,-25 15 0,12-15 0,-17 14 90,6-16-90,-12 15 0,-2-19 0,-4 17 0,-12-21 0,5 20 0,-31-24 0,21 27-179,-37-15-1,35 22-1350,-24-8 811,32 9-2339,-7-8 2068,19 8 990,1-3 0,8 5 0,1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47.59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121 548 6903,'-7'-2'450,"1"1"-270,3 0 0,0-1-1,0 1-89,0 0 90,0 0-90,0-1 0,0 1 270,-3-3-270,2 1 90,-3-5 270,3-1-270,1 1 89,-1-3-89,2 7 630,0-9-630,0 6 90,0-7-91,1 8 181,0-12-360,1 8 90,1-15-90,1 12 90,3-27 0,-2 19 0,6-34-90,-6 32 90,7-33-90,-6 34 90,4-17-90,-4 26 0,0-3 0,0 6 0,-1-1 0,-1 4 0,0 1 0,0 1 0,-1 1 0,2-1 0,-3 2 0,0 1 0,0-2 0,-1 2 0,-1-3 0,2 3 0,-1-2 0,0 2 0,1-3 0,-1 0 0,1-2 0,0 4-90,0-2-540,-1 5 271,-4 1-91,0 1-1169,-11 9 989,6-3-629,-12 12 629,10-7 630,-8 10 0,10-9 0,-2 4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239 35 6633,'-2'-2'360,"0"1"-180,0-1 0,1 1-90,0 0 90,0-1-90,0 0 359,-2-4-359,0 3 180,-4-4-180,3 5 270,-9-3-270,6 4 180,-19 2-180,12 1 269,-21 8-269,20-3 270,-17 12-270,19-8 180,-11 19-90,14-14 90,-5 25-180,10-21 269,3 28-269,5-25 270,13 28-270,-5-30 180,24 22-270,-16-28 180,32 10-180,-25-18 90,47-8-90,-43-5 90,42-21-90,-48 13 0,26-32 0,-35 27 0,8-21 0,-22 25 90,-11-14-90,0 13 0,-30-16 0,18 19-180,-37-14-90,36 19-1169,-21-4 719,34 10-1978,-5 8 1798,14-1 900,3 7 0,3-4 0,4 1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381 27 6094,'2'-3'179,"0"1"-89,1 0 0,-1 1-90,1-1 90,0 0 0,1 0 90,-1 0 90,3-2-180,-2 2 90,1 0-90,-3 2 270,0-1-271,-2 1 181,0-1 180,0 1-450,0-1 90,-1 2 0,-2 0 0,3 0 270,-3 5-270,2-3 629,-5 13-539,3-8 180,-4 9-180,4-8 449,-7 15-449,4-10 90,-10 25-270,9-22 180,-14 29-90,12-23 0,-14 33 0,13-30 0,-16 35-90,14-34 0,-20 43 0,19-41 0,-18 39 90,20-44-90,-14 30 0,14-31 90,-10 24-90,14-29 0,-7 20 0,11-24 0,-5 16 0,5-18 90,-4 19-90,3-19 0,-5 20 0,5-19 90,-6 19-90,6-19 0,-6 17 0,6-18 0,-5 14 0,6-15 0,-4 10 0,6-14 0,-2 4 0,3-8-90,0-1 90,1-3-270,2-2 0,-1 0-1259,4-10 809,-3 5-1079,2-11 900,-3 10 899,3-6 0,-1 5 0,2-3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 5914,'1'-3'180,"0"1"-180,0 1 89,1 0 1,0 0 0,-2 0-90,2 1 90,-2 0 90,1-1 90,0 1-270,0 1 270,1 0-90,-2 0 180,3 3-181,-1-2 271,1 5-270,-3-3 180,0 10-270,0-7 360,0 12-360,0-9 719,1 22-539,0-17 360,3 24-361,0-22 181,4 23-360,-4-20 90,2 29-90,-3-25 90,2 28-180,-2-29 180,3 28-180,-4-29 90,4 36 0,-4-34-90,6 32 0,-5-36 90,7 22-90,-6-25 90,8 20-90,-8-21 90,7 18-90,-7-20 89,4 16-89,-4-16 90,3 16-90,-5-17 0,3 19 0,-2-19 0,2 15 0,-3-18 0,2 11 0,-2-13 90,2 9-90,-3-11 0,1 6 0,-1-8 0,-3 4 0,1-5-90,-3 2 0,2-3-449,-3 3 89,4-4-1439,0-4 1080,1 0-1890,-1-10 1890,0 5 809,0-6 0,3 5 0,2-2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 6094,'-3'1'269,"2"0"-179,0 0-90,1 0 180,0 0-90,-1 0 0,1 0 0,-1-1 0,1 2 90,0-2 90,0 2-180,0-1 449,0 2-449,0-2 450,1 8-90,2 0-270,0 1 359,6 6-269,-5-9 540,12 11-540,-9-10 359,14 15-449,-12-12 180,13 20-360,-12-16 270,18 28-270,-16-24 180,18 26-180,-18-28 180,14 24-180,-15-24 179,13 24-179,-15-23 180,12 23-180,-12-21 180,13 30-180,-14-29 90,12 27-90,-12-32 90,8 20-90,-9-22 180,7 21-180,-9-21 90,6 14 0,-5-15 0,5 11-90,-6-11 90,6 11 0,1 3-90,-4-7 90,2 4-90,1-8 0,-5-8 0,8 9 0,-10-10 0,5 8 0,-5-8 0,1 10 90,-3-10-90,1 7 0,-1-8 90,5 8-90,-4-8 0,2 8 0,-3-8 0,2 8 0,-2-7 0,3 16 0,-3-13 0,3 15 0,-3-16 0,3 12 0,-3-13-90,2 8 90,-3-11-270,1 6 0,-2-9-899,-3 4 449,0-6-3418,-9-7 3059,6 1 1079,-9-12 0,10 5 0,-1-6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350 119 6363,'-3'-1'180,"2"-1"0,0 0-180,1 1 90,0-1 0,0 0 0,0 1 90,0-3-90,0 2 180,-1-5-180,1 3 179,-3-2-179,2 4 180,-5-3-180,3 3 90,-7-3-180,6 3 180,-8-2-180,7 2 90,-9-3-90,8 3 0,-9-1 90,8 2 0,-11 2-90,11 0 0,-11 4 0,11-3 90,-12 5-90,11-3 90,-16 8-90,14-6 90,-13 10-90,15-9 90,-9 9-90,10-9 0,-8 9 0,9-9 0,-3 4 90,4-5-90,0 0 90,-1 0 0,2-1 89,1 5-89,0-3 180,-2 8-180,2-6 270,-5 12-270,4-10 270,-4 14-270,4-14 269,0 16-269,4-18 180,2 13-180,0-14 90,3 9-180,-3-9 90,2 9-90,-2-11 90,6 12-90,-4-10 90,8 10-90,-6-12 90,6 10-90,-8-9 90,7 8-90,-6-8 90,8 8-90,-8-8 90,10 8-90,-8-9 90,11 6-90,-10-8 0,18 6 90,-15-7-90,15 4 0,-17-6 90,10 4-90,-11-3 0,10 1 0,-10-1 0,13 2 0,-12-3 0,15 1 0,-13-2 0,17-1 0,-16 0 0,19-3 0,-19 3 0,16-3 0,-18 3 0,12-2 0,-12 1 0,13-4 0,-14 4 0,12-5 0,-13 4 0,11-5 0,-12 5 0,8-5 0,-11 6 0,8-6 0,-7 5 0,5-5 0,-6 4 0,5-5 0,-5 4 0,6-6 0,-6 6 90,7-8-180,-6 7 90,5-7 0,-6 8 0,4-7 0,-5 7 0,0-7 0,-3 7 0,1-9 0,0 8 0,2-9 0,0 10 90,0-11-90,-3 10 0,1-10 0,-1 9 0,0-8 0,0 9 0,-2-10 0,0 9-90,-4-10 90,2 9 0,-4-11 0,4 11 0,-8-17 0,7 14 0,-12-17 0,9 17 0,-16-15 0,11 14 0,-19-17 0,17 16 0,-20-18-90,19 17-180,-20-12 0,22 18-540,-14-4 271,18 10-2789,-12 2 2428,11 2 900,-9 6 0,13-1 0,0 3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20 6183,'-3'0'450,"0"0"-270,0 0-90,-1 0 90,2 0-90,0 0 0,0 0 90,1 0-90,-1 0 0,0 0 0,1 0 89,-1 0-89,1 0 90,1 0-90,-1 0 0,0 0 0,0 0 0,-2 0 0,1 0 270,-4 1-180,2 0 449,-5 2-449,5-1 630,-7 2-630,5-2 629,-10 6-719,9-3 90,-13 8-90,11-7-90,-12 10 90,12-8-90,-10 14 0,12-11 0,-7 15 90,10-13-90,1 20 0,5-19 90,11 19-90,-5-21 180,20 13-180,-13-14 90,25 10 0,-21-12-90,28 5 90,-26-10-90,25 1 0,-25-5 0,31-10 90,-30 3-90,27-16 0,-33 12 0,14-17 0,-21 15 0,2-19 0,-12 16 90,-11-22-90,2 19 0,-19-26 0,16 25-360,-20-22 0,21 29-1259,-14-9 899,17 19-2158,-11 7 2068,12 3 810,-5 6 0,9-4 0,2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19 6004,'-2'0'539,"0"0"-449,2-1-90,0 0 90,0 0 0,0 0 0,0 0 0,0-1 270,0-1-270,0 1 359,-2-2-359,0 3 180,-6 0-180,3 1 180,-11 3-180,8 1 270,-20 8-270,17-5 360,-15 12-361,17-10 361,-7 12-270,9-10 90,-4 18-180,6-15 270,-2 24-180,6-19 359,4 24-449,0-23 270,15 20-270,-7-24 0,24 13 0,-16-19 0,30 3-90,-25-11 90,40-7-90,-38 0 0,31-12 0,-38 8 0,14-13 0,-23 11 0,2-15 0,-11 14 0,-11-17 0,1 14-270,-18-18 90,13 18-1529,-20-18 1079,23 21-1618,-7-9 1528,16 17 720,3-1 0,4 6 0,2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41 6183,'0'-2'270,"0"0"-180,0 0 0,0 1 0,0 0 0,0-1 0,0 0 0,0 1 90,0-1 180,-3-4-180,1 4 179,-3-5-269,3 5 180,-3-2-180,2 2 90,-10 0-90,8 2 0,-11 0-90,9 1 90,-9 4-90,9-3 180,-17 14-180,15-8 90,-10 8-90,13-7 360,-2 11-271,2-5 631,-2 29-450,6-24 449,5 31-539,2-31 0,6 10 0,-4-16-90,1-2 0,2-1 0,1-1 0,9 0 0,-3-3 0,28-6-90,-19-4 0,36-17 0,-35 7 90,28-26-90,-37 23 90,8-25-90,-23 26 0,-11-20 0,1 19-360,-20-21 90,13 21-1169,-20-12 809,19 19-1798,-17 1 1618,20 8 810,-9 6 0,12-1 0,0 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371 38 6813,'2'-2'270,"1"0"-180,-2 1 90,1-1-90,-1 1 90,1 0-90,0-1 89,-2 1 451,-1-1-450,0 1 180,-4-2-270,2 2 270,-4 0-270,3 1 269,-6-1-269,5-1 270,-13-4-360,9 2 90,-17-1-90,15 5 90,-19 5-90,17-2 0,-18 8 0,17-5 0,-23 10 0,22-8 0,-14 9 90,17-9-90,-12 13 0,13-10 90,-13 17-90,16-16 90,-6 15-90,9-15 180,-4 17-90,6-15 179,0 17-179,2-18 90,4 18-90,1-17 180,9 15-270,-5-17 180,15 15-90,-12-16 0,13 10 0,0-4 0,2 1 0,0-2 90,22 7-180,-26-14 90,29 9-90,-35-14 90,18 0-90,-17-2 0,19-2 90,-21-1-90,16-3 0,-18 2 0,17-5 89,-18 4-89,14-5 0,-17 4 0,11-7 0,-12 5 0,8-11 0,-10 10 0,4-12 0,-6 12 90,1-12-90,-4 11 0,0-11 0,-1 9 0,-1-11 0,0 11 0,-4-13 0,2 12 0,-5-13 0,5 12 0,-10-14 0,6 14 0,-13-17 0,10 15-90,-19-23 90,17 20-89,-16-19-1,20 24-540,-11-8 180,10 14-1439,-13-3 1080,11 7-1800,-24 9 1800,18-1 809,-13 7 0,15-4 0,-1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721 42 6094,'2'-2'179,"-1"0"-89,1 0 0,1-1 0,0 0-90,2-1 180,-1 0-90,0 1 180,2-3-180,-3 3 270,1-3-180,-3 4 179,-1 0-269,-2 3 0,-1 0 0,0 1 0,-1 2 0,0 1-90,-1 1 90,-4 4 0,1 0-90,-12 12 0,9-10 0,-17 22 0,14-18 0,-28 36 0,23-28 90,-33 39-90,31-36 90,-30 38-90,26-34 45,-7 10 0,-1 0-45,7-6 0,-27 34 0,34-44 0,-21 33 0,22-32 0,-21 33 90,26-38 0,-13 21 0,16-25 0,-9 16-90,11-21 90,-4 8-90,8-14 0,-3 4 0,5-7 0,-3 4 0,3-4 0,-3 6 0,3-4 0,-7 8 0,4-7 0,-10 13 0,9-11 0,-8 9 0,10-12-90,-3 2 90,6-6-360,0-1 90,1-2-989,4-7 719,-2 3 540,4-8 0,-2 7 0,2-4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49.16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1 452 7353,'7'-6'360,"0"0"-270,-2 2 89,-1-1-89,0 1 90,1-1 0,-1 0 270,5-3-360,-3 3 450,9-9-271,-8 7 361,15-15-540,-12 12 0,13-12 0,-12 12-90,23-19 0,-17 13 90,22-17-90,-22 18 450,29-27-91,-18 15-89,17-16-180,-24 21 90,5-9-90,-15 19-90,9-12 0,-15 17 0,2 0 0,-4 3-90,0 1-1709,-1 1 1349,1 2-89,0-1-1,1 2 0,-1-2-629,0 3 629,-1 1 540,1 3 0,0-4 0,2 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1 5914,'-18'22'1978,"-1"22"-1888,15-29 0,-2 21 0,3-21 0,0 9 0,2-4 180,-2 25-270,2-20 90,-3 33 0,3-31 0,-3 33 0,2-33 270,-5 45-180,4-43-1,-4 32 1,6-37 90,-3 23-90,2-23 90,-2 26-180,3-30 90,1 20-90,1-24-90,0 20 0,-1-23 180,0 13-90,0-18 179,0 8-179,1-9-90,-1 4 90,1-6 0,-1 1-90,0-1 90,-1 1-90,1 0 0,-1-1-180,0 2-90,0-6-1528,3-7 1078,1 0-1619,4-18 1620,-2 11 719,1-9 0,1 9 0,0-1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0 6183,'-2'4'270,"1"1"-180,1-1 0,0 0 0,2 0 90,1 1-90,1 0 180,4 4 359,10 9-449,-6-4 360,14 15-270,-16-16 539,14 23-449,-12-19 270,11 17 359,0-3-539,7 8-360,-5-7 180,11 19-270,-23-29 180,19 33-180,-21-34 0,9 20 90,-12-21-90,9 22 0,-8-19 90,12 25-90,-12-28 0,17 27 0,-16-28 0,13 20 0,-16-25 0,7 14 0,-9-16 0,4 12 90,-5-15-90,3 13 0,-3-12 90,3 13-90,-4-13 0,3 12 0,-4-14 0,4 8 90,-3-9-90,3 7 0,-4-9 0,3 4 0,-3-6 0,0 3 0,-1-5-90,-1 3 90,-1-4-540,-1 2 90,-1-2-1439,-2-5 1080,1 1-1980,-9-6 2069,6 4 720,-5-2 0,7 2 0,0-1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14 6453,'-4'1'1799,"0"1"-1439,1-1-90,0 0-90,0 1 0,1-1-90,1-1 0,-1 0-90,1 0-90,3 0-90,1 0-540,9-5-539,2 0 1259,8-1 0,-3 2 0,-2 2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 7443,'2'0'1169,"1"0"-899,-2 0 0,1 0 0,-1 1 179,2 0-359,-2 1 180,3 1-270,-2-1-360,2 0 180,-2-2-719,3-1 449,-2-1-809,7-3 719,-4 3 540,7 0 0,-5 1 0,2 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0 6453,'-3'0'1889,"-3"3"-1979,4-1-180,3 2 1,4-1-1,6-2-90,-5-1-180,2 1 1,0 0 539,1-1 0,1-1 0,2-2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2 7263,'-3'2'1889,"0"0"-1619,1 0-1,0-1-179,2 0-180,0 0-89,2-2-91,0 0-180,3-1-2248,4 1 2698,-2-1 0,3 0 0,-4 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305 31 5914,'1'-2'180,"0"0"-91,-1 0-89,0 1 540,0 1-450,0-1 0,1 0 0,-1 0 0,0 0 0,1 0 0,0 0 90,0 0 269,1-1 1,-4 0-450,1 0 270,-7 0-180,4 1 90,-6-1-90,4 0 180,-6 0-90,5 1 89,-10 1-89,9 1 450,-19 5-450,15-2 270,-16 8-270,17-6 179,-11 9-269,12-9 180,-11 10-270,12-8 90,-11 11 0,12-10 0,-11 15-90,11-13 90,-12 21-90,14-19 90,-7 21-90,11-21 90,0 17 0,4-16-90,6 14 0,-2-15 90,11 14-90,-7-16 90,14 15-90,-12-15 90,22 18-90,-18-17 90,22 13-90,-22-18 90,23 5-90,-21-9 89,27-1-89,-24-3 0,24-4 0,-26 2 0,20-4 0,-23 4 0,18-5 0,-21 4 0,12-5 0,-17 5 0,10-6 0,-10 3 90,10-9-90,-10 8 0,8-9 0,-11 11 0,5-8 0,-6 9 0,5-9 0,-5 7 90,5-12-90,-6 10 0,2-13 0,-3 11 0,1-13 0,-3 14 0,-6-12 0,2 13 0,-16-14 0,10 12 0,-22-11 0,17 12 0,-24-14 0,21 12-180,-25-17 91,26 16-451,-18-12 90,22 18-1619,-11-5 1080,15 11-1080,-8 3 2069,4 8 0,-1 1 0,1 3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21 6453,'0'-2'900,"-1"0"-720,0 1 0,1-1-1,-1 0-89,1 1 0,0-1 90,-1 0-180,0 2-270,1-1 91,1 0-811,0 1 540,0-1 450,1 0 0,1 0 0,1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7083,'0'2'1349,"0"2"-1349,1-3 0,0 3 0,1-2-90,1-1 0,1 1-90,2 0-809,7-1 539,-4 0 450,11-1 0,-10-1 0,5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 6903,'5'-2'2249,"1"1"-1530,-3 0-89,-1 0-90,-1 0 989,-1 1-1349,0 2-180,0 0 0,1 1 0,0 0-270,1 0-90,0 0-1439,7 3-2069,6-3 3868,-1 1 0,3-3 0,-7-2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51.14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3 374 7263,'-2'-7'540,"2"0"-361,1 3 1,1 0 90,2-1-90,0 0 360,2-2 539,5-4-629,-2 1 899,19-17-1169,-15 13 90,19-16-180,-17 17 180,18-16-270,-14 12 90,11-8-90,-13 11 90,0 0-90,1 0 0,-1 0 90,1 0-90,6-3 0,-6 4 0,5-2 89,-10 6-178,-1 2 89,-1 1 0,-3 1 0,2 0 0,-3 1 0,0 1 0,-4 1 0,-1 0-2339,0 1 1619,-10 7-179,2-2-91,-10 7 1,4-1 89,-1 1 900,0 0 0,2 1 0,2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215 46 6094,'-1'-1'269,"1"0"1081,0 1-721,0-1-449,-1 0 0,1 0 0,-2-1 90,2 1 0,-2 0-1,0-1 451,-1 2-360,0-1 629,-7 3-719,4-1 180,-11 5-450,9-3 270,-14 8-270,11-4 90,-14 10-90,14-8 90,-17 19-90,17-15 90,-14 20 0,18-19-90,-7 17 89,11-13-89,0 4 0,5-6 0,1-4 0,2-1 90,6 6-90,-2-4 180,20 22-180,-13-19 90,27 20 0,-23-25-90,27 9 90,-25-15-90,32-1 90,-30-5-90,31-8 0,-32 2 0,24-11 0,-28 9 0,22-16 0,-26 14 0,15-16 0,-20 16 0,8-15 0,-12 14 0,5-18 0,-8 15 0,-2-21 0,-2 20 0,-10-24 0,4 22 0,-17-22-90,11 22-180,-25-21 90,22 26-809,-26-8 359,25 18-1888,-28 5 1438,21 3 1080,-30 14 0,30-6 0,-13 7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0 918 5914,'3'-3'359,"-2"1"-269,0-1 90,-1 1-90,1 1 0,0 0 0,0-1 0,1 1 0,-1 0 90,3-3 0,-1 0 90,7-5-90,-5 3 179,10-10-179,-8 9 90,6-12-180,-9 11 270,5-12-270,-6 12 180,4-11-180,-4 11 179,9-19 1,3-5-270,3-8 90,0 4-90,-6 10 90,-3 7-90,-2-1 90,3-6 90,-2-2-180,1 2 90,-3 3 0,1-3-90,-3 10 90,2-7-90,-3 11 0,0 1 0,1-5 0,0 4 0,5-14 0,-5 12 0,10-16 0,-9 17 0,9-14 0,-9 16 0,6-10 0,-8 12 0,6-11 0,-6 13 0,6-12 0,-5 12 0,7-11 0,-5 9 0,7-10 0,-5 9 0,1-3 0,-2 5 0,-4 2 0,0 1 0,1-2 0,-2 2 0,2-6 0,-2 7 0,1-4 0,-3 6 0,0 0 0,0 2-90,-2 2 90,1-1-450,-1 3 180,3-3-629,4 1 539,-1-3-719,12-4 719,-8 1-809,6-6 1169,-11 6 0,0-3 0,-4 4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1088 6453,'0'-2'270,"1"0"-180,2-1 0,0 1 0,1-1 0,2 0 0,1 0 0,0 1 90,1-1-90,1 0 0,-1 0 90,2 1-91,1-1 91,0 0 360,17-5 90,13-6-450,-2 0 449,25-10-359,-35 12 450,45-17-540,-39 16 359,47-19-449,-45 18 90,46-17-180,-46 17 45,12-5 0,1 0-45,-8 3 0,9-5 0,-1 0 0,-11 5 90,46-21-90,-48 23 0,44-19 90,-44 20-90,44-16 0,-44 16 0,45-14 0,-46 15 0,45-15 0,-46 16 0,45-15 0,-45 15 0,54-17 0,-53 17 0,46-17 0,-52 18 0,35-11 0,-38 12 0,31-12 0,-34 12 0,29-11 0,-30 11 0,27-10 0,-28 11 0,29-13 0,-30 13 0,24-9 0,-30 11 0,19-6 0,-20 6 0,19-7 0,-17 6 0,17-7 0,-18 9 0,15-7 0,-17 7 0,21-6 0,-21 7 0,21-7 0,-20 8 0,16-7 0,-17 6 0,20-6 0,-19 5 90,21-5-90,-22 6 0,16-4 90,-19 4-90,14-5 0,-15 5 90,14-7-90,-13 7 90,14-7-90,-13 6 0,14-4 0,-14 5 0,4-2 0,-9 4 0,-1 0 0,-2 1 0,0-1 0,0 0 0,-2 2-720,0 0 270,-4 0-719,1 1 360,-2-2-1800,-6-1 1800,3 1 809,-3-1 0,7 2 0,1-1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6453,'1'-2'270,"1"0"-90,1 1-90,1-1 0,0 1 0,2-1 90,0 0 0,1-1 90,2 1 269,6 2-449,-4 0 630,18 4-630,-19-3 90,11 3-90,-12-3 269,5 2-179,-3-1 450,17 5-360,-12-2 269,27 9-449,-21-4 270,34 14-270,-28-12 90,55 21-90,-45-18-270,29 10 180,-37-15 90,-1 0-90,0-1 0,-1 2 180,23 7-180,-18-5 0,25 9 0,-31-11 90,27 11-90,-25-11 0,36 13 0,-35-13 90,53 13-90,-47-14 0,55 12 0,-55-13 0,45 10 0,-47-10 0,43 12 0,-45-11 0,39 12 90,-42-13-90,34 9 0,-37-10 0,38 11 0,-38-12 0,34 9 0,-37-9 0,30 8 0,-30-8 0,29 9 0,-30-9 0,27 11-90,-29-10 90,17 7 90,-14-4-90,2 0 0,28 6 270,-29-10-270,43 11 0,-46-12 0,22 7 0,-28-7 0,5 1 0,-8-2 0,0 1 0,0-1 0,0 2 0,1-1 0,-1 1 90,14 7-90,-8-4 0,22 9 0,-22-11 0,9 5 0,-13-8 0,2-1 90,-2 1-90,2-1 0,3 1 0,-4 0 0,11 4 0,-13-4 0,13 7 89,-16-6-89,16 8 0,-16-8 0,16 7 0,-16-7 90,5 1-90,-7-2 0,0-1 0,0 0 0,0 0 0,3 2 0,-2-2 0,7 4 0,-8-4 0,9 5 0,-10-6-90,6 5 90,-8-5-1529,1-1 810,-4-4-2160,-7-8 1800,0 4 1079,-6-8 0,6 6 0,0-3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20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28 6094,'-4'-4'179,"1"0"-89,1-1-90,0 2 0,0 0 90,1 0-90,0 1 0,1 0 180,0 1 0,0 0 0,2 2 0,-1 0-90,1 2 180,0-1 269,1 3-269,-1-2 270,2 8-360,-2-4 629,4 12-539,-3-8 630,5 21-630,-4-15 359,6 26-539,-6-23 90,2 20 0,2 1-90,-3-11-90,2 9 0,-4-23 90,0 1 0,0-1-90,0 0 90,5 19 0,-3-14-90,4 14 0,-5-20 0,0-1 90,0 1-90,-1-1 0,1 8 90,-1-7-90,2 19 90,-3-18-1,3 26-89,-2-26 90,4 22 0,-3-23 0,3 19-90,-4-18 90,2 20-90,-3-19 90,1 21 0,-2-21-90,0 27 90,0-27-90,2 25 0,-1-28 90,2 8-90,-2-11 90,0 1-90,-1-1 90,1 0 90,0 4-180,-2-3 180,1 11-90,-1-11-90,1 14 90,-1-15-90,3 13 0,-2-14 90,6 14-90,-4-16 0,4 12 0,-5-13 0,2 9 0,-2-9 0,1 10 0,-2-10 0,0 8 0,-2-7 0,0 7 0,0-7-90,0 8 0,0-11-540,-1 7 360,1-10-1709,-3 1 1080,2-4-2339,-9-6 2158,4 3 1080,-3-5 0,5 2 0,1-3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14.0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279 54 6004,'-2'-2'269,"0"0"-179,0 0 0,0 1 0,2-1-90,-1 1 90,1 0 180,0-3-180,0 2 180,-1-4-180,0 3 180,-2-2-180,1 4 269,-4-3-269,2 3 270,-8-1-270,6 2 0,-7 1 0,6 0-90,-10 3 90,7-2 0,-14 6-90,13-4 90,-15 8 0,15-7 0,-10 7-90,10-3 90,-7 7 0,8-6 0,-7 10-90,11-10 179,-7 14-89,7-13 180,-5 17-180,8-15 180,4 15-180,4-16 270,11 15-270,-7-15 449,18 18-449,-15-18 180,19 13-270,-20-17 180,15 10-180,-14-11 90,13 6 0,-14-8 0,15 3-90,-13-5 0,25 2 0,-21-4 90,18 1-90,-21-2 0,20-2 0,-18 1 0,21-3 0,-25 1 90,16-3-90,-17 2 0,13-6 0,-15 5 0,10-8 0,-12 6 0,9-10 0,-11 9 0,5-7 90,-8 9-90,3-7 0,-4 6 0,3-12 0,-3 10 90,1-10-90,-3 11 0,-1-9 0,0 10 0,-4-11 90,3 11-90,-6-9 0,4 10 0,-9-12 0,7 9 0,-10-15 0,10 12 0,-14-18 0,11 19-90,-14-15 90,12 18-180,-20-8 90,15 11-540,-33-2 270,25 5-899,-37 0 720,37 0-2160,-32 1 1979,39 1 720,-13 2 0,22 1 0,0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00.9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354 0 6004,'0'2'179,"0"-1"181,-1-1-270,0 0 0,0 0 0,0 0 810,1 0-451,-1 0-359,1-1 810,0 1-720,-1 0-90,1 1 0,-2 2 179,-2-2-179,1 0 450,-7 1-270,4-1 270,-11 0-361,9-2 271,-14 0-360,12 1 90,-16 2-90,14-1-90,-17 4 90,17-1-90,-13 4 0,5 1 0,4-1 0,-1 2 0,9-5 0,-5 6 0,5-4 90,-9 10-90,9-9 0,-8 14 0,9-11 90,-9 21-90,11-17 90,-4 19-90,8-20 90,3 19-90,1-18 90,9 20-90,-6-20 90,14 19-90,-9-19 0,23 21 90,-17-23-90,29 18 0,-25-20 90,31 10-90,-28-12 90,32 6-90,-32-10 0,32 3 0,-33-6 0,29-2 89,-31-2-89,32-8 0,-32 5 0,27-11 0,-32 10 0,19-10 0,-20 9 90,13-11-90,-17 10 0,9-11 0,-13 11 0,4-12 0,-9 10 90,3-22-90,-5 17 0,-3-29 0,-1 25 0,-8-24 0,4 25-90,-14-17 90,9 22-179,-22-11 89,16 15-540,-33-7 180,27 11-2158,-43-9 1708,40 10-1708,-32-4 2608,41 6 0,-8 0 0,15 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24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16 6363,'-1'-1'360,"0"-1"-270,1 2 360,0-1-180,-3-1-180,2 1 0,-3-2 89,2 1 1,0 1 90,-3-1-180,2 2 270,-7 2-180,4 0 270,-12 8-270,8-3 449,-17 15-359,14-9 360,-20 26-540,22-21 179,-10 29-179,18-28 180,2 28-180,4-26 180,13 28-180,-5-28 90,23 18-180,-14-25 90,32 4 0,-26-16 0,47-20-90,-44 5 90,38-28-90,-47 23 90,15-25-90,-25 24 90,-4-23-90,-8 23 0,-17-23-90,6 25-360,-24-16 0,18 23-2338,-28 0 1798,30 11 990,-14 15 0,24-4 0,0 8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23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347 44 7263,'7'-5'1889,"-2"1"-360,-7 1-1259,0 1 269,1 0-179,1-1-270,0 1 90,-2-2-90,1 3 0,-2-1-90,2 1 180,-9-1-180,4 0 0,-12 1 0,9 1 90,-13 2-90,10 1 0,-19 5 0,15-2 0,-22 10 0,20-6 0,-26 17 0,27-15 0,-20 19 0,25-18 90,-12 16-90,15-16 0,-7 16 0,12-17 0,1 15 0,3-15 90,10 20-90,-4-18 90,17 20-90,-11-21 90,22 15 0,-16-18-90,10 6 0,-10-10 0,1 0 90,1-2-90,0 0 0,11-1 0,-7-2 0,26 0 0,-24-2 89,41-11-89,-41 4 0,34-18 0,-39 15 0,18-16 0,-25 15 0,12-15 0,-17 14 90,6-16-90,-12 15 0,-2-19 0,-4 17 0,-12-21 0,5 20 0,-31-24 0,21 27-179,-37-15-1,35 22-1350,-24-8 811,32 9-2339,-7-8 2068,19 8 990,1-3 0,8 5 0,1 1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24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239 35 6633,'-2'-2'360,"0"1"-180,0-1 0,1 1-90,0 0 90,0-1-90,0 0 359,-2-4-359,0 3 180,-4-4-180,3 5 270,-9-3-270,6 4 180,-19 2-180,12 1 269,-21 8-269,20-3 270,-17 12-270,19-8 180,-11 19-90,14-14 90,-5 25-180,10-21 269,3 28-269,5-25 270,13 28-270,-5-30 180,24 22-270,-16-28 180,32 10-180,-25-18 90,47-8-90,-43-5 90,42-21-90,-48 13 0,26-32 0,-35 27 0,8-21 0,-22 25 90,-11-14-90,0 13 0,-30-16 0,18 19-180,-37-14-90,36 19-1169,-21-4 719,34 10-1978,-5 8 1798,14-1 900,3 7 0,3-4 0,4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4:54.07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21 370 6183,'-3'7'180,"2"-2"900,1-4-1080,-4 0 90,3 0 0,-3 1-90,2-1 180,1 1-1,-2 0 631,1-2-720,8-5 0,-1 0 0,7-6 90,-4 3 0,2 0 0,1-3-1,1 0 91,2-1 90,0-1 180,8-7-270,-4 4-91,6-5 1,-7 6 0,1 0-90,-2-1 0,1 1-90,4-4 90,-5 4-90,3-3 0,-7 6 90,-1 1-90,-1 1 0,-1 0 90,2-1 0,-4 2 90,6-6-180,-8 9 90,4-5-90,-7 8 0,0 0 0,-1 2-90,1-1 90,0 0 0,1 0-90,0-1 0,0-1-360,-1 1-449,0 0 359,-1 1 0,0 0-179,0-2-1620,-4 0 1620,1 2 719,-4 1 0,3 0 0,0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27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381 27 6094,'2'-3'179,"0"1"-89,1 0 0,-1 1-90,1-1 90,0 0 0,1 0 90,-1 0 90,3-2-180,-2 2 90,1 0-90,-3 2 270,0-1-271,-2 1 181,0-1 180,0 1-450,0-1 90,-1 2 0,-2 0 0,3 0 270,-3 5-270,2-3 629,-5 13-539,3-8 180,-4 9-180,4-8 449,-7 15-449,4-10 90,-10 25-270,9-22 180,-14 29-90,12-23 0,-14 33 0,13-30 0,-16 35-90,14-34 0,-20 43 0,19-41 0,-18 39 90,20-44-90,-14 30 0,14-31 90,-10 24-90,14-29 0,-7 20 0,11-24 0,-5 16 0,5-18 90,-4 19-90,3-19 0,-5 20 0,5-19 90,-6 19-90,6-19 0,-6 17 0,6-18 0,-5 14 0,6-15 0,-4 10 0,6-14 0,-2 4 0,3-8-90,0-1 90,1-3-270,2-2 0,-1 0-1259,4-10 809,-3 5-1079,2-11 900,-3 10 899,3-6 0,-1 5 0,2-3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29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 5914,'1'-3'180,"0"1"-180,0 1 89,1 0 1,0 0 0,-2 0-90,2 1 90,-2 0 90,1-1 90,0 1-270,0 1 270,1 0-90,-2 0 180,3 3-181,-1-2 271,1 5-270,-3-3 180,0 10-270,0-7 360,0 12-360,0-9 719,1 22-539,0-17 360,3 24-361,0-22 181,4 23-360,-4-20 90,2 29-90,-3-25 90,2 28-180,-2-29 180,3 28-180,-4-29 90,4 36 0,-4-34-90,6 32 0,-5-36 90,7 22-90,-6-25 90,8 20-90,-8-21 90,7 18-90,-7-20 89,4 16-89,-4-16 90,3 16-90,-5-17 0,3 19 0,-2-19 0,2 15 0,-3-18 0,2 11 0,-2-13 90,2 9-90,-3-11 0,1 6 0,-1-8 0,-3 4 0,1-5-90,-3 2 0,2-3-449,-3 3 89,4-4-1439,0-4 1080,1 0-1890,-1-10 1890,0 5 809,0-6 0,3 5 0,2-2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30.7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 6094,'-3'1'269,"2"0"-179,0 0-90,1 0 180,0 0-90,-1 0 0,1 0 0,-1-1 0,1 2 90,0-2 90,0 2-180,0-1 449,0 2-449,0-2 450,1 8-90,2 0-270,0 1 359,6 6-269,-5-9 540,12 11-540,-9-10 359,14 15-449,-12-12 180,13 20-360,-12-16 270,18 28-270,-16-24 180,18 26-180,-18-28 180,14 24-180,-15-24 179,13 24-179,-15-23 180,12 23-180,-12-21 180,13 30-180,-14-29 90,12 27-90,-12-32 90,8 20-90,-9-22 180,7 21-180,-9-21 90,6 14 0,-5-15 0,5 11-90,-6-11 90,6 11 0,1 3-90,-4-7 90,2 4-90,1-8 0,-5-8 0,8 9 0,-10-10 0,5 8 0,-5-8 0,1 10 90,-3-10-90,1 7 0,-1-8 90,5 8-90,-4-8 0,2 8 0,-3-8 0,2 8 0,-2-7 0,3 16 0,-3-13 0,3 15 0,-3-16 0,3 12 0,-3-13-90,2 8 90,-3-11-270,1 6 0,-2-9-899,-3 4 449,0-6-3418,-9-7 3059,6 1 1079,-9-12 0,10 5 0,-1-6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32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350 119 6363,'-3'-1'180,"2"-1"0,0 0-180,1 1 90,0-1 0,0 0 0,0 1 90,0-3-90,0 2 180,-1-5-180,1 3 179,-3-2-179,2 4 180,-5-3-180,3 3 90,-7-3-180,6 3 180,-8-2-180,7 2 90,-9-3-90,8 3 0,-9-1 90,8 2 0,-11 2-90,11 0 0,-11 4 0,11-3 90,-12 5-90,11-3 90,-16 8-90,14-6 90,-13 10-90,15-9 90,-9 9-90,10-9 0,-8 9 0,9-9 0,-3 4 90,4-5-90,0 0 90,-1 0 0,2-1 89,1 5-89,0-3 180,-2 8-180,2-6 270,-5 12-270,4-10 270,-4 14-270,4-14 269,0 16-269,4-18 180,2 13-180,0-14 90,3 9-180,-3-9 90,2 9-90,-2-11 90,6 12-90,-4-10 90,8 10-90,-6-12 90,6 10-90,-8-9 90,7 8-90,-6-8 90,8 8-90,-8-8 90,10 8-90,-8-9 90,11 6-90,-10-8 0,18 6 90,-15-7-90,15 4 0,-17-6 90,10 4-90,-11-3 0,10 1 0,-10-1 0,13 2 0,-12-3 0,15 1 0,-13-2 0,17-1 0,-16 0 0,19-3 0,-19 3 0,16-3 0,-18 3 0,12-2 0,-12 1 0,13-4 0,-14 4 0,12-5 0,-13 4 0,11-5 0,-12 5 0,8-5 0,-11 6 0,8-6 0,-7 5 0,5-5 0,-6 4 0,5-5 0,-5 4 0,6-6 0,-6 6 90,7-8-180,-6 7 90,5-7 0,-6 8 0,4-7 0,-5 7 0,0-7 0,-3 7 0,1-9 0,0 8 0,2-9 0,0 10 90,0-11-90,-3 10 0,1-10 0,-1 9 0,0-8 0,0 9 0,-2-10 0,0 9-90,-4-10 90,2 9 0,-4-11 0,4 11 0,-8-17 0,7 14 0,-12-17 0,9 17 0,-16-15 0,11 14 0,-19-17 0,17 16 0,-20-18-90,19 17-180,-20-12 0,22 18-540,-14-4 271,18 10-2789,-12 2 2428,11 2 900,-9 6 0,13-1 0,0 3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34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20 6183,'-3'0'450,"0"0"-270,0 0-90,-1 0 90,2 0-90,0 0 0,0 0 90,1 0-90,-1 0 0,0 0 0,1 0 89,-1 0-89,1 0 90,1 0-90,-1 0 0,0 0 0,0 0 0,-2 0 0,1 0 270,-4 1-180,2 0 449,-5 2-449,5-1 630,-7 2-630,5-2 629,-10 6-719,9-3 90,-13 8-90,11-7-90,-12 10 90,12-8-90,-10 14 0,12-11 0,-7 15 90,10-13-90,1 20 0,5-19 90,11 19-90,-5-21 180,20 13-180,-13-14 90,25 10 0,-21-12-90,28 5 90,-26-10-90,25 1 0,-25-5 0,31-10 90,-30 3-90,27-16 0,-33 12 0,14-17 0,-21 15 0,2-19 0,-12 16 90,-11-22-90,2 19 0,-19-26 0,16 25-360,-20-22 0,21 29-1259,-14-9 899,17 19-2158,-11 7 2068,12 3 810,-5 6 0,9-4 0,2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35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19 6004,'-2'0'539,"0"0"-449,2-1-90,0 0 90,0 0 0,0 0 0,0 0 0,0-1 270,0-1-270,0 1 359,-2-2-359,0 3 180,-6 0-180,3 1 180,-11 3-180,8 1 270,-20 8-270,17-5 360,-15 12-361,17-10 361,-7 12-270,9-10 90,-4 18-180,6-15 270,-2 24-180,6-19 359,4 24-449,0-23 270,15 20-270,-7-24 0,24 13 0,-16-19 0,30 3-90,-25-11 90,40-7-90,-38 0 0,31-12 0,-38 8 0,14-13 0,-23 11 0,2-15 0,-11 14 0,-11-17 0,1 14-270,-18-18 90,13 18-1529,-20-18 1079,23 21-1618,-7-9 1528,16 17 720,3-1 0,4 6 0,2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36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41 6183,'0'-2'270,"0"0"-180,0 0 0,0 1 0,0 0 0,0-1 0,0 0 0,0 1 90,0-1 180,-3-4-180,1 4 179,-3-5-269,3 5 180,-3-2-180,2 2 90,-10 0-90,8 2 0,-11 0-90,9 1 90,-9 4-90,9-3 180,-17 14-180,15-8 90,-10 8-90,13-7 360,-2 11-271,2-5 631,-2 29-450,6-24 449,5 31-539,2-31 0,6 10 0,-4-16-90,1-2 0,2-1 0,1-1 0,9 0 0,-3-3 0,28-6-90,-19-4 0,36-17 0,-35 7 90,28-26-90,-37 23 90,8-25-90,-23 26 0,-11-20 0,1 19-360,-20-21 90,13 21-1169,-20-12 809,19 19-1798,-17 1 1618,20 8 810,-9 6 0,12-1 0,0 1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37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371 38 6813,'2'-2'270,"1"0"-180,-2 1 90,1-1-90,-1 1 90,1 0-90,0-1 89,-2 1 451,-1-1-450,0 1 180,-4-2-270,2 2 270,-4 0-270,3 1 269,-6-1-269,5-1 270,-13-4-360,9 2 90,-17-1-90,15 5 90,-19 5-90,17-2 0,-18 8 0,17-5 0,-23 10 0,22-8 0,-14 9 90,17-9-90,-12 13 0,13-10 90,-13 17-90,16-16 90,-6 15-90,9-15 180,-4 17-90,6-15 179,0 17-179,2-18 90,4 18-90,1-17 180,9 15-270,-5-17 180,15 15-90,-12-16 0,13 10 0,0-4 0,2 1 0,0-2 90,22 7-180,-26-14 90,29 9-90,-35-14 90,18 0-90,-17-2 0,19-2 90,-21-1-90,16-3 0,-18 2 0,17-5 89,-18 4-89,14-5 0,-17 4 0,11-7 0,-12 5 0,8-11 0,-10 10 0,4-12 0,-6 12 90,1-12-90,-4 11 0,0-11 0,-1 9 0,-1-11 0,0 11 0,-4-13 0,2 12 0,-5-13 0,5 12 0,-10-14 0,6 14 0,-13-17 0,10 15-90,-19-23 90,17 20-89,-16-19-1,20 24-540,-11-8 180,10 14-1439,-13-3 1080,11 7-1800,-24 9 1800,18-1 809,-13 7 0,15-4 0,-1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38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721 42 6094,'2'-2'179,"-1"0"-89,1 0 0,1-1 0,0 0-90,2-1 180,-1 0-90,0 1 180,2-3-180,-3 3 270,1-3-180,-3 4 179,-1 0-269,-2 3 0,-1 0 0,0 1 0,-1 2 0,0 1-90,-1 1 90,-4 4 0,1 0-90,-12 12 0,9-10 0,-17 22 0,14-18 0,-28 36 0,23-28 90,-33 39-90,31-36 90,-30 38-90,26-34 45,-7 10 0,-1 0-45,7-6 0,-27 34 0,34-44 0,-21 33 0,22-32 0,-21 33 90,26-38 0,-13 21 0,16-25 0,-9 16-90,11-21 90,-4 8-90,8-14 0,-3 4 0,5-7 0,-3 4 0,3-4 0,-3 6 0,3-4 0,-7 8 0,4-7 0,-10 13 0,9-11 0,-8 9 0,10-12-90,-3 2 90,6-6-360,0-1 90,1-2-989,4-7 719,-2 3 540,4-8 0,-2 7 0,2-4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39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1 5914,'-18'22'1978,"-1"22"-1888,15-29 0,-2 21 0,3-21 0,0 9 0,2-4 180,-2 25-270,2-20 90,-3 33 0,3-31 0,-3 33 0,2-33 270,-5 45-180,4-43-1,-4 32 1,6-37 90,-3 23-90,2-23 90,-2 26-180,3-30 90,1 20-90,1-24-90,0 20 0,-1-23 180,0 13-90,0-18 179,0 8-179,1-9-90,-1 4 90,1-6 0,-1 1-90,0-1 90,-1 1-90,1 0 0,-1-1-180,0 2-90,0-6-1528,3-7 1078,1 0-1619,4-18 1620,-2 11 719,1-9 0,1 9 0,0-1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5:08.3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635 85 6183,'-2'0'1080,"0"1"-630,4 1-360,-1-1 89,2 0 181,0-1-180,0 0 270,2-3-360,-2 2 360,3-3-271,-4 2 451,3-1-450,-3 1 540,-1 0-541,-1 1 271,-1-1-360,0 1 90,0-2-90,1 2 0,0-5-90,0 4 90,-1-5-90,0 5 90,-3-3 0,1 2 0,-7-3-90,4 3 90,-13-4-90,9 5 90,-18-6-90,16 6 0,-20-4 0,19 5 0,-16-2 0,16 2 0,-11 0 0,7 3 0,-11 5 0,8-1 90,-22 16-90,24-12 0,-26 19 0,26-17 90,-21 16-90,22-15 90,-16 13-90,20-15 0,-10 11 0,15-12 0,-9 10 0,10-11 0,-9 11 0,10-10 0,-9 17 0,9-16 89,-8 18-89,9-18 0,-7 15 0,6-14 0,-6 14 0,7-15 90,-4 14-90,6-13 0,-1 13 0,3-12 90,2 19-90,0-19 0,5 18 0,-3-20 90,4 10-90,-3-12 0,11 11 0,-8-12 0,13 10 0,-12-13 90,12 7-90,-11-7 0,10 7 0,-10-6 90,9 6-90,-10-8 0,13 6 90,-9-6-90,24 2 0,-19-4 90,23 0-90,-25-3 0,17-1 0,-19 1 0,17-2 0,-16 1 0,17-1 0,-16 1 90,18-3-90,-18 3 90,26-9-90,-23 6 0,23-10 0,-26 9 0,15-8 0,-17 8 0,12-10 0,-14 9 0,13-10 0,-13 9 0,11-10 0,-13 10 0,13-13 0,-13 12 0,11-12 0,-13 12 0,7-10 0,-9 11 0,7-11 0,-7 11 0,5-9 0,-6 9 0,7-10 0,-7 10 0,7-10 0,-6 11 0,3-14 0,-6 12 0,3-13 0,-4 13 0,0-12 0,-1 12 0,0-10 0,0 12 0,0-11 0,0 10 0,0-9 0,-1 10 0,-2-7 0,1 8 0,-2-8 0,2 7 0,-4-10 0,2 9 0,-5-13-90,4 11 90,-7-15-90,5 13-180,-16-15 180,12 17-809,-19-10 359,18 14-1888,-22-5 1348,19 8 1080,-18 0 0,20 2 0,-4 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40.8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0 6183,'-2'4'270,"1"1"-180,1-1 0,0 0 0,2 0 90,1 1-90,1 0 180,4 4 359,10 9-449,-6-4 360,14 15-270,-16-16 539,14 23-449,-12-19 270,11 17 359,0-3-539,7 8-360,-5-7 180,11 19-270,-23-29 180,19 33-180,-21-34 0,9 20 90,-12-21-90,9 22 0,-8-19 90,12 25-90,-12-28 0,17 27 0,-16-28 0,13 20 0,-16-25 0,7 14 0,-9-16 0,4 12 90,-5-15-90,3 13 0,-3-12 90,3 13-90,-4-13 0,3 12 0,-4-14 0,4 8 90,-3-9-90,3 7 0,-4-9 0,3 4 0,-3-6 0,0 3 0,-1-5-90,-1 3 90,-1-4-540,-1 2 90,-1-2-1439,-2-5 1080,1 1-1980,-9-6 2069,6 4 720,-5-2 0,7 2 0,0-1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44.5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14 6453,'-4'1'1799,"0"1"-1439,1-1-90,0 0-90,0 1 0,1-1-90,1-1 0,-1 0-90,1 0-90,3 0-90,1 0-540,9-5-539,2 0 1259,8-1 0,-3 2 0,-2 2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44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 7443,'2'0'1169,"1"0"-899,-2 0 0,1 0 0,-1 1 179,2 0-359,-2 1 180,3 1-270,-2-1-360,2 0 180,-2-2-719,3-1 449,-2-1-809,7-3 719,-4 3 540,7 0 0,-5 1 0,2 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44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0 6453,'-3'0'1889,"-3"3"-1979,4-1-180,3 2 1,4-1-1,6-2-90,-5-1-180,2 1 1,0 0 539,1-1 0,1-1 0,2-2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45.1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2 7263,'-3'2'1889,"0"0"-1619,1 0-1,0-1-179,2 0-180,0 0-89,2-2-91,0 0-180,3-1-2248,4 1 2698,-2-1 0,3 0 0,-4 1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47.4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305 31 5914,'1'-2'180,"0"0"-91,-1 0-89,0 1 540,0 1-450,0-1 0,1 0 0,-1 0 0,0 0 0,1 0 0,0 0 90,0 0 269,1-1 1,-4 0-450,1 0 270,-7 0-180,4 1 90,-6-1-90,4 0 180,-6 0-90,5 1 89,-10 1-89,9 1 450,-19 5-450,15-2 270,-16 8-270,17-6 179,-11 9-269,12-9 180,-11 10-270,12-8 90,-11 11 0,12-10 0,-11 15-90,11-13 90,-12 21-90,14-19 90,-7 21-90,11-21 90,0 17 0,4-16-90,6 14 0,-2-15 90,11 14-90,-7-16 90,14 15-90,-12-15 90,22 18-90,-18-17 90,22 13-90,-22-18 90,23 5-90,-21-9 89,27-1-89,-24-3 0,24-4 0,-26 2 0,20-4 0,-23 4 0,18-5 0,-21 4 0,12-5 0,-17 5 0,10-6 0,-10 3 90,10-9-90,-10 8 0,8-9 0,-11 11 0,5-8 0,-6 9 0,5-9 0,-5 7 90,5-12-90,-6 10 0,2-13 0,-3 11 0,1-13 0,-3 14 0,-6-12 0,2 13 0,-16-14 0,10 12 0,-22-11 0,17 12 0,-24-14 0,21 12-180,-25-17 91,26 16-451,-18-12 90,22 18-1619,-11-5 1080,15 11-1080,-8 3 2069,4 8 0,-1 1 0,1 3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47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21 6453,'0'-2'900,"-1"0"-720,0 1 0,1-1-1,-1 0-89,1 1 0,0-1 90,-1 0-180,0 2-270,1-1 91,1 0-811,0 1 540,0-1 450,1 0 0,1 0 0,1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48.1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7083,'0'2'1349,"0"2"-1349,1-3 0,0 3 0,1-2-90,1-1 0,1 1-90,2 0-809,7-1 539,-4 0 450,11-1 0,-10-1 0,5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48.4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 6903,'5'-2'2249,"1"1"-1530,-3 0-89,-1 0-90,-1 0 989,-1 1-1349,0 2-180,0 0 0,1 1 0,0 0-270,1 0-90,0 0-1439,7 3-2069,6-3 3868,-1 1 0,3-3 0,-7-2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49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215 46 6094,'-1'-1'269,"1"0"1081,0 1-721,0-1-449,-1 0 0,1 0 0,-2-1 90,2 1 0,-2 0-1,0-1 451,-1 2-360,0-1 629,-7 3-719,4-1 180,-11 5-450,9-3 270,-14 8-270,11-4 90,-14 10-90,14-8 90,-17 19-90,17-15 90,-14 20 0,18-19-90,-7 17 89,11-13-89,0 4 0,5-6 0,1-4 0,2-1 90,6 6-90,-2-4 180,20 22-180,-13-19 90,27 20 0,-23-25-90,27 9 90,-25-15-90,32-1 90,-30-5-90,31-8 0,-32 2 0,24-11 0,-28 9 0,22-16 0,-26 14 0,15-16 0,-20 16 0,8-15 0,-12 14 0,5-18 0,-8 15 0,-2-21 0,-2 20 0,-10-24 0,4 22 0,-17-22-90,11 22-180,-25-21 90,22 26-809,-26-8 359,25 18-1888,-28 5 1438,21 3 1080,-30 14 0,30-6 0,-13 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5:10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78 6094,'-3'-1'449,"0"0"-269,0 0-90,1-1 0,-1 1 90,2 0-90,-2-1 90,1 2 270,-5-1-361,3 1 271,-7 0-180,6 1 90,-5 2-180,6-2 270,-8 4-360,7-4 270,-11 4-270,9-2 359,-13 5-179,10-2 450,-14 8-450,13-7 539,-16 11-539,14-8 180,-14 12-360,16-11 270,-13 22-270,17-18 90,-7 26-90,10-24 90,-1 22-90,5-22 90,3 23-90,0-22 90,6 22-90,-4-23 90,9 20-90,-7-21 90,16 23-90,-11-23 90,20 19-90,-17-24 90,23 12-90,-19-15 0,27 8 0,-26-11 90,27 2-90,-26-5 0,28-3 0,-27 0 0,36-10 0,-34 6 0,32-11 0,-16 3 0,-5 1 0,-1 0 0,-22 5 0,5-2 0,2-4-90,-2 1 90,5-8 0,-13 11 0,11-18 0,-12 15 90,10-17-90,-12 18 0,4-14 0,-6 14 0,1-13 0,-4 13 0,-1-13 0,-2 14 0,-6-12 0,4 12 0,-9-14 0,7 13 0,-8-15 0,8 16 0,-6-17 0,6 15 0,-10-17 0,8 17 0,-11-16 0,9 16 0,-13-12 0,12 14-90,-21-13 90,18 14 0,-23-10-90,21 13-90,-25-5 90,22 7-720,-24-2 360,25 3-1259,-23-3 990,24 3-1620,-26 1 1620,23 3 719,-12 2 0,15 2 0,-1-1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51.8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0 918 5914,'3'-3'359,"-2"1"-269,0-1 90,-1 1-90,1 1 0,0 0 0,0-1 0,1 1 0,-1 0 90,3-3 0,-1 0 90,7-5-90,-5 3 179,10-10-179,-8 9 90,6-12-180,-9 11 270,5-12-270,-6 12 180,4-11-180,-4 11 179,9-19 1,3-5-270,3-8 90,0 4-90,-6 10 90,-3 7-90,-2-1 90,3-6 90,-2-2-180,1 2 90,-3 3 0,1-3-90,-3 10 90,2-7-90,-3 11 0,0 1 0,1-5 0,0 4 0,5-14 0,-5 12 0,10-16 0,-9 17 0,9-14 0,-9 16 0,6-10 0,-8 12 0,6-11 0,-6 13 0,6-12 0,-5 12 0,7-11 0,-5 9 0,7-10 0,-5 9 0,1-3 0,-2 5 0,-4 2 0,0 1 0,1-2 0,-2 2 0,2-6 0,-2 7 0,1-4 0,-3 6 0,0 0 0,0 2-90,-2 2 90,1-1-450,-1 3 180,3-3-629,4 1 539,-1-3-719,12-4 719,-8 1-809,6-6 1169,-11 6 0,0-3 0,-4 4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53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1088 6453,'0'-2'270,"1"0"-180,2-1 0,0 1 0,1-1 0,2 0 0,1 0 0,0 1 90,1-1-90,1 0 0,-1 0 90,2 1-91,1-1 91,0 0 360,17-5 90,13-6-450,-2 0 449,25-10-359,-35 12 450,45-17-540,-39 16 359,47-19-449,-45 18 90,46-17-180,-46 17 45,12-5 0,1 0-45,-8 3 0,9-5 0,-1 0 0,-11 5 90,46-21-90,-48 23 0,44-19 90,-44 20-90,44-16 0,-44 16 0,45-14 0,-46 15 0,45-15 0,-46 16 0,45-15 0,-45 15 0,54-17 0,-53 17 0,46-17 0,-52 18 0,35-11 0,-38 12 0,31-12 0,-34 12 0,29-11 0,-30 11 0,27-10 0,-28 11 0,29-13 0,-30 13 0,24-9 0,-30 11 0,19-6 0,-20 6 0,19-7 0,-17 6 0,17-7 0,-18 9 0,15-7 0,-17 7 0,21-6 0,-21 7 0,21-7 0,-20 8 0,16-7 0,-17 6 0,20-6 0,-19 5 90,21-5-90,-22 6 0,16-4 90,-19 4-90,14-5 0,-15 5 90,14-7-90,-13 7 90,14-7-90,-13 6 0,14-4 0,-14 5 0,4-2 0,-9 4 0,-1 0 0,-2 1 0,0-1 0,0 0 0,-2 2-720,0 0 270,-4 0-719,1 1 360,-2-2-1800,-6-1 1800,3 1 809,-3-1 0,7 2 0,1-1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54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6453,'1'-2'270,"1"0"-90,1 1-90,1-1 0,0 1 0,2-1 90,0 0 0,1-1 90,2 1 269,6 2-449,-4 0 630,18 4-630,-19-3 90,11 3-90,-12-3 269,5 2-179,-3-1 450,17 5-360,-12-2 269,27 9-449,-21-4 270,34 14-270,-28-12 90,55 21-90,-45-18-270,29 10 180,-37-15 90,-1 0-90,0-1 0,-1 2 180,23 7-180,-18-5 0,25 9 0,-31-11 90,27 11-90,-25-11 0,36 13 0,-35-13 90,53 13-90,-47-14 0,55 12 0,-55-13 0,45 10 0,-47-10 0,43 12 0,-45-11 0,39 12 90,-42-13-90,34 9 0,-37-10 0,38 11 0,-38-12 0,34 9 0,-37-9 0,30 8 0,-30-8 0,29 9 0,-30-9 0,27 11-90,-29-10 90,17 7 90,-14-4-90,2 0 0,28 6 270,-29-10-270,43 11 0,-46-12 0,22 7 0,-28-7 0,5 1 0,-8-2 0,0 1 0,0-1 0,0 2 0,1-1 0,-1 1 90,14 7-90,-8-4 0,22 9 0,-22-11 0,9 5 0,-13-8 0,2-1 90,-2 1-90,2-1 0,3 1 0,-4 0 0,11 4 0,-13-4 0,13 7 89,-16-6-89,16 8 0,-16-8 0,16 7 0,-16-7 90,5 1-90,-7-2 0,0-1 0,0 0 0,0 0 0,3 2 0,-2-2 0,7 4 0,-8-4 0,9 5 0,-10-6-90,6 5 90,-8-5-1529,1-1 810,-4-4-2160,-7-8 1800,0 4 1079,-6-8 0,6 6 0,0-3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55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28 6094,'-4'-4'179,"1"0"-89,1-1-90,0 2 0,0 0 90,1 0-90,0 1 0,1 0 180,0 1 0,0 0 0,2 2 0,-1 0-90,1 2 180,0-1 269,1 3-269,-1-2 270,2 8-360,-2-4 629,4 12-539,-3-8 630,5 21-630,-4-15 359,6 26-539,-6-23 90,2 20 0,2 1-90,-3-11-90,2 9 0,-4-23 90,0 1 0,0-1-90,0 0 90,5 19 0,-3-14-90,4 14 0,-5-20 0,0-1 90,0 1-90,-1-1 0,1 8 90,-1-7-90,2 19 90,-3-18-1,3 26-89,-2-26 90,4 22 0,-3-23 0,3 19-90,-4-18 90,2 20-90,-3-19 90,1 21 0,-2-21-90,0 27 90,0-27-90,2 25 0,-1-28 90,2 8-90,-2-11 90,0 1-90,-1-1 90,1 0 90,0 4-180,-2-3 180,1 11-90,-1-11-90,1 14 90,-1-15-90,3 13 0,-2-14 90,6 14-90,-4-16 0,4 12 0,-5-13 0,2 9 0,-2-9 0,1 10 0,-2-10 0,0 8 0,-2-7 0,0 7 0,0-7-90,0 8 0,0-11-540,-1 7 360,1-10-1709,-3 1 1080,2-4-2339,-9-6 2158,4 3 1080,-3-5 0,5 2 0,1-3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8:58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382 2 7892,'1'2'270,"0"-1"90,-1-1-90,0 0-180,0 1 0,-1 1 0,0-1 0,-1 0 0,1 1 539,-4 1-449,3-2 450,-7 2-450,6-3 539,-10 0-629,8-1 180,-12-1-180,10 1 0,-12 1 0,10 0 0,-13 3-90,13-2 90,-15 2-90,12-1 90,-21 3-90,18-2 0,-20 7 0,21-4 0,-14 7 0,16-6 0,-12 10 0,15-9 0,-10 11 0,11-10 0,-6 13 0,9-12 90,-1 14-90,5-13 90,4 20-90,-2-17 0,6 19 0,-4-20 90,8 18-90,-5-17 90,12 15-90,-7-16 0,21 12 0,-15-15 90,31 10-90,-26-13 0,39 9 0,-35-10 0,36 4 0,-40-8 0,28 0 0,-30-2 0,23-4 0,-26 1 90,19-4-90,-22 3 0,12-4 0,-17 4 0,7-8 0,-10 7 0,7-7 0,-7 6 0,4-5 0,-4 2 0,1-4 0,-3 3 0,0-1 0,-4 4 0,1-2 90,-1 0-90,-1-1 0,-2-10 0,1 7 0,-7-19 0,3 17 0,-18-22 0,12 22 0,-20-19 0,19 23-180,-15-11 90,14 14-810,-20-10 360,20 9-1708,-18-14 1258,19 12 990,-17-11 0,18 14 0,-7-3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03.9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183 43 6094,'-2'-3'179,"1"2"-89,1 0-90,1 1 90,0-2-90,0 2 0,1-2 180,1 0-90,0 1 180,-1-1-180,0 0 270,-2 0-270,1 0 269,-1-3-179,0 3 180,0-3-270,0 4 90,0-1 0,0 2-180,-2 0 90,1 0-90,-1 0 90,-2 0 0,2 0 90,-6 0-90,4 0 0,-6 0 0,5 0 89,-13 2-179,11 0 180,-12 3-180,11-2 180,-8 5-180,9-3 90,-9 7-90,10-6 90,-8 11 0,8-10 0,-4 10 0,6-10 270,-1 10-90,1-7-180,0 2 89,0-4-89,1-2 90,1 0 0,-1 4-90,2-3 0,0 11 0,2-8 0,2 12-90,-1-11 90,2 14-90,-2-14 90,2 12-90,-2-14 90,3 10 0,-3-12-90,7 11 90,-5-11-90,12 11 0,-9-12 0,14 6 0,-12-7 0,18 6 90,-14-6-90,19 4 0,-18-5 0,21 1 0,-20-4 90,26 1-90,-24-2 0,22 0 0,-27 0 0,10-2 0,-13 1 90,8-2-90,-3-1 0,0 0 0,-1 0 0,-5 2 0,7-4 0,-6 3 0,10-5 0,-11 4 0,2-1 0,-4 2 0,3-3 90,-2 2-90,3-3 0,-4 3 0,0 0 0,1-1 0,-1 0 0,2-3 0,-2 2 0,7-5 0,-7 5 0,5-4 0,-8 5 89,3-3-89,-4 4 0,5-9 0,-4 6 0,6-11 0,-7 9 0,3-11 0,-4 12 0,0-9 0,-1 10 0,0-2 0,-1 2 0,1 0 0,-2 1 0,0 1 90,-1-6-90,2 4 0,-6-7 0,3 8 0,-7-6 0,5 7 0,-7-6 0,7 5 0,-10-8 0,7 7 0,-16-8 0,13 8 0,-27-9 0,22 9 0,-27-5 0,26 9 0,-22 0 0,23 2 0,-25 2-90,23 0-269,-24 3-1,24-1-1349,-23 5 989,23-2-2068,-22 12 1888,25-8 900,-8 8 0,16-7 0,1-1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05.9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1337 6004,'2'0'269,"-1"0"-179,-1 1-90,0 0 180,1-1-180,0 0 90,0 0 0,1 0-90,-1 0 90,1 0-90,0-1 90,1 0 270,9-6-270,-6 4 90,13-8-90,-12 7 90,13-8-91,-11 7 1,16-11 0,-13 8 0,14-11-90,-14 11 0,15-14 0,-14 12 0,18-18 0,-18 17 0,19-19 0,-20 18 90,18-17-90,-16 16 0,16-19 90,-16 18-90,15-20 0,-17 19 0,16-20 0,-16 19 0,22-26 0,-20 24 0,20-24 0,-21 26 0,10-12 0,-5 7 0,-2 3 0,1-1 0,-8 9 0,1 1 0,3-5 0,-3 3 0,10-10 0,-10 11 0,18-16 0,-17 16 0,10-8 0,-11 10 0,0 0 0,1-1 0,9-7 0,-7 6 0,15-13 0,-18 12 0,13-11 0,-15 13 90,8-9-90,-8 12 90,5-10-90,-7 9 0,9-11 0,-8 9 0,12-16 0,-10 14 0,6-9 0,-8 11 0,1-1 0,-1 1 0,1 0 0,1-3 0,-1 4 0,5-9 0,-6 10 0,4-7 0,-6 10 0,2-6 0,-3 6 0,3-8 0,-2 6 0,8-15 0,-7 10 0,9-12 0,-10 14 0,6-8 0,-7 10 0,5-6 0,-5 9 0,7-8 0,-6 8 0,6-6 0,-7 6 0,5-6 0,-5 7 0,3-5 0,-5 7 0,2-6 0,-2 4 0,4-7 0,-4 5-90,4-7 90,-5 7-270,1-8 90,-2 8-989,-3-4 719,0 6 450,-5-1 0,2 4 0,-2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08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1264 5914,'3'0'180,"-2"0"89,0 0-269,0 0 90,-1 1-90,1-1 0,0 1 0,0-1 0,0 0 0,0 0 90,2-1-90,-1 0 0,7-2 90,-4 1 90,10-5-180,-7 4 180,13-5-90,-10 5 90,13-7-180,-11 6 270,20-8-270,-18 8 180,22-8-180,-22 6 90,22-8-1,-21 6 91,25-11-180,-23 9 180,25-13-90,-23 12 0,32-14-90,-30 16 90,27-14-90,-31 14 0,20-8 0,-22 9 90,19-8-90,-19 8 0,21-11 0,-21 10 0,25-12 0,-23 11 0,25-13 0,-25 13 90,23-14-90,-24 15 0,27-17 0,-26 16 90,26-17-90,-28 16 0,22-15 0,-22 14 0,20-14 0,-19 14 0,21-14 0,-21 15 0,29-16 0,-27 16 0,27-16 0,-28 16 0,22-14 0,-22 13 0,22-14 0,-23 14 0,21-13 0,-21 14 0,27-15 0,-25 14 0,24-14 0,-27 17 0,18-12 0,-20 12 0,17-11 0,-17 10 0,16-11 0,-16 12 0,16-10 0,-16 10 0,12-7 0,-9 5 0,1 0 0,-2 1 0,-6 4 0,1-1 0,-3 1 0,4-1 0,-4 2 0,20-13 0,-17 11 0,25-17 0,-23 16 0,19-10 0,-18 12 0,16-9 0,-19 9 0,13-6 0,-17 7 0,11-6 0,-12 6 0,7-5 0,-8 6 0,4-4 0,-5 5 0,5-5 0,-4 5 0,5-2 0,-6 3 0,5-2 0,-5 2 0,4-3 0,-5 3 0,3-3 0,-4 3 0,5-3 0,-4 3-90,5-3 90,-4 4-630,4-4 361,-4 3-1081,3 0 811,-4 2 539,2 1 0,-1-1 0,2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08.9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 8342,'3'0'270,"-1"0"-180,-2-1-90,1 1 0,0 0 0,0-1-90,2 0 90,-1 0-360,4-1-809,5 0 719,-3 1 450,7-2 0,-6 2 0,3-3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09.1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7173,'4'-1'899,"-2"1"-899,-1 1 0,0 0 0,1 1-180,0-1-89,1 1-1,0 0-989,2 2 1259,-2-3 0,2 1 0,0-2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5:21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732 68 6004,'-3'-4'269,"1"1"-179,-1 0-90,2 1 90,0 0 0,-1 0 180,-1-2-180,1 1 0,-2-3 0,2 4 180,-3-1-180,3 1 90,-4-2-180,3 2 180,-6-2-180,4 3 269,-10-3-179,6 3 180,-15-4-180,13 4 90,-15-3-180,16 2 90,-8 0-90,10 1 90,-15 1-90,13 1 0,-18 1 0,17 0 90,-16 2-90,14-1 180,-26 7-90,22-5 90,-29 9-180,28-8 90,-16 4 0,19-5-1,-14 4-89,16-5 180,-14 9-180,17-8 90,-5 6 0,1 0 180,-8 10-270,4-5 90,-7 8 0,15-15 180,-13 13-180,13-11 270,-12 15-270,15-16 269,-6 12-269,8-13 0,-2 12-90,4-12 90,1 16 0,1-14-90,0 11 0,1-12 0,1 15 90,0-13-90,1 17 0,-1-19 90,4 14-90,-1-15 90,6 12-90,-6-11 90,11 13-90,-8-14 90,10 12-90,-9-13 0,5 7 90,-6-8-90,6 7 90,-6-7-90,15 8 0,-13-10 0,17 8 90,-15-9-90,16 7 0,-14-7 0,18 6 0,-16-5 90,19 7-90,-19-8 0,17 5 0,-16-6 0,20 1 0,-9-2 0,22-1 0,-22-2 0,21-1 0,-27 0 0,27-2 0,-29 2 0,18-3 0,-23 3 0,15-4 0,-14 2 0,28-9 0,-23 7 0,27-9 0,-30 9 0,19-8 0,-22 7 0,19-13 0,-21 11 0,12-11 0,-15 12 0,7-14 0,-9 12 0,6-12 0,-9 13 0,3-11 0,-4 11 0,4-16 0,-6 16 90,2-8-90,-3 9 0,2-10 0,-1 9 0,-1-14-90,-1 15 90,-1-6 0,0 5 0,-3-4 0,1 2 90,-7-11-90,3 10-90,-4-9 90,3 9 0,-7-9 0,7 12 0,-12-14 0,12 16 0,-10-6 0,7 6 0,-11-4-90,7 4 0,-16-9 90,19 9-270,-13-7 0,16 8-1259,-10-6 809,8 6-1798,-18-4 1618,14 8 900,-12-1 0,8 4 0,-2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39:09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8612,'0'3'270,"0"-1"-270,0-2-90,1 1-90,0-1-270,5 0 91,0 1-1261,6 1 1620,-3 0 0,4 0 0,-1-2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21.6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1414 6004,'4'-1'179,"-1"0"-179,0-1 90,0 1-90,0-1 90,0 0 0,1 0 90,4-2-90,-4 2 90,7-3-180,-8 4 270,5-4-180,-5 2 270,8-7-360,-4 5 180,12-11-91,-7 8 1,20-15-90,-16 12 180,22-15-180,-21 14 90,23-15 0,-22 15 90,23-15-180,-22 15 180,24-16-180,-24 15 90,30-18 0,-29 18-90,19-12 0,-23 14 0,21-18 90,-18 14-90,27-19 0,-28 20 0,22-16 90,-21 17 0,22-16-90,-22 16 90,22-14 0,-23 16 0,24-14-90,-22 15 0,32-15 0,-30 15 0,33-13 0,-34 14 0,28-11 0,-27 11 0,29-12 0,-28 10 0,28-13 0,-29 13 0,27-13 0,-29 14 0,26-12 0,-27 13 0,29-11 0,-28 13 0,28-12 0,-28 12 0,23-11 0,-24 9 0,26-10 0,-24 11 0,24-11 0,-26 11 0,22-8 0,-25 9 0,27-9 0,-26 9 0,28-8 0,-27 8 0,25-11 0,-22 10 0,26-12 0,-26 11 0,26-11 0,-26 11 0,22-11 0,-25 12 0,17-9 0,-23 10 0,14-7 0,-17 9 90,21-8-90,-17 7 90,27-10-90,-22 10 0,28-14 89,-25 12-89,24-13 0,-27 13 0,19-8 0,-24 10 0,10-5 90,-7 4 0,5-1-90,-4 1 90,11-2-90,-14 4 0,21-8 0,-19 7 0,20-8 0,-23 9 90,12-5-90,-17 8 0,5-3 0,-10 4 0,3-1 0,-4 1 0,3 0 0,-3 0 0,5-1-90,-2 2-269,3-1 179,-5 0-990,1-3 631,-4 3 539,-5 4 0,1-1 0,-4 5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23.8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1539 5914,'5'-3'180,"1"0"-91,1 0-89,0 0 0,1-1 90,1 0-90,1 0 90,0 0-90,2 0 180,20-7-90,-13 5 0,29-10-90,-28 9 180,29-9-180,-25 8 270,35-11-270,-31 10 180,38-12-90,-36 11 90,40-13-180,-39 12 180,51-15-180,-49 15 0,45-18 0,-49 18 89,36-16-89,-37 15 0,33-12 0,-36 13 90,29-11-90,-31 13 90,26-9 0,-27 9 0,37-12-90,-34 11 90,37-14-90,-38 14 0,33-15 0,-31 14 0,35-16 0,-34 16 90,34-14-90,-35 14 0,32-12 90,-34 13-90,34-13 0,-35 13 0,30-15 0,-33 15 0,26-13 0,-25 13 90,27-13-90,-27 13 0,25-12 0,-26 13 0,22-11 0,-24 13 90,27-12-90,-25 11 0,26-11 0,-27 11 0,23-9 0,-24 9-90,26-8 90,-25 10 0,24-10 0,-25 9 0,23-8 0,-25 9 0,27-9 0,-27 9 0,17-6 0,-21 8 0,11-6 0,-12 5 0,17-8 0,-18 9 0,17-9 0,-17 8 0,17-6 0,-14 6 0,17-6 0,-17 7 0,18-7 0,-18 6 0,21-9 0,-20 8 0,19-8 0,-20 8 90,14-6-90,-15 6 0,14-5 0,-15 5 0,15-5 0,-15 6 0,18-7 0,-15 7 0,19-6 0,-18 6 0,25-9 0,-23 7 0,22-8 0,-25 10 0,7-4 90,-2 1 0,3-1-90,-1 1 90,9-3-90,-12 4 0,16-4 0,-13 4 0,16-5 0,-21 7 0,20-7 0,-21 7 90,18-6-90,-19 6 0,15-5 90,-17 7-90,14-7 0,-15 6 0,18-7 0,-15 6 0,26-11 0,-23 10 90,23-9-90,-25 10 180,15-5-90,-17 6 269,16-4-269,-19 4 180,13-4-180,-15 5 270,13-5-270,-10 4 90,16-6-180,-17 6 90,13-3 0,-15 4 90,6-2-180,-9 3 269,3-2-269,-6 3 90,2-2 0,-4 2-90,2-1-90,-1 1-90,-4 2-89,1 1-541,-5 0 180,3-2-1708,-13 2 1438,6 0 900,-17 1 0,12 1 0,-5-1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26.6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13 6183,'0'-2'90,"0"0"-90,0 2 270,0-1-180,-1 1-90,1 0 90,-2 0-90,2 0 90,-1 0 0,0 0-90,-1 0 90,2 0-90,-1 0 90,0-1 0,1 1 0,2-2-90,-1 1 180,4 1-180,-3 0 90,4-2 0,-3 1 90,7 0-180,-5 1 89,5 3-89,-5-2 180,7 3-90,-6-3 0,10 3 0,-9-2 0,12 2 0,-9-2 0,13 2-90,-12-2 90,21 6-90,-18-4 90,21 4 0,-22-5-90,19 4 90,-18-3-90,16 3 0,-17-4 90,13 2-90,-15-2 90,8 1-90,-4 1 180,12 1-180,-8 0 90,4-1-90,-11-2 90,17 4-90,-11-3 90,27 7-90,-26-6 179,29 6-179,-25-5 0,34 5 0,-31-5 90,34 6-90,-34-7 90,31 6-90,-33-6 180,30 6-90,-32-6 0,33 5-90,-33-5 90,28 5-90,-31-6 90,25 5 0,-25-5 180,35 8-180,-32-7 0,26 6 0,-29-7 90,22 5-180,-19-4 179,33 8-179,-33-8 0,30 10 0,-31-9 90,26 7-90,-25-7 90,29 6-90,-28-7 90,30 5-90,-29-6 90,39 7-90,-38-7 90,34 9 0,-37-9 0,27 8-90,-27-7 0,26 6 90,-26-6-90,29 7 90,-27-6-90,32 6 0,-31-6 90,35 6-90,-33-7 0,33 7 0,-34-7 0,40 8 90,-40-7-90,34 7 0,-38-8 0,28 7 0,-27-7 0,31 8 0,-28-6 90,34 8-90,-33-9 0,39 14 90,-39-11-90,27 9 0,-33-10 0,28 11 0,-25-10 90,32 12-90,-35-12 90,26 11-90,-26-10 0,29 16 0,-31-16 0,28 15 0,-29-16 90,25 10-90,-23-11 90,25 10-90,-25-10 0,32 9 0,-31-10 0,22 7 0,-27-7 0,17 1 0,-17-3 0,22 5 0,-23-5 0,20 7 0,-22-6 0,18 4 0,-16-5 0,20 6 90,-18-7-90,19 5 0,-20-6 0,14 5 0,-18-5 0,18 6 0,-18-5-90,17 5 90,-18-5 0,14 5 0,-12-5 90,14 6-90,-13-6 0,13 6 0,-14-5 0,13 4 0,-15-5 0,16 5 0,-17-6 0,11 5 0,-12-5 0,11 2 0,1 1 0,4 2 0,-5-1 89,4 9-89,-15-8 0,13 6 0,-15-8 0,9 0 0,-8-3 0,9 4 0,-7-4 0,16 2 0,-13-3-89,22 2-1,-20-2-270,13 3 0,-20-4-4497,-11 0 3957,-3-2 900,-11-3 0,7 2 0,0-1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28.8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31 5914,'-3'-2'90,"1"0"-90,1 1 90,0-1-90,0 1 0,0-1 0,1 1 89,-1 0 1,-1-3 0,-1 1-90,-1-1 90,1 1 0,1 3 270,1 0-270,0-1 90,3 0-90,-2 1 90,4-2-180,-3 2 180,3 0-90,-2 0 179,5 0-179,-3 1 180,9 2-270,-7 0 360,17 6-270,-11-4 90,16 7-90,-14-7 360,31 12-271,-23-8 361,38 14-360,-35-12 270,35 13-270,-31-12 90,38 15-181,-36-16 181,41 14-180,-40-16 90,40 13-180,-40-14 270,46 14-270,-47-14 90,40 12-90,-45-13 90,32 8-90,-33-8 90,30 10-90,-30-9 90,31 11-90,-31-10 90,34 13-90,-31-12 0,46 17 0,-43-16 0,45 17 0,-48-17 0,34 11 0,-37-13 90,30 8-90,-33-9 0,29 6 0,-29-7 90,31 8-90,-28-7 0,43 13 0,-39-12 0,42 15 0,-44-15 0,33 11 0,-34-11 90,32 11-90,-33-11 0,33 11 0,-33-11 0,29 10 0,-31-11 0,36 12 0,-36-12 90,34 11-90,-36-11 0,24 11 0,-25-11 90,28 13-90,-25-11 0,30 12 0,-29-12 89,30 10-89,-32-13 0,33 11 0,-34-11 0,25 7 0,-30-9 0,16 7 0,-18-8 0,15 7 0,-15-6 0,16 5 0,-17-6 0,18 6 0,-17-6 0,21 6 0,-20-5 0,17 4 0,-21-5 0,12 3 0,-13-4 0,11 3 0,-12-5 0,12 3 0,-12-2 0,12 2 0,-1-1 0,6 4 0,-6-3 0,6 3 0,-16-4 0,11 3 0,-13-4 0,8 4 0,-9-4 0,11 4 0,-9-3 90,15 5-90,-14-4 0,17 6 0,-16-6 0,14 7 0,-16-8 90,9 3-90,-11-4 0,8 3 0,-8-3 0,5 1 90,-7-1-90,8 3 0,-6-2 90,14 4-90,-13-4 0,9 2 0,-10-3 90,4 2-90,-7-2 0,3 2 0,-5-2-90,-1 0 0,-2-1-180,-1 0 181,0 0-1351,-3 1 811,3-2-1980,-5-5 1710,2 1 899,-6-11 0,4 7 0,-3-6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30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 6183,'25'-1'1080,"-4"1"-900,-6 0-90,-3 0 359,16 2-269,-9-1-90,10 3 90,-11-1 450,37 12-450,-26-7 539,47 15-539,-50-13 450,24 7-360,-27-8 359,26 6-449,-25-8 90,30 8-180,-33-8 0,25 8-90,-28-8 90,22 7 0,-24-8-90,10 4 0,-12-4 0,0-1 0,0 1 0,1-1 0,0 0 90,7 3-90,-5-2 90,15 7-90,-17-7 90,28 16 0,-27-13-90,13 8 0,-18-10 90,12 8 0,-9-7 0,30 18-90,-24-16 0,30 15 0,-30-16 0,23 11 0,-25-11 89,19 10-89,-22-11 0,18 12 0,-20-10 90,22 13-90,-19-14 0,15 11 0,-18-13 90,14 9-90,-15-8 0,16 8 0,-17-9 0,15 11 0,-16-11 0,15 12 90,-15-12-90,17 11 0,-13-9 90,22 12-90,-19-12 0,22 11 0,-21-12 0,20 11 0,-23-11-90,21 13 90,-23-13 90,16 11-90,-20-11 0,15 9 0,-14-9-90,15 10 90,-14-9 0,18 10 0,-16-11 0,20 13 90,-18-12-90,30 17 0,-25-15 0,29 16 0,-29-18 0,23 12 0,-24-14 0,24 11 0,-25-12 0,22 8 0,-23-9 0,20 7 0,-21-8 0,11 4 0,-12-5 0,16 6 0,-14-4 0,13 4 0,-19-6 0,9 3 0,-10-3 0,9 4 0,-11-3 0,10 3 0,-11-3 0,13 5 0,-13-5 0,14 6 0,-13-7 0,10 5 0,-10-5 0,7 4 0,-9-5 0,5 3 0,-7-4 0,4 3 0,-4-2 0,5 2 0,-6-2 0,4 3 0,-6-4 90,2 3-90,-3-2 0,1 2 0,-1-3-90,2 1 90,0-2-90,1 0-180,-1 1-269,-1 0-1,0-1-4047,-8-15 3597,4 8 990,-3-13 0,4 10 0,2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32.3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 6183,'3'-2'270,"0"0"-180,1 0 0,1 2 90,0-1-90,1 1 0,1 0 90,-1 0 270,10 1-270,-7 0 179,15 4-179,-13-3 180,14 8-180,-12-5 360,22 10-271,-17-7 901,37 16-900,-29-13 629,54 21-809,-50-20 0,25 9 90,-21-6-90,-9-4 90,25 13-180,-24-11 90,22 11-90,-25-13 180,25 13-180,-24-12 180,34 19-180,-36-18 89,26 16-89,-32-19 0,18 13 90,-20-13-90,19 13 0,-18-11 90,22 16-90,-20-15 180,31 22-180,-28-20 90,27 18 0,-30-21 0,18 13-90,-21-14 90,14 11-90,-17-13 90,11 13-90,-14-13 90,10 15-90,-11-14 0,10 13 0,-9-12 90,9 18-90,-9-18 0,11 17 0,-10-18 0,13 13 90,-12-12-90,10 15 0,-11-15 90,9 11-90,-11-16 0,11 10 0,-10-9 0,12 16 90,-13-14-90,11 14 0,-12-15 0,7 9 0,-7-8 0,7 10 0,-7-11 90,7 12-90,-7-12 0,7 11 0,-8-11 0,8 12 0,-9-12 0,8 10 0,-8-11 0,7 8 0,-5-8 0,6 6 0,-6-7 0,5 6 0,-6-7 0,3 7 0,-4-7 0,7 8 90,-6-8-90,6 7 0,-6-8 0,3 6-90,-4-5 90,5 5 0,-5-6 0,5 4 0,-6-4 90,4 3-90,-5-5 0,2 3 0,-3-3 0,2 3 0,0-2 90,3 3-90,-3-3 0,5 3 0,-5-3 0,2 3 0,-3-5-90,1 3 0,-3-3-720,-5 0 270,0-1-1978,-13-8 1439,6 2-2250,-16-18 3329,15 9 0,-6-9 0,13 8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37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1 414 6633,'1'7'810,"-1"1"-630,3 2 89,-1 1-89,1 0 0,0 2 0,1 1 0,0 0 0,1 2 540,2 15 539,-2 5-989,0-5 539,-3 0-539,-2-24 270,0-3-540,0-12 90,0-12-90,0-1 0,3-30 0,0 19 0,11-57 0,-5 43 0,3-9 0,1 0 0,1 6 0,2-2 0,2 2 0,-1 12 0,29-32 0,-25 51 0,26 10 0,-29 22 90,19 51 0,-22-25-45,1 15 0,0 5 45,3 21-595,-8-31 0,1-1 505,7 21 0,-4-25 0,3-4-90,12 7 90,-5-15-900,48 8 451,-37-31-1260,47-16 1079,-54-9-1169,20-36 1259,-33 25-359,2-26 899,-17 27 0,-5-7 0,-3 9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37.5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1 192 6453,'42'-28'3958,"-13"8"-3688,17 6-90,-19 7 0,-1 0-90,0 0-180,-2 0-540,19-5 180,-16 3-89,13-3-1,-20 4-1619,14-8 1440,-11 6-129,12-5 0,-15 6 0,1-1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38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259 466 6453,'0'-9'990,"2"1"-720,-1 0-91,0-1 91,1 0-90,-1 0 0,-1 0 360,-5-12-450,1 10 180,-12-12-180,7 17 89,-22 2-89,15 6-90,-30 16 90,24-4-90,-27 27 90,30-19 0,-14 44-90,24-37 90,2 38-90,11-44 90,13 23-90,-7-29 180,18 12-180,-16-20 270,19 1-180,-18-10 360,21-14-360,-20 4 89,18-26-179,-20 17 90,15-31-90,-16 25 0,11-42 0,-15 34-90,2-52 90,-8 44-90,-5-55 1,0 54-1,-13-45 90,7 54 90,-13-26-90,14 43 89,-12-3-89,14 20 0,-7 21 0,11-5 90,3 40-90,3-25 90,12 47 0,-5-43 90,15 45-90,-11-47 90,30 43-180,-24-48 90,33 28-180,-32-42-360,29 9 91,-28-18-811,28-5 720,-29-6-989,27-19 1079,-29 9-1349,23-28 1709,-30 25 0,8-14 0,-15 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0:08.4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132 1453 6363,'0'-8'270,"0"1"-180,-1 4 0,1 0 0,-1-1 0,1 0 0,0-1 180,0-8-180,0 6 90,2-11-180,-1 12 269,2-8-179,-2 9 450,-1-3-450,-1 5 0,0 0 0,0 0 90,0-6-90,1 3 270,-1-12-270,-1 9 449,-1-12-269,2 11 360,-4-13-450,3 11 359,0-16-449,0 14 90,-1-18-90,1 17 90,-3-25 0,0-19-180,1 18 0,0-15 0,4 41 0,0 0 90,0 1-90,0 0 0,0-7 0,0 5 90,0-19-90,-1 16 90,0-24-90,-1 24 0,0-35 0,1 31 90,0-37-90,0 36 0,1-31 90,0 31-90,-1-29 0,0 31 90,-1-22-90,0 26 0,-5-21 0,4 23 90,-7-23-90,5 21 0,-8-21 0,7 15 0,-3-15 0,5 16 90,-1-9-90,3 19 0,0-10 0,1 15 0,-1-8 0,1 11-540,-3-4 90,4 6-1439,0-3 990,2 3-1980,3 0 2879,-1 3 0,0 2 0,0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5:42.32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11 174 6453,'-3'-2'360,"1"1"-270,1-1 0,-1 1 0,1 0 90,0-1-90,1 1 360,1-3-271,0 1 181,3-1-270,-2 3 360,13-1-270,-6 2 719,27 1-539,-15-2 719,48-1-809,-29-1-45,15-2 0,3-1-135,1-2-45,16-3 0,2 0-45,-3 0 45,13-1 0,2 0-45,-10 2 0,21-2 0,-1 1 0,-22 4 0,7-2 0,-5 2 0,-30 3-270,44-3 90,-67 6-449,15 0 179,-33 2-1259,-5 0 989,-6 0-1618,-19 6 2338,7-3 0,-13 3 0,12-3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39.2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211 286 6094,'-55'-26'1798,"21"6"-1708,-1 21-90,22 1 90,1 2 0,1 1-90,2 0 90,0 2-90,1 2 90,1 1-90,1 2 0,1 2 0,2 1 90,0 1-90,2 10 90,2-4 90,6 24-180,0-21 180,15 27-90,-10-31 90,29 22-180,-17-27 0,10 5 0,-14-16 0,-5-5 90,4-6-90,-5-1 0,18-23 0,-18 13 0,14-30 0,-20 26 0,3-12-90,-7 13 90,-2 1 0,1-2 0,-2 1 0,-1-6 0,0 8 0,0-8 0,0 16 0,0 5 0,1 13 0,1 9 0,0-1 0,7 14 0,-3-13 0,16 21 0,-9-21 90,20 14-90,-16-20 0,23 5 0,-22-12 0,32-14 0,-29 0 0,25-24 0,-30 16 0,13-27 0,-20 23 0,7-30 0,-13 26 0,-2-33 0,-4 32-90,-8-36 90,5 36 0,-13-28 0,11 38 0,-9-10 0,12 24 0,-4 11 0,7 2 0,3 22 0,2-14 0,8 26 0,-5-22 90,13 31-90,-10-28 270,15 31-270,-13-33 269,22 30-179,-18-33-90,25 16-90,-23-28-269,27-1 179,-22-10-720,30-19 181,-23-1 359,5-6-90,-16 5 0,-10 7 1,-4 1 449,-1-2 0,-3 2 0,-1-2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39.9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1 170 6273,'4'0'270,"2"0"-270,0 1 0,3-1 0,1 0 0,2 0 0,1-1 0,8 0 0,-3-1 0,22-2 0,-18 1 0,38-7 0,-36 5 0,31-9 0,-36 8 0,14-7 0,-7-2 0,-2 2 90,-2-3-90,-10 7 90,-4 2 0,1-1 180,-1-3-90,-2 1-180,-3 1 90,-4 4 0,-1 3-90,-1 0 90,-1 2-90,-1 1 0,-2 1 90,-8 5-90,5-2 0,-6 5 0,6-4 0,1 2 0,0 0 0,0 1 90,-1 5-90,2-1 179,-4 16-179,7-12 180,5 30-180,3-27 90,13 27 0,-6-30-90,18 16 0,-14-22 0,22 6 90,-20-14-90,11-2 0,-13-4 0,0-3 0,1-1 0,-1-1 0,10-15 0,-8 7-90,13-24 90,-19 20-90,6-27 0,-12 26 0,-2-27 90,-3 28 0,-5-19 0,3 26 0,-5-4 90,5 16-90,-3 7 0,6 0 90,4 16 0,0-9 0,12 20-90,-7-16 90,15 20-90,-13-20 0,23 19-90,-19-24-360,23 9 271,-22-19-1081,14-6 721,-17-1 539,4-5 0,-9 3 0,1-1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41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114 441 6183,'0'-3'630,"0"0"-540,0 0 90,-1 0-90,1 1 0,-3 0 0,1 0 180,-4-1-180,2 2 179,-9 1-179,7 3 180,-13 8-270,11-4 270,-12 14-180,13-9 180,-8 21-270,10-17 270,1 25-180,5-22 0,6 26 0,0-26 0,21 25-90,-13-28-90,32 10 90,-25-22-90,33-8 0,-29-3-90,34-20 90,-35 12 90,13-11 0,-20 11-90,-2-1 90,0 0 0,-2-1 0,4-8 0,-6 5-90,6-24 90,-10 21 0,1-31-90,-7 31 90,-4-22 0,-1 28 90,-12-8-90,6 21 0,-17 10 90,13 4-90,-7 9 0,10-5 90,0 1-90,2 1 90,2 2 0,1 8-90,1-6 90,6 24-90,1-22 0,11 18 0,1-19-180,16 3 90,-8-10-270,32-9 270,-32-8 0,28-11 0,-31 4 0,6-4 0,5-9 90,-11 9 0,14-19 0,-23 19 0,4-5 0,-10 10 0,-1 3 0,0-1 90,-1 2-90,-2 1 90,0 1-90,-1 1 90,0 0 0,0 2 0,-1 4 0,0-1 180,-2 12-180,1-7 180,0 16-180,2-13 89,4 11-89,-1-14 90,5 6-90,-4-11 270,7-2-180,-6-4-90,5-5 90,3-17-180,-5 9-90,5-14 90,-6 13-90,-1 0-180,3-11 180,-2 6-540,8-24 541,-7 23-361,10-19 360,-10 27 0,9-3 90,-10 15-90,7 7 90,-8 2 0,7 17 0,-7-10 0,10 27 0,-8-23 0,13 21 0,-12-27 0,16 8-90,-13-15 90,19-4 0,-16-4 0,20-13 0,-18 6 0,16-19 0,-19 14 0,16-32 0,-19 27 0,9-35 0,-15 32 0,3-31 90,-7 31 0,0-24 0,-1 30 180,-4-12-180,2 22 90,-4-1-180,2 10 89,-4 12 1,5-4 90,-1 20-90,4-15 360,0 24-270,1-19 180,3 27-270,-1-25 0,8 23-90,-5-25 0,19 20-90,-13-25-360,22 11 180,-20-20-629,22 1 539,-19-7-900,28-8 721,-24 2 539,27-14 0,-27 10 0,12-6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42.2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1 360 6363,'0'3'540,"1"0"-450,3 0-90,1 0 90,3-1 0,1 1-90,2 0 0,2 0 90,10-1-90,23-3 0,-12-1 90,25-5 0,-23-2 0,19-7-90,-18 4 0,3-2 0,-7-3 0,-15 8 0,10-8 0,-18 10 90,6-8-90,-7 6 90,8-11 0,-12 13-90,1-3 89,-5 8-89,0 0 90,-1 2 180,0-1-180,0 3-90,1 0 90,1 3 0,-1-2 0,2 4-90,0-1 180,7 16-180,-4-9 180,10 25-90,-9-19 270,11 23-270,-11-22 449,9 19-449,-9-23 450,5 12-450,-8-19 360,4 4-360,-5-11 89,4-6-89,-5-3-90,1-5 0,-1 2 0,0-1 0,-1-2 0,0 0-180,0-11 1,-1 4-541,-2-29 450,1 23-359,-1-36 539,2 37-90,1-20 90,0 31 90,3-6 0,-1 16 0,7 4 0,-4 2 0,12 8 0,-8-3 0,15 11 90,-12-8 90,17 11-90,-15-12 269,21 7-269,-20-10 180,22 0-180,-21-6 180,25-8-180,-23 1 90,32-19-180,-33 13 0,23-20 0,-30 17 0,11-21 0,-15 19 0,3-21 90,-9 25-90,-2-8 0,-3 16-90,-10 5 90,5 5 0,-15 16 90,12-8 90,-12 24-90,15-16 449,-7 34-359,14-31 90,8 32-180,2-36 0,22 18 0,-13-23 0,32 8-90,-24-16-90,33-1-90,-33-8-1079,28-11 539,-32 4-2608,26-25 2518,-29 19 810,12-14 0,-17 18 0,2-1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42.5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20 7173,'-4'4'3328,"0"0"-2429,-1 0 541,-3 0-901,-4-1-808,2 2-451,0-3-1439,3-1 900,4-3 1259,5-10 0,5 0 0,7-8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51.3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30 6183,'2'0'270,"1"0"-90,-2 0-90,1 0 0,-1 0 90,1 0-90,-1 0 90,1-1 449,3-2-539,-2 2 360,7-4-360,-6 3 180,7-2-90,-7 1 270,4-1-270,-5 2 719,2-1-629,-4 2 809,2 1-899,-3 0 180,0 4-270,0 0 90,0 19-90,-1-6 90,-7 41-180,1-24 45,-3 19 0,-1 2 45,1-7-135,1 9 0,0-2-45,4-17-810,3 27 270,5-46-1708,9-4 1438,-5-19 900,5-22 0,-9 8 0,2-11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52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23 236 6183,'-7'0'900,"-1"0"-630,4-1-90,0 1 0,4-2-1,2 1 1,3-1 0,4 0-90,3-2 270,26-8-270,-10 3 0,48-19-90,-37 14-3392,50-23 3392,-49 21-355,42-18 355,-50 20 79,29-14 11,-40 19 270,19-9-270,-28 14 3661,5 3-3571,-14 6 1194,-2 23-1194,-4-9 180,-4 41-270,3-26-1,-2 55-89,6-45 45,2 13 0,1 1-45,0-13 0,8 54 0,-7-70 162,5 23-162,-6-37 0,5 6 0,-4-18 0,11-11 0,-6-2 0,18-26 0,-14 15 0,17-31 0,-17 29 0,14-28 0,-18 34-90,7-8 90,-11 24 0,6 14 0,-5 1 0,13 28 0,-9-20 0,17 32 0,-14-31 90,22 26-90,-18-31 0,26 13 0,-22-21 0,32-2 0,-27-10 0,36-13 0,-34 4 0,36-26 0,-41 20-90,19-27 90,-32 27-360,-4-25 270,-8 24-269,-14-19 269,5 25 0,-21 0 90,16 15 360,-32 29-181,29-11 361,-21 38-450,30-33 180,4 28-270,11-33 90,25 17-180,-10-26-630,44 3 181,-28-15-1710,51-13 1259,-47 2 990,42-18 0,-51 17 0,15-7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53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24 116 6004,'-3'-7'359,"0"0"-269,0-1-90,0-1 90,1 0 0,1-1 0,0 1 0,0-1 450,1-6-360,0 8 359,-1-9-359,1 13 270,-3 3-270,2 3 270,0 14-360,1-5 629,4 21-449,0-14 540,8 34-541,-5-26 181,11 37-270,-9-35-180,5 15 90,-5-23 0,0-2-90,-1-1 0,0-2 90,4 6-90,-5-9 90,4 6-90,-7-13 180,2-3-180,-3-5 0,2-9 0,-1 2 0,4-19 0,-3 11 0,13-42 0,-9 32 0,17-42 0,-14 43 0,6-12 0,-8 22 0,-1 2-180,1 2 90,-2 2-630,-1 0 271,-3 3-1350,5-4 1079,-6 8-1169,0 2 1349,-4 5 540,-1 4 0,0 0 0,0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54.3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0 249 6453,'79'22'869,"0"1"1,-2-7 0,-16-13-870,-37-24 0,-1-8 0,-19 19 0,-4 0 90,-5-8-90,-1 7 90,-15-8-90,9 14 180,-21 4-180,16 6 180,-21 18-180,22-9 179,-13 27-179,20-20 180,3 38-180,9-34 0,17 31 0,-7-37 0,26 15 0,-17-23 0,30 6-90,-27-14 90,37-11 0,-38 1-90,16-10 90,-26 7 0,-1-2 0,-1 0 0,5-11 0,-8 8 0,4-15 0,-9 20 0,0-7 0,-3 12 0,1 3 0,-2 4 0,-2 12 90,2-5-90,-1 19 90,2-15 90,2 13-90,0-19 90,3 4-180,-2-9 90,7-7 0,-6-1-90,7-18 0,-8 9-90,4-26 90,-5 20 0,-2-41-90,-1 37 90,-2-31 0,2 39-180,1-10 180,0 21-270,7 0 180,-1 8-90,13 9 180,-10-3-89,16 14 89,-14-12 0,14 13 0,-13-15 89,16 7-89,-16-12 0,18-4 0,-17-4 0,22-18 0,-20 10 0,18-24 0,-23 21 90,12-22-90,-15 21 0,4-21 90,-9 22 90,-2-13-90,-2 20 90,-4 0-180,1 10 90,-3 17-90,4-5 270,-1 30-180,3-20 270,-1 40-180,2-31 179,-2 44-269,2-43 90,1 39-180,1-44 90,9 23-90,-2-34-360,27 5 90,-15-20-899,33-14 719,-31 0-989,29-23 1079,-32 16-809,20-21 719,-28 24 450,4-14 0,-15 18 0,-1-4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54.6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6453,'94'23'1529,"-29"-6"-1529,-18-18 0,-29-1 0,-1 0 90,7 0 0,-11 2 180,11 7-90,-16 0 180,5 19-180,-9-10 90,3 39-180,-5-30 0,3 39-90,-3-41-180,5 26 0,-4-30-450,8 10 270,-6-22-1439,11-9 1260,-9-6 539,4-10 0,-7 3 0,1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5:47.7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14 6183,'0'-2'180,"-1"0"-90,1 1-90,1 0 0,-1-1 90,1 1-90,0 0 720,-1 1-540,1-1-90,-1 1 0,2-1 0,-1 1 0,0-1 359,-1 1-449,1 1 90,0 1 0,0 1 0,-1 1 180,1 11-180,-1-4 270,0 26-360,0-19 90,0 22 0,0-24-180,0 20 90,0-20-450,0 15 180,0-24-899,1 3 719,0-7 450,0-2 0,-1-1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54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6273,'39'44'0,"-10"-12"0,-6-13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55.6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40 139 6183,'10'-4'540,"-1"-1"-450,0-1 90,0-1 0,0 0 0,-2 0 0,0 0 0,-1 1 179,1-2-179,-2 2 180,2-3-180,-5 7 90,-1 2-180,-4 4 449,-11 16 361,-6 10-720,2-1 360,-6 18-361,15-27 91,-9 27-180,11-26 90,-5 29-180,10-29 90,6 30-90,38-21 0,6-6 0,28-20-90,-12-28 0,-12-4 90,-13 2 0,-4-3 0,-15 11 0,7-6 0,-11 7 0,0 1 0,-2-1 0,-2 1 0,2-14 0,-8 11 0,-2-15 0,-8 21 0,-10-5 0,4 14 90,-18 9-90,13 2 90,-19 17-90,21-11 90,-11 24-90,18-21 90,4 22-90,7-24-90,16 16 90,-8-17-360,22 12 180,-18-16-899,26 4 719,-23-9-719,25-8 809,-25-2-540,35-27 720,-32 15-269,35-31 269,-36 28-90,26-27 180,-29 27-90,16-25 90,-24 27 90,4-17 0,-11 22 180,-6-15-180,-1 19 179,-5-6 91,-1 10-180,-4 4-90,3 3 90,-5 13-180,11-5 180,-3 12-90,8-10 270,7 14-181,-3-11 451,12 20-360,-8-19 450,11 20-541,-11-21 451,5 23-450,-12-22 0,-13 23-90,-3-22 0,-36 16-90,21-19-450,-40 7 90,40-15-1349,-23-11 990,37-4-2789,9-35 3508,16 20 0,16-20 0,-2 23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57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52 6094,'-1'-2'359,"-1"-1"-269,0 0 0,2 1 0,-1 0 0,1 1 90,0-1-90,0 1 90,1 0 449,1 7-449,1 0 360,4 18-360,-4-9 540,4 34-541,-6-26 541,1 32-540,-4-36 360,-2 17-450,1-24 179,0 6-179,3-13 0,-1-4-90,0-5-180,-3-15 90,2 6-449,-3-31 359,3 22-360,-5-37 360,3 35-90,-4-28 270,5 33-89,-4-14 89,6 25 0,1 2 0,3 9 0,10 14 0,0 0 0,12 10 0,-6-8 0,26 17 0,-22-20 0,20 10-90,-14-19 90,-7-5 0,25-6 0,-24 0 0,24-13 0,-30 8 0,12-14 0,-21 13 0,1-13 0,-10 13 0,-10-11 0,1 12 0,-20-3 0,14 9 0,-26 14 0,26-2 0,-11 26 0,23-17 0,8 29 0,2-25 0,17 30 0,-9-30-90,23 25 0,-18-30 0,25 11 0,-23-21 0,29-8 90,-31-4 0,24-20 0,-30 10 0,11-23 0,-17 19 0,3-27 0,-9 25 0,-3-25 0,1 31 0,-2-9 0,4 23 0,4 20 0,0-3 0,11 41 0,-8-26 90,14 49-90,-12-42 180,12 48-90,-14-50 269,6 39-89,-10-46 450,3 23-450,-6-35 449,-4 6-629,0-21 0,-10-13-90,6-1-180,-14-29 0,12 17-449,-13-45 359,13 32-450,-3-63 540,12 53 45,4-5 1,3 0 134,4 12 0,26-30 0,-17 49 0,34-1 0,-29 23 179,28 24 1,-32-5 450,12 50-360,-27-37 270,-12 49-451,-6-52 91,-33 29-270,20-38-629,-37 12 359,36-25-899,-21-10 719,32-6-809,-3-25 809,15 13 540,5-22 0,5 21 0,3-9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57.7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1 133 6094,'55'77'2878,"-12"-19"-2698,-39-45-90,-2-8 90,-1-2 0,-1 0-1,0-1 181,-3-5-270,1-1-90,-3-11-90,3 4-539,1-32 449,2 20-360,1-39 450,0 36-90,1-27 180,-2 35-90,3-10 90,-1 22 0,5 5 0,-2 6 90,16 24-90,-10-13 0,21 25 0,-19-25 0,10 8 0,-4-10 90,-2-5-90,21 0 0,-17-7 0,35-14 0,-35 3 0,19-14 0,-28 11 0,4-15 0,-12 12 0,-5-24 0,-13 17 90,-47 31-90,35 4 90,-24 33-90,54-2 0,0-20-90,23 33 90,-13-36-270,30 21 90,-24-32-629,28 1 539,-25-12-809,30-10 1079,-31 2 0,13-6 0,-18 4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59.0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174 174 6183,'-25'-31'1350,"-6"1"-1260,16 22 0,-7 1 0,11 6-1,0 1 91,0 2-90,1 2 0,0 1 0,-2 5 0,4-2 0,1 15 0,7-9 0,14 20 0,-1-19 270,41 27-270,-27-24 270,41 24-271,-43-25 271,20 19-180,-30-20 360,1 19-360,-18-19 90,-11 12-180,-10-9-90,-20 1-90,12-7-270,-18-12 270,32-6-90,-7-5-270,17-6 360,4 4-90,2-6 90,6 7 0,2-1 1,3 1-1,2 1 90,21-6 0,-11 6-90,39-9 90,-30 11 0,42-9 0,-39 9 0,39-12 0,-43 12 90,34-17-90,-42 15 0,16-13 0,-30 15 0,-4-13 0,-7 12 0,-13-15 0,4 16 0,-20-12 0,16 13-90,-17-4 90,20 10-180,-7 5 180,15 1-90,3 17 0,5-8-90,20 34 90,-10-26-90,29 32 90,-22-35-90,27 18 90,-26-24 90,24 9 0,-27-17 0,16-3 0,-23-6 0,7-10 0,-13 5 0,2-11 90,-6 11 180,0-7-270,-1 12 270,-2 1-270,0 6 270,-5 13-90,1-2 0,-3 9-90,4-8-1,1 2 181,3-3-90,-1-2-90,2-2 90,0-7-90,1-3 0,3-9 0,-1 1-90,5-12 0,-3 6-90,14-31 90,-9 21-90,19-39 90,-17 39 0,14-22-90,-16 30 90,10-7 0,-13 18 0,7 9 0,-9 4 180,3 34-90,-5-19 180,4 39-180,-3-37 90,9 27-180,-4-32 90,16 18-90,-11-26 0,22 5 0,-18-15 0,25-11 0,-23 0 0,34-31 0,-31 19 0,27-39 0,-33 33-180,14-40 0,-19 13 90,0 0 90,-9 8-90,-4 14 90,-1 14 0,-5-4 0,2 22 180,-9 23-90,9-6 180,-6 38-181,8-30 271,-1 38-270,3-34 0,3 33 0,1-37-90,11 25-90,-6-32-270,20 13 91,-12-24-901,28-7 720,-20-7-1618,43-32 1618,-39 18-900,32-30 1350,-43 32 0,7-9 0,-15 14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0:59.2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56 6543,'-44'-6'4408,"9"1"-4228,57 7 0,-5 0-1,2-1-89,1-1 0,2 0-180,23-2-179,-15 1-811,32-5 540,-36 2-1798,22-7 1618,-29 5 720,12-4 0,-17 6 0,3-2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00.1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12 167 6183,'-3'8'900,"0"1"-720,1 2 0,0 1 0,1-1 0,1 0-1,0-1 1,1-1 180,2 6-270,-1-7 180,3 6-90,-2-12-180,0-1 90,1-12-90,-3 2 0,1-17 0,-1 11 90,4-24-90,-1 18 0,17-37 0,-9 34 0,20-28 0,-18 38 0,13-3 90,-12 15 449,24 20-269,-19-4 360,26 33-360,-30-23 89,18 31-269,-19-30 90,13 23-90,-16-31 0,12 13-90,-14-22 90,12 1-90,-14-9 0,19-17 0,-15 6 0,19-27 0,-18 19 0,17-31 0,-16 26 0,13-29 0,-17 33 0,5-9 0,-10 18 0,1 4 0,-2 2 0,1 3 0,2 7 0,-2 3 180,6 33-90,-6-17 90,8 45-180,-8-39 0,12 33 0,-9-37-630,15 21 270,-12-31-1169,19 2 810,-15-17-1170,20-14 1259,-20 3 630,12-13 0,-16 10 0,4-4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00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219 65 6183,'-16'-17'810,"7"8"-720,-8-8 90,8 11-90,1 0 0,-2 1 180,-8 1-180,6 3 179,-16 8-269,15 1 360,-14 24-270,16-11 270,-10 35-270,14-27 180,-4 32-180,9-36 0,8 27 0,0-33-90,18 8 0,-11-21 0,33-14 0,-24 0 0,34-20 0,-35 12 0,20-24 0,-27 19 0,4-11 0,-11 14 0,-3 0 0,-1-6 0,-4-2 0,0 5 0,-4 5 0,3 16 0,-1 9 0,3 1 0,10 24 0,-4-15-180,12 20 90,-6-23-540,18 11 270,-13-16-899,22 9 719,-23-15 540,13 0 0,-15-5 0,4-1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01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169 235 6183,'-29'-4'810,"-4"5"-720,16 2 0,-5 4 90,7-1 0,-3 6-90,5-2 269,-3 16-359,11-11 270,5 25-270,3-21 180,25 43-180,-13-39 0,16 22 0,-17-32 0,15 5 0,-10-8 0,28 2 0,-26-12 0,22-8 0,-15-6 0,17-19 0,-15 8 0,16-29 0,-29 27-90,14-49 90,-23 42-180,-3-49 180,-9 50-90,-6-17 90,2 24-90,-1 2 90,0 3 0,-1 3 0,-3 1 0,3 7 90,-11 12-90,13 5 90,-6 32 0,11-14 180,1 46-270,3-34 270,6 50-180,-3-47 90,7 43-90,-6-50 180,6 31-180,-7-42 89,4 14-89,-6-25 180,5 0-180,-4-11 0,3-10-90,-2 1 0,3-18 0,-2 11 0,7-27-90,-6 20 90,14-31-90,-9 30 90,19-22 0,-15 31-90,21-4 90,-22 18 0,16 15 90,-21-1 0,5 28 0,-10-18 180,3 33-180,-5-30 90,6 30-180,-3-33 90,11 20 0,-7-29 0,19 5 0,-15-17-90,17-6 0,-15-5 0,19-17 0,-17 9-90,22-25 90,-24 22-450,18-38 360,-22 33-180,9-27 270,-16 36-90,2-4 90,-6 18 0,-3 16 0,1-3-90,-1 21 90,1-16-629,1 26 179,5-18-270,3 12 360,5-22-1528,10-6 1888,-10-7 0,8-4 0,-11-3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01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5824,'2'27'0,"-1"-3"0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5:48.4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 43 6094,'-2'0'449,"-1"0"-359,1 0 0,1 0 1349,1 0-1349,2 0 0,-1 0 0,2 0 0,-1 0 180,3 0 180,17-1-270,-6 0 269,29 0-359,-23 0 180,22-1-180,-22 0 180,36-5-270,-31 3-180,34-5 0,-43 6-899,11-4 539,-22 4 0,-3 1 0,-9 3 1,-4 0-1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02.6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0 272 6183,'11'17'1799,"-6"-11"-1709,6 0 0,-7-13 0,0-2 0,0-2-90,2 0 0,3-9 0,-1 4 0,10-25 0,-7 18 0,18-38 0,-17 38 0,16-22 0,-20 35 90,8 1-90,-11 11 180,5 17-180,-6-5 270,6 29-180,-5-20 0,10 31 0,-8-30-90,14 25 0,-9-31 0,28 18 0,21-32 0,7-9 0,1-15 0,-21-23 0,-30 21 90,0-9-90,-14 16 0,-2 0 0,0 0 0,-2 0 0,-3-7 0,0 6 0,-8-11 0,3 17 0,-16 4 0,13 10 90,-14 21-90,17-9 90,-6 28 0,11-22 0,3 28-90,4-28 0,13 23-90,-5-29-90,22 13 0,-16-20-630,37-4 630,-30-8-629,37-12 629,-37 5-360,28-17 450,-31 13-90,22-19 180,-27 19 90,13-16 0,-21 18 90,6-11-90,-10 13 0,2-7 0,-4 10 0,5-11-90,-5 10 90,7-9 0,-6 10 180,3-9-180,-4 9 359,-1-9-359,-2 10 180,-7-6-180,3 9 90,-12 2-90,8 4 90,-19 8-180,15-4 180,-11 7-180,17-9 180,-1 7-90,7-8 179,5 10-89,-1-7 180,11 12-180,-6-10 180,15 9 0,4-1-180,3-1-180,0 0 179,15 5-179,-26-11 90,21 10-90,-31-14 180,7 7-90,-12-6 180,-2 10-180,-6-10 90,-18 12-90,5-10-90,-35 11 0,22-11-180,-53 6-90,49-13-1169,-37-10 719,51-4-1978,-7-30 1798,24 18 900,2-15 0,9 18 0,1-1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03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 0 6723,'0'11'1169,"-1"-1"-809,0 2 90,-1 1-90,-1 2 0,-2 1-1,-1 1 1,-2 0 360,-11 17-1350,-6 3 180,3-6-1708,-1-9 1348,17-22 810,1-7 0,5 0 0,1-4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06.4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55 6004,'2'-4'269,"-1"1"-179,1-1 0,-1 2 0,1-1 0,-1 1 0,-1 0 0,0 0 180,3 0 180,-2-2-360,0 1 90,0-1-91,-2 2 1,1-1 90,0-2 90,1 2-180,0-1 90,2 2-90,-2 2 180,3 2-90,-3-1 90,1 6-91,-3-3 631,-2 12-540,0-6 629,-12 29-809,7-18 270,-18 51-270,17-41-90,-9 37 90,14-40-90,2 26 0,4-28 0,10 24-90,-4-33-630,26 11 361,-17-22-901,28-9 721,-25-6-811,22-21 991,-25 14-721,16-22 720,-22 22 360,2-13 0,-12 17 0,-1-3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07.3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0 475 6004,'5'-12'899,"14"-4"-809,-4 10 0,11-3-90,-10 2 90,1 1 0,1-1 0,8-4-90,-4 2 90,23-15-90,-20 10 0,28-21 0,-23 11 0,13-11 90,-19 11-90,7-18 0,-20 23 0,7-26 0,-16 29 0,-7-19 0,-1 20 0,-11-16 0,7 19 0,-10-6 0,12 15 90,-8 10 0,11 4 179,0 42-89,6-22 0,6 42-90,-1-37 0,3 13 90,-1-13-90,-1-1 180,5 29-180,-4-24 0,3 19-90,-5-33 90,8 12-90,-6-17 90,14 10-90,-11-24 0,18-7 0,-14-6-180,21-22 180,-20 10-360,24-42 360,-25 32-180,17-37 180,-22 43-90,7-17 90,-13 27 0,4 2 0,-7 13 90,7 19-90,-4-5 90,12 33-90,-5-25 90,19 33-90,-13-34 90,35 27-90,-29-35 90,36 11-90,-36-23 0,28-11 0,-29-1-90,21-18 0,-28 11-90,11-23 90,-19 19-180,-3-27 90,-7 25-90,-21-32 270,11 35 180,-23-14 90,16 34 0,-5 8 0,10 6 629,3 27-539,9-17 540,7 36-630,4-36 269,31 30-539,-15-38-539,49 9 89,-35-26-1529,54-15 1079,-49 1 900,49-22 0,-56 19 0,17-9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12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143 99 5824,'-3'-3'180,"0"1"-90,0-1-90,0 0 89,0 0 1,-1 0-90,0 1 180,-4-2-180,4 1 180,-5-1-180,6 3 180,-4-1-90,5 2 90,-4 0-90,4 0 360,-3 0-270,3 0 179,-3 0-179,3 0 0,-1 0-90,2 0 180,1 5-270,1-1 270,5 8-270,-1-5 180,9 7-180,-6-8 180,15 1-90,-12-6 179,19-6-269,-17 0 90,14-12 0,-19 9-90,7-11 90,-11 11 0,1-11-90,-6 11 0,-10-7-90,2 10-90,-25-4 90,16 8 0,-16-1 90,19 4-90,-1 0 90,1 3 0,1 0 0,-4 6 0,6-1 180,-7 17-90,11-10 450,1 29-270,9-23 449,14 27-539,-4-29 180,32 23-270,-24-30 0,35 8-90,-33-20-180,26-7-90,-28-1-719,19-14 539,-25 10-1169,15-20 1079,-18 15-1528,5-23 2068,-11 24 0,0-11 0,-3 16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13.0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266 214 6094,'5'-6'989,"-1"-5"-899,-3 7 90,-2-5-90,-2 6 180,-3-1-180,-1 1 179,-13-1-179,7 2 180,-26 8-270,19 0 270,-32 20-270,29-11 180,-21 19-90,24-9 90,0 15-90,13-13 90,18 22-90,0-30 0,27 19-90,-19-28 0,11 4 0,-12-10 89,-1-1-89,0-2 0,-1-2 0,5-2 0,-5-1 0,13-9 0,-16 5-89,15-20 89,-18 14-90,10-26 0,-14 21-90,1-31 90,-6 25-90,-8-39 180,0 34-90,-17-37 90,10 39 0,-17-24 90,17 35 0,-11-5 270,13 35-270,2-2 89,7 18 631,13 20-540,-2-15 539,17 52-629,-13-47 180,20 50-360,-17-53 90,18 36-90,-19-46-360,19 22 0,-21-36-1079,17-2 810,-19-17-1530,8-19 1529,-13 10 630,1-15 0,-4 16 0,0-5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14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161 116 6183,'6'-4'360,"0"-1"90,4-6-270,-5 4 0,4-3 0,-6 4-90,0 0 359,-2-7-359,-2 5 90,-9-11-180,3 11 180,-18-7-180,11 12 90,-28 6 0,23 4 0,-24 18-90,29-11 180,-9 23-180,18-19 180,5 25-90,5-24-90,7 11 90,-2-15-90,3 0 90,1-1-90,2-3 90,16 5-90,-10-9 0,30-1 0,-29-8 0,25-15 0,-29 6-90,13-20 90,-23 15 0,3-23 0,-10 22 0,-5-22 0,1 24 0,-2-11 0,3 17-90,2 4 90,0 6 90,9 18-90,-4-5 449,18 43-179,-13-28-90,10 25 90,-12-27 0,0 1 0,-1-1-1,-1 1 1,-2 0-90,0 0 0,-2-1-90,-1 0 90,-6 12-90,0-12 0,-25 29-90,13-33 0,-33 18 0,29-34-180,-28-6 0,28-7-270,-16-13 180,21 5-1079,-13-34 1079,19 22-359,-3-38 539,13 41 0,13-21 90,-6 29 0,9-6 0,-6 14 0,1 2 0,1 1 0,0 1 0,11 0 0,-5 2 90,37-6-90,-28 3 90,43-11-90,-43 8 0,33-16 0,-36 11 0,29-18 0,-33 16 0,22-18 0,-28 18 0,11-22 0,-20 21 0,-5-20 0,-7 23 0,-16-15 0,8 17 90,-21-7-90,17 13 180,-21 8 0,22 5 269,-13 23-269,20-13 270,-1 30-270,10-25 90,13 34-270,-5-36 0,20 24 0,-13-33-360,23 4 180,-18-15-720,30-10 541,-26-1-721,30-19 720,-29 14-629,28-17 719,-29 20-359,27-14 449,-30 14 180,10-4 0,-16 6 0,-1 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14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93 138 5914,'13'-16'1259,"-2"-15"-899,-16 14-1,-9-15-89,-9 14-180,3 5 180,-1 3-90,11 10-180,-1-1 450,3 17-360,8-5 270,2 15-181,4-12 271,13 16-270,-8-13 360,20 18-450,-15-21 539,29 19-539,-27-21 180,21 15-270,-29-17 180,-5 15-180,-12-13 90,-28 17-90,12-17 0,-34 9-90,32-16-989,-24-10 629,38-4-1439,13-29 1169,15 17-89,16-14 89,-5 17 91,3 0 629,5 0 0,4 0 0,1 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16.1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76 6183,'-2'5'450,"-1"0"-270,3 2-90,0 2 90,0 0-90,3 3 0,0 0 90,1 1-90,1 2 0,-1-1 90,1 1-91,0-1 1,-1 0 0,1 0 90,-1-2-90,0-1 0,-2-1 0,1-2 0,-2-1 0,1 0 0,-1-3 90,0-1-90,0-4-90,-3-9-90,1 2-90,-2-22 90,2 13-180,0-27 180,0 21-180,-2-30 180,0 29-89,-7-24 179,6 33 0,-3-7 0,5 21 89,8 16 1,-1-5 0,11 18 0,-7-15 90,17 14-180,-11-14 270,38 18-270,-26-21 90,46 9-90,-40-17 0,43-3 0,-42-3 0,38-10 0,-43 6 0,25-10 0,-35 9 0,9-9 0,-22 10 0,-7-10 0,-6 12 0,-13-5 0,6 10 0,-19 6 90,1 12-90,0 1 90,6 6-90,15-9 0,1 2 90,2 11-90,3-8 90,9 24-90,2-22 90,20 24-90,-10-29-90,42 19 90,-32-25-270,44 2 270,-43-13-270,33-10 180,-37 3-90,24-13 180,-32 11-90,13-17 90,-19 14 0,5-19 0,-11 15 0,0-19 90,-3 20 0,-3-17-90,2 22 0,-1-5 90,2 13-90,0 1 90,1 4-90,1 1 0,2 4 90,0 1 0,6 17-90,-4-8 90,11 32 0,-9-25 0,10 37 0,-10-35 180,6 35-180,-8-36 269,4 30-269,-7-37 90,3 15-90,-5-27 270,-1 1-270,-1-8 180,-5-8-270,3 1 90,-6-16-90,4 10 0,-5-26 0,6 18-180,-4-48 90,6 35-360,0-55 270,5 52-90,11-42 180,-5 48 1,20-24 89,-14 39 0,21-3 0,-18 19 0,22 18 89,-23-4 271,21 37-180,-27-26 360,7 37-360,-18-37 180,-12 26-271,3-31-178,-25 15-181,16-24-540,-25 1 450,27-13-809,-13-14 809,22 2-989,2-26 1079,8 21-359,11-17 359,-5 23 270,7-2 0,-4 5 0,2 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16.8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1 146 6004,'2'1'1439,"-1"0"-1349,2 7 90,-1 0-1,-1 1 181,2 7-180,-2-2 180,3 14-180,-3-13 270,1 15-270,-1-19 359,1 8-359,0-14 180,0-2-270,-2-6 90,-2-11-180,2 3-450,-1-30 270,1 20-450,-1-36 361,1 32-181,-3-30 360,2 32 0,-1-16 90,1 27 0,3 0 0,1 12 0,3 4 0,-1 2 0,1 2 0,2 1 0,6 5 0,2 2 0,1 0 0,6 2 0,-8-8 0,11 6 0,-10-8 0,4 1 0,-6-4 0,14-3 0,-9-2 0,11-2 0,-14-2 0,-1-1 0,0 0 0,-2-1 90,5-4-90,-7 2 90,7-6-90,-11 7 180,-2-7-90,-6 8 0,-12-4 0,6 7-90,-18 0 0,14 5 90,-16 8 0,17-3-1,-8 13 1,14-9 180,3 18-90,5-14 180,9 21-270,-6-17 270,12 29-360,-6-28-90,20 22-90,-15-31-630,26 2 451,-24-13-991,29-13 901,-26 3-721,25-18 810,-30 14 360,14-12 0,-20 13 0,2-4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7:00.14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5 6094,'0'-3'0,"0"1"269,0 2-269,0 4 0,0-3 0,1 3 90,-1-3 360,0-1 270,-1 2-630,3-1-90,-1 2 90,2-2-1,0 0-89,1 0 270,5 2-270,-3-2 180,11 3-90,-9-3 0,15 1-90,-13-2 90,12 0-90,-14 1 0,8 1 0,-9 0 90,7 1-90,-8-1 180,13 1-180,-9-2 90,12 0-90,-13-1 90,18 0-90,-15 1 90,18 0-90,-19 1 180,14 2-90,-13-3 179,17 2-179,-16-3 180,19 1-180,-17-1 180,22 2-180,-18-2 180,27 2-180,-24-2 180,40 1-180,-37-1 89,38 1-89,-41-1 90,28 1-180,-28-1 90,25 2-90,-28-1 90,24 0-90,-25 0 0,33 1 0,-28 0 0,37 0 0,-35-1 90,34-1-90,-32 0 90,32-1-90,-33 1 0,29 0 0,-32 0 0,25 2 0,-28-1 0,25 1 0,-27-1 90,34 1-90,-32-2 0,32 1 0,-33-1 0,23 0 0,-24 0 90,21 0-90,-21 0 0,20 0 0,-20 0 0,19 0 0,-21 0 0,23-1 0,-23 0 90,23 0-90,-24 1 90,22 0-90,-22 0 0,21 0 0,-20 0 0,20 0 0,-19-1 0,26 1 0,-25 0 0,21 0 0,-25 0 0,15 0 0,-17 0 0,15 1 0,-15-1 0,18 0 0,-16 0 0,21 0 0,-19 0 0,19 1 0,-20-1 0,21 2 0,-22 0 0,22 0 0,-23 0 0,19 1 0,-17-2 0,20 3 0,-19-3 0,17 2 0,-19-1 0,16 1 0,-18-2 0,11 1 0,-15-1 90,9 0-90,-10-1 0,6 0 90,-1 0-90,-2 0 0,3 0 0,-6 0 0,4-1 90,-5 1-90,0-1 0,-2 0 0,-1 1 180,6-1-180,-4 0 0,7-1 0,-7 2 0,4-1 0,-7 0 0,2 1 0,-3 0-360,-5 2 90,0 0-1619,-12 5 990,6-3-2160,-12 6 3059,14-6 0,-4 3 0,12-5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18.2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160 143 6094,'2'-32'1619,"-1"6"-1529,-8 18-1,1 3 1,-2 0 0,0 1 0,-2 0 270,-11-2-270,6 4 90,-17 2-180,19 2 270,-13 11-270,18-5 270,0 15-180,10-11 269,16 18-179,-4-15 360,28 22-450,-19-20 360,34 23-360,-31-23 90,27 20-91,-32-22 271,13 20-270,-27-23 180,-7 15-270,-10-20 90,-9 6-90,3-8 0,-1-1 0,-1-1 0,-1-1 0,-7-3-90,7-1-180,-14-9 90,19 3-449,-8-14 359,18 11-450,6-13 540,5 14-179,26-10 269,-15 15 90,32-2 0,-29 7-90,27 4 90,-27-2 90,26 2-90,-26-4 0,22-3 0,-25 0 0,21-8 0,-23 4 0,20-14 0,-22 10-90,16-17 90,-19 16 0,7-18 0,-13 16 0,-3-24 90,-6 24 0,-12-15-90,7 23 269,-18 5-179,14 6 180,-16 18-180,17-8 90,-8 26-90,14-22 90,0 27-180,14-15 0,-3 0-90,7-8 90,-5-13-450,18 1 0,-1-6 181,7 0-1,-7-8 90,-7-1-270,5-7 270,-6 2 0,4-3 90,-8 3 0,-1-1 0,-2 0 1,0 0 89,-2 1 0,1-10 0,-4 8 89,-2-16-89,-3 15 180,-3-11-180,2 16 90,-1-3-90,2 10 0,0 8 90,2-1 90,2 17-90,0-11 360,6 31-360,-4-25 90,3 15-90,-4-21 90,-1 0-90,0-2-1,1-1 181,-1 0-180,-1-3 270,0 2-270,0-6 180,1-2-180,0-4 0,2-8-90,-3 3 0,6-17 0,-4 12 0,14-24-90,-8 17-90,16-27 0,-15 26-90,18-27 180,-19 32 0,13-9 0,-16 23 90,4 9 0,-7 1 0,3 22 90,-4-14 0,8 25-90,-5-23 90,10 21-90,-7-24 90,14 14-90,-12-20 0,22 2 0,-18-11 0,21-9 0,-21 0 90,15-17-90,-17 11 90,12-21-90,-17 19 90,7-23-90,-11 21-180,0-33 180,-3 30-180,-1-25 180,-1 34-90,0-6 0,0 16 90,1 6 0,0 4 180,0 20 0,0-11 360,0 28-270,0-22 359,3 31-539,-1-29 270,8 37-360,-4-37 0,11 30 0,-8-36-90,14 13 90,-12-21-630,20 4 271,-16-13-901,21-8 721,-20-1-1170,24-25 1349,-25 18-899,18-21 1259,-22 23 0,4-7 0,-8 9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18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47 6633,'-16'8'3148,"7"1"-2788,13-7 0,4 1 0,0-2 269,11-1-359,-2-1 90,18-2-270,-3-1-450,11-1 0,-9 0-179,-4 0-91,-11-1-1079,2-3 810,-6 2 899,7-6 0,-13 8 0,3-2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26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14 5914,'-4'3'269,"1"-1"-179,0 0 0,1 0-90,-1 0 90,2-1 0,-1 1 0,1-2 90,-1 1 180,1-2-180,1 0 180,0-1-270,1 1 269,2-1-269,-1 1 180,2-2-180,-2 1 270,5-2-180,-5 1 270,4-1-271,-5 1 451,0 1-360,-2 2 180,-6 2-360,3 0 89,-12 5-179,8-3 0,-16 11 0,12-7 0,-18 17 90,18-13-90,-13 18 90,18-16-90,-1 20 0,8-17 90,7 23-90,-1-22 0,18 19 0,-11-23 0,24 8-90,-19-16 0,34-5 90,-29-4-269,32-13 179,-35 8-270,23-16 270,-27 13-270,14-13 360,-20 13-180,7-11 90,-12 12 0,4-9 90,-7 11-90,2-8 90,-2 10 0,1-10 0,-2 9 0,-2-4 0,-1 7 0,-2-1 0,1 3 0,-3 2 0,3 2 0,-5 6 0,4-3 90,-5 12 0,6-7 270,-4 16-270,5-12 360,5 19-270,2-18 269,22 19-359,-11-22 180,32 9-270,-26-16 180,33-2-180,-29-5 0,34-8 0,-34 3 0,26-13 0,-31 11 0,16-16 90,-25 14-90,9-21 0,-17 18 0,-6-20 0,-4 20 0,-13-11-90,0 11 90,-16-2 0,9 8 0,-26 11-90,28 3-180,-31 20 90,33-10-719,-17 21 449,28-22-1349,3 14 1259,9-20-1169,9 7 1709,-4-13 0,5 1 0,-3-5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27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 6183,'-1'8'540,"-1"1"-360,1 1-90,-1 2 90,1 0-90,1 1 90,0 0 90,0 7 89,1 5-89,1 0 0,1 4-180,-1-14 180,-1 2-180,-1-12 180,0 3-90,0-6 89,-2-1-179,1-1 90,-4-3-180,2 1 0,-3-8 0,3 6 90,-2-7-180,3 8 90,0-1 0,2 4 180,2 9-180,0-4 270,2 15-90,-3-10 0,0 6-90,-1-7 90,0-1 0,0 0-91,0-1 91,1-1-90,0-2 90,0-1-90,-1-1 90,0 0-90,1-1 0,0-1 0,0-2-90,5-8 0,-4 3 0,8-13 0,-7 10 0,7-16 0,-5 13-90,10-18 90,-8 18-90,15-14 90,-10 17-90,25-15 90,-19 16-180,26-10 90,-26 14 0,14 0 0,-21 5 0,8 7 180,-14-1 0,1 11-90,-6-7 180,-5 18-180,2-15 90,-2 21 0,5-19-90,12 23-90,-5-25-270,11 12 1,-10-19-811,11-2 631,-7-4-901,15-11 1081,-16 3-811,10-11 810,-16 11 360,2-9 0,-6 8 0,-1-3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28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 6004,'0'6'359,"0"1"-269,0 0 90,0 1 0,0 0-90,1 0 90,1 1 0,0-1 539,5 12-539,-4-9 270,5 16-360,-7-17 360,1 7-360,-2-11 449,-1 4-449,1-8 270,-3 1-270,2-4 0,-1 0 0,1-1-90,0 0 90,1-1-90,0-2 0,0-3 0,1 1 0,2-12-90,0 8 0,7-24 0,-5 21 0,10-20 90,-8 24 0,15-12 0,-12 14 0,12-4 0,-11 8 0,10 1 90,-10 4 90,11 6-90,-13 0 360,9 14-360,-12-8 449,8 18-449,-8-15 90,8 20-90,-8-19-180,14 22 0,-10-25-629,14 14 359,-15-21-989,17-4 809,-15-7-989,12-11 989,-15 7 540,3-12 0,-8 11 0,1-5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28.5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1 113 6273,'54'7'2069,"-10"-2"-2069,-24-12 90,-6 0 0,1 0-90,-1 0 90,0-1 0,12-10-90,-12 8 0,12-13 90,-20 15-90,-2-7 90,-6 10-90,-11-3 0,3 7 0,-21 4 0,13 1 180,-24 15-90,22-8 270,-19 20-270,25-16 449,-3 21-179,18-15 270,11 14-540,1-16 89,7 1 1,0-7-90,3-1-449,13 0 89,-11-5-360,9-6 270,-18-3-989,16-11 809,-16 4-899,16-13 899,-20 13 540,4-6 0,-10 8 0,1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29.0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 30 6004,'3'-6'359,"0"1"-269,0 1 0,0 0 90,-1 1-90,0 1 0,-1 0 0,-1 1 0,0-1 270,-6 2-270,2 0 90,-12 4-90,7 0 269,-19 8-269,15-4 90,-18 12-90,19-10 0,-8 11 90,11-4 0,0 11-90,6-7 270,6 15-270,2-20 0,5 7-1,-2-12 1,1-1 0,1-1 0,-1-1-90,10 2-90,-5-4-269,23-3 89,-18-5-810,32-16 810,-30 8-629,27-20 539,-31 17-269,11-12 629,-16 12 0,1-3 0,-5 3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29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 6004,'3'-12'719,"0"2"-629,-1 6 0,-1 1 90,0 1 0,0 0 270,-1 2-360,0 2-1,1 1 91,-1 6 0,-1-2 90,1 19-90,1-9 360,2 42-360,-3-31 359,0 44-359,0-44 180,3 32-180,1-36 90,8 22-270,-5-30 90,14 13-90,-10-20-900,24 0 630,-18-11-1079,27-12 899,-26 3 1,10-7-1,-12 8 0,-1 1-90,0 0 540,-2 1 0,0 0 0,0-1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29.8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59 6273,'-3'2'990,"3"-1"-900,1 1 0,5-1 0,0 0 0,2-1 0,1 0 0,16-2-1,-9 0 1,36-6-90,-30 4 0,31-8 0,-33 7 0,17-6 0,-21 6 90,4-3-90,-11 5 180,0 0-90,-5 2 0,2 0 0,-2 2 0,0 2 90,0 1-90,2 0 450,3 12-360,-3-5 449,4 24-449,-7-17 90,3 27-270,-3-25-360,5 25 90,-4-27-1439,9 11 1080,-7-22-1260,12-4 1889,-8-9 0,5-6 0,-4 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29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0 6543,'-22'14'-719,"8"5"719,10-3 0,8 1 0,0-8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7:01.94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26 1052 5914,'-4'0'269,"-1"2"-179,3-2 0,-1 2 0,1-2 0,1 1 360,-2-1-270,1 1 360,0-3-361,1 2 271,1-4-360,1 2 180,2-4-90,0 3 90,5-6-180,-4 5 270,10-7-181,-7 6 271,12-8-270,-8 7 450,18-8-450,-13 7 269,24-9-269,-20 9 90,40-14-180,-35 12 0,42-14 0,-41 13 0,37-12 0,-35 12 0,40-15 0,-38 14-90,36-14 0,-36 15 90,33-13-90,-36 14 0,41-15 0,-42 15 0,36-12 0,-40 14 90,25-8-90,-27 9 0,25-8 0,-26 7 0,24-7 0,-25 8 0,22-8 0,-22 7 0,22-7 0,-25 8 0,19-7 0,-22 8 0,15-7 0,-15 6 0,15-8 0,-15 8 0,18-10 0,-16 9 0,23-10 0,-20 9 0,29-14 0,-26 12 0,27-12 0,-29 13 90,22-11-90,-22 11 0,23-13 0,-22 12 0,24-13 0,-24 12 0,24-14 0,-24 14 0,26-15 0,-28 15 0,22-12 0,-27 15 0,15-9 0,-16 10 0,12-8 0,-12 9 0,16-10 0,-13 10 0,17-9 0,-17 8 0,21-8 0,-22 8 0,19-7 0,-21 9 90,9-4-90,-13 6 0,6-4 0,-8 3 0,7-3 0,-6 3 0,6-3 0,-7 4 0,6-5 0,-6 4 0,8-4 0,-8 5 0,9-4 0,-10 3 89,6-1-89,-8 3 0,4-1 0,-4 2 90,0-1-90,-1 2-90,-6 1-89,2 0-181,-6 1-900,-6 2 361,1 1-2249,-28 7 2158,17-5 990,-15 3 0,20-5 0,1-2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30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63 6004,'-2'-26'2248,"0"7"-2158,-1 12 0,1 3-90,-1 2 90,1-1 0,-2 1 0,-1 2 0,1 1 90,-11 11-90,8-4 180,-9 21-90,11-14-1,-2 11 1,4-10 90,0 1-90,2-1 90,0 1 180,3 6-180,1-5 179,8 13-269,-3-16 0,15 11-180,-9-17 180,31-3-180,-23-7 0,34-15 0,-35 5 0,23-19 0,-28 15 0,8-19 0,-19 18-180,-8-21 90,-3 20-180,-14-14-269,-5 7-3843,-14 4 4202,9 5-359,-3 12 269,24 6-450,-4 6 450,9-2-719,1 12 629,5-9 1208,4 14 0,-1-13 0,2 5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31.1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74 6183,'-1'12'540,"0"-1"-360,0 2 0,1-1 0,1 1 0,0 0 0,0 1 179,2 4 361,4 8-540,-2-8 360,3 5-271,-5-17 541,0 2-450,-2-7 179,2-6-359,-2-1-90,8-20-90,-5 13 0,11-28 0,-9 23 0,11-28 0,-9 25-90,10-19 90,-7 21-90,1 0 90,-4 11-90,0 14 90,-4-1 90,9 18-90,-8-10 90,8 22 0,-6-18-90,8 21 90,-7-22-270,10 17 0,-10-20-719,13 10 539,-11-17-1079,18-2 899,-15-6-1708,25-12 2248,-22 5 0,12-6 0,-14 6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31.6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309 15 6004,'-2'-2'629,"0"-1"-449,1 1-90,-1 0 90,-2 0-90,0 1 90,-1-1-90,-1 2 180,-5-1 269,-13 5-449,7-2 180,-20 6-180,24-4 0,-16 7-90,18-5 180,-9 12-180,13-9 270,0 15 0,10-7-1,3 8-89,1-8 0,2-1-90,-2-5 270,6 4-90,8 6-90,-4-5-90,4 1 269,-3-3-179,-7-5 90,5 4-90,-11-8 450,-6 6-540,-3-7 0,-13 5 0,3-6 89,-24 1-179,15-3 0,-32 1 0,31-3-269,-22-3-1,30 2-1259,-4-4 899,17 3-2608,17-8 2518,-3 6 720,21-6 0,-15 7 0,7-1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1:31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44 6993,'10'5'5307,"-1"-1"-4767,-9-4-1,0 0-449,-1 0-180,-1 0-179,1-2-2250,2-7 1350,0 4-2159,2-8 3328,-1 6 0,0-2 0,0 2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28.7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41 6363,'0'-7'540,"0"0"-360,0 2-90,0 0 90,0 1-90,2 0 0,-2 1 90,1 1-90,-1 0 89,2 0 181,0 11-180,-1-2 360,0 30-360,-1-12 1169,-4 74-989,2-48 89,-4 16 1,1 1-270,-1-13 0,-1 6 0,1-1-180,2-11 0,-2 51 0,7-53 0,-1 13-90,2-29-540,-1-5 181,0-16-1710,-1-3 1529,-1-9-1169,-3-13 1170,1 5 629,-1-6 0,2 5 0,0-1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29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1 190 6183,'2'10'450,"-1"1"-360,1 0 90,-1-1-90,1 0 90,-1 0-90,1-1 180,0 4 359,1 3-539,-2-4 360,1 1-270,-2-11 360,1-6-450,0-1 89,3-17-89,-1 7-90,3-10 0,-1 6 90,2-1-90,0-2 0,1-1 90,4-10-90,-4 8 180,9-18-180,-10 24 90,5-11-90,-8 22 90,6 4-90,-6 8 0,8 28 0,-7-12 90,6 43-90,-6-33 0,1 28 0,-2-31 450,17 27-360,-8-31 359,28 18-359,-22-32 0,24-1-270,-25-9-719,22-9 449,-25 3-1169,13-13 990,-18 10 629,7-15 0,-11 15 0,2-7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29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0 6723,'0'2'450,"-1"0"-360,1 0 0,-1 0 0,1 0 0,-1 1 90,0 1-90,0 2 89,-1 4 1,0-1 360,-3 15 90,3 10-450,-1-2 269,5 23-359,0-30 180,5 31-270,-2-31 0,12 23 0,-6-31-540,23 11 361,-17-23-631,32-9 540,-27-6-719,31-24 539,-30 15 450,22-27 0,-28 25 0,5-11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31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1 475 6183,'2'2'540,"1"0"-450,3-1 90,0-1-90,3-1 0,0-2 0,1-1 90,8-4 90,15-13-270,-8 6 179,20-22-89,-29 20 180,20-24-270,-22 21 180,17-29-180,-18 26 90,10-30-90,-16 30 90,1-28-90,-8 31 0,-3-17 90,-4 15-90,2 5 0,-1 3 0,3 12 90,2 1-90,-1 10 0,1 7 0,3 16 90,3 12 90,5 24-90,-2-19 90,3 25-90,-5-40 90,7 41-180,-7-43 89,8 34-89,-10-48 0,4 13 90,-5-22 0,2 2 0,-3-9 90,4-6-180,-2-2 90,7-17-90,-3 8 0,14-26 0,-10 20-90,25-35 90,-20 35 0,21-24-90,-24 34 90,14-2 0,-16 12 0,9 11 0,-14 0 0,9 22 0,-9-14 0,9 29 0,-8-27 180,14 27-180,-10-29 270,32 17-270,-22-25 180,41 1-180,-34-13 0,45-15-90,-40 6-180,43-22 180,-45 16-270,32-25 270,-40 24-179,17-23 269,-29 24-90,1-19 0,-14 22 0,-13-15 90,4 19 0,-27 2 0,22 10 270,-21 22-91,25-8 451,-4 30-450,14-23 540,12 28-541,1-29 271,24 19-450,-15-26-90,47 4-180,-37-17-1259,51-16 720,-49 1-1800,43-26 2609,-41 19 0,17-12 0,-23 14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32.3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34 6273,'2'-7'450,"-1"1"-360,0 0 0,0 1 0,-1 0 0,0 3 0,-1 0 0,0 2 0,-2 3-90,1 1 180,-6 16-90,4-5 269,-5 45 91,6 12-360,-1-2 45,6-18 0,2-2-45,2-11 90,15 43-90,-3-40 0,10 14-90,-7-26-90,17 1 90,-19-20-180,27 1 90,-29-14 0,10-4-90,-13-2 0,-1 0 90,1-2-90,-2-1-269,4-8 269,-4 3-3932,8-25 3932,-12 20 0,6-23 90,-10 26 0,5-19 90,-5 22 180,4-13-90,-5 21 3572,-1 1-3572,-1 6 270,-1 7-180,0 0 0,-1 6 0,0-4-91,0 3 91,0 0 0,0 2-90,2 1 90,0 2-90,1 0 0,1 1 90,8 17-180,-3-14-180,14 24 0,-10-28-719,17 8 359,-15-20 540,17-9 0,-18-5 0,7-8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32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1 5914,'-2'9'0,"1"-1"0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7:13.9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3 5914,'4'2'180,"0"1"-180,-2-2 0,1 0 0,-1 1 0,0-1 0,-1 0 89,1 0-89,-1 1 180,5 1-180,-2 0 180,7 3-90,-6-3 0,12 4-90,-9-4 90,12 2-90,-11-3 90,10 1 0,0-1-90,-3 0 90,3-1-90,-9 0 0,0-1 90,4 2-90,-4-1 0,2 1 0,-4 0 0,1 0 0,-1 0 0,1-1 0,0 1 90,-1 0-90,1 0 0,0 0 0,1-1 0,0 1 0,1-1 0,0 0 0,1 1 0,6-2 0,-3 1 0,16-2 0,-14 0 0,21-3 0,-22 3 0,17 1 0,-20 1 90,21 4-90,-20-4 0,21 1 0,-21-2 0,22-3 0,-19 1 0,23-3 0,-16 4 0,5-1 0,-9 1 0,-6 2 0,-2 0 0,5 0 0,-5 1 0,14 1 0,-13-2 0,20 1 0,-18-2 0,21-2 0,-18 1 0,28-3 0,-28 2 0,24 0 0,-28 1 0,13 3 0,-15-1 0,12 2 0,-12-2 0,17-1 0,-15-1 0,20-3 0,-18 2 0,26-2 0,-25 2 0,22 0 0,-25 1 0,17 1 0,-18-1 0,21 0 0,-18-1 0,24-1 0,-21 1 0,22-2 0,-22 3 0,26-3 0,-27 2 0,23-2 0,-27 2 0,19-1 0,-18 1 0,20-1 0,-18 1 0,21-2 0,-21 3 0,19-1 0,-21 2 0,22-2 0,-22 2 90,19-1 0,-22 0 0,19 0 0,-17-1-90,21-1 0,-18 2 0,23-2 0,-22 1 0,24 0 0,-25 0 90,19 2-90,-22-1 0,7 1 0,-11 0 0,-1 0 0,0 0 0,-1 1 0,0-1 89,2 2-89,-2 0 0,8 3 0,-7-2 90,14 4-90,-12-5 90,16 3 0,-14-4 0,19 2-90,-18-3 0,16 2 0,-18-2 0,13 2 90,-15-2-90,20 3 0,-17-2 0,19 2 0,-19-2 0,19 1 90,-16-2-90,20 0 0,-20 0 0,16 0 0,-19 1 0,13 0 0,-15-1 0,20 0 0,-17 0 0,24 0 0,-20 1 0,26 0 0,-24 1 0,12 0 0,-15-1 0,-2 0 0,0 0 0,0 1 0,6-1 0,-5 1 0,12 0 0,-13 0 0,5 0 0,-7-1 0,-1 0 0,0 0 0,1 1 0,0-2 0,0 1 0,1-1 0,1 0 0,-1 1 0,-1-1 0,21 3 0,-17-2 0,15 2 0,-22-2 90,5 1-90,-2-1 90,14 1-90,-12-1 0,27-1 0,-23 0 0,27-1 0,-28 0 0,20 0 0,-22 1 0,18 0 0,-21 0 0,7 0 0,-11 0 0,0 0 0,0 1 0,-1-1 0,5 0 0,-3 0 0,19-2 0,-14 0 90,24-2-90,-23 2 0,18-2 0,-19 2 0,17 0 0,-18 1 0,18 0 0,-18 0 0,19 1 0,-19 1 0,17 0 0,-18 0 0,15 0 0,-15-1 0,13 0 90,-8-1-90,9-1 0,-7 0 0,6-1 0,-4 0 90,2 1-90,-2-1 90,10 2-90,-17 0 0,22 0 0,-24 0 90,21-5-90,-17 4 90,29-5-90,-27 4 0,27-2 0,-30 4 0,21 0 0,-21 1 0,19-2 0,-20 1 90,17-2-90,-17 2 90,17-3-90,-18 2 90,21-1-90,-22 2 90,18-1-90,-20 2 90,12 1-90,-12-1 89,16 0 1,-13 0 0,20 0 0,-18 0 0,21 0-90,-21 0 90,21-1-90,-22 1 180,25 0-90,-24 0 180,24 0-180,-23 0 180,25 1-180,-22-1 90,28 3-91,-27-2 1,27 3-90,-26-2 90,26 1-90,-27-1 90,22 1-90,-27-2 180,14 1-180,-20-2 270,13-1-180,-14 1 0,7-2-90,-10 2 90,2-2-90,-4 1 90,2-2-90,-4 2-90,2-1 0,-3 2-3148,1 1 2428,-7 1-89,1 1 89,-5 0 810,4 1 0,0 0 0,1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33.3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9 247 6183,'-5'19'1620,"2"-5"-1441,5-17-89,2-3 90,0-1 0,6-7-180,-2 1 180,12-21-90,-9 14 0,6-12-90,-8 14 90,1 0-90,-1 1 90,0 0 0,3-2-90,-3 5 0,7-2 0,-8 12 90,10 6-90,-10 6 180,9 20 179,6 47-269,4-15-90,4 18-179,4-51 89,-14-20 0,5-8 0,-11-4-90,6-6 0,-6 1 0,11-10 90,-12 7-180,11-17 270,-13 14-90,11-24 90,-13 22 0,11-26 0,-13 26 90,9-16-90,-13 24 180,4-6-180,-7 12 90,0-2 0,-2 4-90,1 0 0,-2 2 90,0-1-90,1 1 0,-1-1 90,1 1 90,1-1-180,0 0 90,0 0-90,0 0 0,0 0 90,0 1-90,-2 0 90,1 0-90,-6-2 0,2 1 0,-9-1 0,5 2 0,-20 3 0,15 1 90,-21 8-90,21-4 90,-13 13-1,18-10 271,-4 20 90,13-6-180,2 5 0,6-5-90,0-6 89,1 0 91,8 8-270,-3-8 180,31 16-270,-22-21-90,40 6-180,-38-19-809,32-11 539,-34 0-1169,26-18 1079,-31 15-989,14-20 1619,-23 20 0,4-7 0,-7 9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35.5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256 263 6183,'6'-18'1260,"-7"3"-1260,-7 7 90,-11 2-90,8 2 90,-5 0-90,3 2 0,-1 0 90,-13 5 0,10 1-90,-10 3 89,13 1 1,1 1-90,0 2 90,1 1 0,0 2 0,2 1 0,0 2 0,2 1 0,-2 8 0,6-7-90,2 17 90,4-20-90,13 10 0,-5-20-180,28-9 90,-21-4 0,24-19 0,-28 13 90,6-8 0,-13 11 0,-1-1 0,-1 2 0,-2 0 0,0-2 0,0 3 90,0-1-90,1 6 0,1 0 0,2 5 180,14 10-180,-5-1 180,31 25-90,-21-14 90,36 41-180,-34-30 180,2 8 0,-2 2 0,-8-4 629,12 52-449,-25-51 539,-10 46-629,-6-52 90,-29 33-270,15-44 0,-41 13-90,34-28-270,-38-9 0,41-8-1349,-30-45 1169,41 22-989,-5-57 1079,24 51-539,17-45 719,-5 49-360,29-35 450,-22 42-179,29-23 179,-28 33 90,24-11 0,-27 19 180,16-5-91,-22 10 181,16 1-180,-17 3 180,12 2-180,-16 1 270,10 5-270,-12-3 270,7 8-181,-9-8 181,3 3-180,-5-6 270,0-2-360,-2-2 90,-1-8-180,-1 3 0,0-15 0,1 10-90,-2-22 90,2 16-90,0-21 90,1 23-90,3-16 0,0 22-90,10-6 180,-4 13-270,26 7 180,-18 1-90,31 11 90,-28-9 0,13 4-89,-15-6 89,1 0 0,0-2 0,0 1-90,8-2 90,-6-1 0,20-5 0,-20 1 180,22-10-90,-29 6 180,13-10-180,-22 10 180,1-8-90,-7 8-90,-6-7 0,1 10 0,-13-2 0,9 6 90,-19 8-90,16-1 180,-18 16-91,18-9 181,-10 24-180,16-19 180,0 28-180,8-26 0,11 22-90,-2-26 90,25 14-90,-18-23-90,26-1 90,-26-11-90,14-9 0,-18 2 0,17-23 90,-19 16-90,13-28 180,-18 28-90,1-13 90,-5 19-90,-1-2 90,-2 8 0,1 4-90,0 7 0,2 3 90,2 5-90,8 10 0,-4-7 90,18 22-90,-12-22-90,22 17 90,-18-21-90,23 6 0,-23-14 0,23-6 90,-24-3 0,13-13 0,-22 8 0,5-17 0,-9 14 0,0-8 0,-3 11 0,2 0 0,-1 2 0,1 1 90,3 0-90,-1 4 0,8 4 90,-5 3 0,11 19-90,-8-8 180,17 41-90,-16-28 90,16 45-90,-19-43 90,10 37-90,-13-39 359,5 28-269,-8-35 360,-1 19-360,-3-28 449,-6 5-539,3-16 90,-9-13-180,6 0-180,-11-30 90,9 18-629,-9-49 449,10 33-90,2-12 0,1 0 180,2 1 45,3-5 1,3 1 44,2 10 180,17-39 0,-9 56 179,24-12-179,-18 33 270,25 14-180,-25 5 360,20 42-360,-27-27 89,6 42-179,-18-42 0,-10 27 0,1-33-270,-20 15-89,13-24-541,-21-1 450,23-13-809,-12-17 809,19 4-989,0-49 1079,7 30-360,10-59 451,-3 55 89,13-44 90,-9 51 179,14-22-89,-13 37 180,14-6-180,-14 18 270,17 5-270,-17 3 360,20 20-360,-20-11 90,8 14-91,-13-11 91,-1 2-90,0 2 90,0 0 90,3 12-90,-3-6 270,6 28-270,-7-27 359,7 33-359,-7-37 270,3 23-270,-5-30 0,2 12-90,-3-21 180,2 2-181,-3-10 1,1-9-90,-1 3 0,3-17 0,-2 12-269,3-21 179,-2 17-270,9-23 270,-4 20-180,15-21 270,-11 23-90,18-16 90,-17 21 90,18-8 0,-19 14 450,21 3-360,-21 6 359,15 19-449,-18-7 270,11 23-90,-2 4-180,-1-7 0,3 7 0,-7-21-90,0-2 90,10 3 0,-6-7-90,26 3-90,-9-15 0,8 0-180,-10-9-90,-10-2-90,-1-1-179,-2-1-1,0-2-90,-3 0-179,-1 0-1,-1 0-719,2-2 1619,-3 2 0,2-1 0,-4 4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36.7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 6363,'-2'9'990,"0"0"-720,-1 1-1,0 1-89,-1 1 0,0 1 90,-1 1-90,-1 1-90,-1 0 270,-15 22-360,9-17-450,-17 22 90,20-30-1259,-1 0 900,12-14 719,3-5 0,6-5 0,1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37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3 6633,'-3'-2'630,"0"1"-450,1 2 0,-1 0 0,-1 1-1,0 2-89,0 0 90,0 3 90,0 7 270,-1 24-450,2-11 90,2 37-90,2-38-180,5 30 0,-3-34-810,9 22 630,-6-31-1079,6 5 809,-9-18 540,2-5 0,-4-2 0,1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38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1 349 6543,'16'-6'450,"2"0"-450,2-4 0,-1 0 0,-4 1 0,2 0 0,9-8 0,-6 4 0,6-6 0,2-3 0,-6 4 90,7-6-90,-10 7 90,16-17-90,-15 13 90,19-23 0,-25 27 180,10-14-180,-17 22 89,3-2-89,-9 10 0,-5 9-90,1 1 90,-6 22 90,6-1-90,0 19 0,3-12 360,11 53-360,-6-49 0,10 48 0,-10-62 90,7 19-90,-6-25-90,5 7 90,-5-18-90,1-3 89,0-2-89,2-3 90,6-5-90,-2-1 0,19-15-90,-13 6-89,23-25-1,-20 12 90,12-20 0,-18 20 90,1-9 0,-12 24-90,2-5 90,-5 14 90,5 7-90,-2 3 90,11 18 0,-6-11 269,24 30-179,-16-26 180,30 24-270,-26-29 270,33 7-270,-28-16 0,40-8-90,-36-4-360,41-19 180,-42 11-360,30-24 271,-38 21-271,16-31 450,-28 28-90,-4-24 180,-11 31 0,-15-6 0,8 17 270,-16 15-90,16 0 629,-7 29-539,13-19 630,7 30-720,4-29 269,34 23-539,-17-32-359,31 4 89,-27-18-2249,44-23 1710,-37 10 899,44-29 0,-52 24 0,14-10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39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1 6363,'-5'3'360,"0"2"-270,1 1 0,-2 3 0,1 0 0,-2 3 0,2 0 0,-1 3 90,-1 10 449,-5 31-449,5-14 360,-2 49-450,9-52 360,8 53-270,-1-51-46,7 8 1,3-1-135,-2-12 0,29 35 0,-26-52 0,25 10-90,-24-23 1,21-4-1,-24-6-90,20-15 90,-22 7 90,8-10-90,-12 8 90,-2-2-90,0 0 90,-1-1-90,-2-9 0,-2 6 90,0-25 0,-3 26 0,0-13 90,-1 25-90,-1 1 0,1 3 0,0 3 90,1 7 0,1 0 0,5 19-90,-1-10 90,11 26-90,-7-22-270,12 21 180,-12-26-810,15 9 541,-14-20-901,13-6 811,-14-5 449,4-8 0,-7 3 0,0-1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39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12 6543,'-12'-7'0,"-14"2"0,23 11 0,-11-1 0,25 7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39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1 195 6363,'9'26'2249,"4"5"-2159,-10-26 0,4 6 0,-6-14 90,2-8-180,-1 3 0,3-8 0,-1 4 0,6-18 0,-3 9 0,15-30 0,-10 28 90,22-29-90,-19 36 90,19-9 0,-22 25 269,14 17 91,9 56-1259,-5-19-181,12 22 271,-17-56 359,-6-18-90,-3-9 0,-6 0-89,0-4 539,1-1 0,-1-2 0,1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40.4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3 6363,'-5'-1'540,"-1"0"-450,2 1 0,1 1 0,0 1 0,1 2 0,1 2 90,1 1 269,6 16 1,8 23-270,-1-7 180,9 34-270,-13-44 360,6 37-360,-9-39 359,2 27-269,-4-34 90,1 13-180,-2-23 270,0 4-270,-2-13 269,1-6-448,-3-24-91,2-7-90,4-18 180,0 21 0,4 2 90,-1 17-90,10-10 90,-6 11 0,9-6 0,-8 12 0,0 2-90,5 2 90,-4 2 0,14 9 0,-17-1 0,6 16 0,-16-11 0,-12 19 0,3-16-180,-22 18 90,14-19-180,-23 16 180,23-18-90,-16 9 91,24-14-1,-3 4 0,11-7 180,18 6-90,-6-5 179,28 12-89,-21-8 90,27 12-180,-26-10-180,26 10 90,-27-13-449,24 3 269,-24-9-720,22-8 631,-23 0-811,21-16 721,-22 9 449,8-9 0,-14 9 0,0-1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40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1 6183,'-60'5'2609,"12"-2"-2519,59 11 90,-2-4 0,2 0 0,1 1 0,1 1 359,7 8-269,-5-3 630,11 19-631,-16-16 271,2 25-450,-14-26 90,-15 21-180,4-25 0,-29 14 0,21-20-720,-24 1 271,28-13-1890,-7-27 1619,21 11-1348,14-37 2068,3 32 0,11-13 0,-6 18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7:26.51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21 139 5824,'0'-2'180,"1"-3"-180,0 3 90,-1-3-90,-2 3 89,-3-3 1,-1 3 0,2 0 0,0 1 90,3-1 180,1 1-180,0-1-180,2 1 0,-1 1 90,2 0 90,2 0 0,6-1-180,-2 0 90,18-1 0,-4 2-90,3 0 0,-6 0 0,-12-1 0,-1 1 0,0 0 0,-1-1 89,2 1-89,-1-1 0,6 1 0,-5 0 90,8 2-90,-9-1 0,10 3 90,-9-3-90,12 0 0,-10 0 0,17-1 90,-15 0-90,13 0 0,-12 0 0,6 2 0,-6-1 0,6 2 0,-11-1 0,11 0 90,-11-1-90,12 1 0,-11-1 90,19 1-90,-16-1 0,18 2 0,-19-2 0,9 2 0,-11-1 0,12 2 0,-13-2 0,13 3 0,-13-4 0,11 2 0,-3-2 0,1 0 0,1 0 90,3-1-90,-7 0 0,18-1 0,-19 1 0,18 0 0,-18 0 0,15 0 0,-18 0 90,16-1-90,-14 0 0,18-2 0,-15 1 0,20 0 0,-19 1 0,26 1 0,-26 0 0,23 0 0,-25 0 0,13 1 90,-16 0-90,12-1 0,-14 0 0,17 0 0,-14-1 0,21-2 0,-18 2 0,23-3 0,-21 3 0,29-3 0,-27 2 0,27-2 0,-29 2 0,22-1 90,-22 1-90,22-3 0,-23 3 0,21-2 0,-21 2 0,25-2 0,-24 2 90,26-2-90,-28 3 0,23-3 0,-22 3 90,23-4-90,-23 3 0,23-4 0,-22 4 0,19-4 0,-21 5 0,22-1 0,-22 1 0,16 0 0,-18 0 90,16-2-90,-12 2 0,30-4 0,-27 3 0,30-3 0,-32 3 0,20-2 0,-23 3 0,17-1 0,-18 1 0,15 1 90,-16-1-90,22-1 0,-19 0 90,32-3-90,-28 3 0,31-2 0,-31 2 0,22 0 0,-25 1 0,21 0 0,-22 1 0,20 0 0,-19-1 0,22-1 0,-21 0 90,32-2-90,-28 2 0,28 0 0,-31 1 0,22 3 0,-24-1 0,21 3 0,-23-3 0,21 2 0,-19-2 0,23 0 0,-20-1 0,36-1 0,-31 1 0,34 1 0,-36-1 0,20 1 0,-15-1 0,12 2 0,-13-2 0,12 3 0,-21-1 90,21 2-90,-21-3 0,24 3 0,-23-3 90,33 0-90,-31-1 90,20 0-90,-26 1 179,18 0-89,-17 0 0,23 1 0,-24-1 0,22 2 0,-19-3 0,25 2-90,-22-2 90,27 0-90,-27 0 180,31-1-90,-33 0 90,21 1-90,-27-2 180,19 1-180,-17 0 0,21-2-1,-22 3 91,20-2-180,-18 0 90,23-1-90,-21 2 0,28-2 0,-24 2 90,38-1-90,-34 0 0,36 0 0,-39 1 0,28 0 0,-29 1 0,23 0 90,-27 0-90,19 2 0,-23-2 90,15 2-90,-18-2 90,18 1-90,-17 0 90,15-1-90,-17 1 0,12-1 0,-14 0 90,13 0-90,-13 0 0,12 0 0,-12 0 0,7 0 90,-9-1-90,8 0 0,-9 0-630,5-1 181,-6 1-2880,-2 0 2340,-8 2 989,-7-3 0,-4 0 0,-1-2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42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65 6094,'1'-2'449,"0"-1"-359,0 0 0,1 0 90,-1 0-90,2-1 90,-1 0 0,1-1 0,0 0 0,1 0 449,3-5-539,-3 4 630,6-4-181,-9 9-449,2 0 270,-13 14-270,4-4 360,-11 22-270,9-15 270,-8 26-271,12-23 181,-1 25-270,6-25 90,14 21-180,-7-27 0,21 9 0,-16-20 0,20-6 0,-18-2-180,15-14 90,-18 10-180,9-15 180,-13 14-179,4-12 179,-8 15 0,3-5 90,-4 11 0,7 5 0,-4 2 270,14 13-91,-9-8 181,21 18-270,-15-16 180,29 15-270,-24-18 180,38 7-180,-35-13 90,33-8-90,-37-3 90,20-17-90,-27 10 0,10-23-90,-19 20 0,-5-25 90,-6 25-180,-17-25 90,9 27-450,-21-13 271,19 21-631,-19 2 630,22 7-989,-16 11 989,22-5-360,-5 9 361,14-10-811,16 12 810,-6-10 270,24 10 0,-21-12 0,9 3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42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71 6004,'39'-40'2158,"-18"19"-1978,-15 12-180,-12 16 90,-2 6 90,2 8-90,2-6 0,0 8 90,4-9-90,2 0 450,2 14-271,1-10 631,17 24-630,-7-25 359,27 15-449,-21-22 180,29 3-270,-27-11 0,29-7-90,-31-1 0,21-16 0,-28 10-90,4-25 0,-17 21-270,-16-23 180,1 25-719,-27-16 629,19 19-629,-29-7 629,29 14-450,-21 2 450,29 4 0,-6 2 1,14 0-1,3 1 0,2 1 0,2 0-629,8 5 629,-2-4 270,6 3 0,-4-4 0,1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43.8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1 274 6094,'2'-16'1169,"0"3"-1079,-3 19 0,1 0 0,0 2 90,0 7-90,1-1 269,3 18-179,0-14 90,14 24-180,-7-24 180,24 20-180,-17-25 0,28 9 0,-24-17-90,30-7 0,-28-4 0,25-15 0,-30 9 0,19-21-90,-26 18 0,6-22 90,-16 22-90,-4-18 90,-1 20-90,-3-10 90,4 16 0,-2-1-90,3 8 90,1 13 0,2-5 90,5 20-90,-2-15 0,2 9 0,-1-11 0,1 0 90,0-1-90,1 1 0,5 1 0,-2-4 0,4 2 0,-4-6 0,0-1 0,0-1 0,0-2-90,4-2 90,-4-1-90,12-9 0,-13 4 0,8-14 90,-13 12-90,4-12 90,-6 13-90,1-8 90,-2 11 0,-1-2 0,0 6 90,-3-1-90,1 3 0,-4 1 0,3 0 90,0 0-90,2-1 0,0 0 0,1-1 0,-1 1 0,2-2 0,-2 1 0,0 0 0,0 0 0,0 1 0,1-1 0,1 0 0,-1-1 0,3-3 0,-2 2 0,3-6 0,-3 5 0,2-7 0,-2 5 90,3-9-90,-3 7 0,0-14 0,-1 11 0,-4-17 0,1 14 0,-6-19 0,3 17 0,-5-19 0,6 21 90,-6-14-90,6 17 90,-5-5-90,6 14 90,-4 6 0,5 3 360,1 22-271,3-11 631,5 37-540,-1-26 449,10 41-629,-5-40 270,16 37-360,-12-41 0,21 26-629,-9-27-181,10 0 360,-9-13-1259,12-20 1170,-19 0-991,20-16 1530,-26 13 0,6-7 0,-10 8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44.4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134 255 6273,'9'-28'2249,"-12"7"-2159,-7 21 0,-8 1 0,6 2-90,0 1 90,0 2 180,-11 7-270,10-3 180,-12 17-90,18-13 0,-1 19-90,9-17 269,8 19-179,-2-19 450,19 20-360,-12-23 270,24 11-270,-21-19 89,21-3-269,-20-5 0,19-11 90,-22 4-180,14-18 0,-18 13-269,8-25 269,-13 20-450,3-30 360,-8 26-360,-9-46 451,0 40-1,-20-42 90,13 48 90,-9-11-1,12 22 1,-1 4 0,1 4 0,1 3 180,-2 10-90,5 2 720,2 35-631,8-18 361,16 48-540,-6-42 180,23 45-180,-17-44-90,26 37 0,-23-44-450,27 22 90,-26-35-1259,26-1 900,-27-15-1980,18-18 1980,-23 4 719,5-11 0,-9 9 0,1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45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6004,'2'22'449,"0"1"-269,1 1-90,0 3 0,0 0 90,1 1 0,0 0-90,1 1 270,1 8-270,-1-9 359,5 27-269,-2-23-90,0 4 0,-1-20 0,-5-15-90,3-11 0,-3 0 90,5-24-180,-3 15 90,14-30 0,-7 28 0,31-29 0,-22 34 90,34-8 0,-33 22 180,27 13-180,-29 1 539,14 29-359,-24-17 0,1 15 0,-11-16 0,-1 0 0,-3-1-1,-3-1 1,-4 6-90,1-9-90,-12 13-180,10-18-449,-15 5 269,15-15-810,-12-10 810,15-2-719,-6-36 809,13 23 0,4-35 180,4 36 0,11-17 0,-6 25 180,15-5-180,-11 15 270,24 7-270,-18 1 360,39 16-360,-33-13 180,42 10-180,-42-16 90,35-5-90,-35-4 0,28-17-90,-32 9 0,16-24 0,-26 20-180,1-21 180,-13 23-90,-13-18 180,3 23 90,-23-2-90,18 15 450,-16 21-180,22-4 449,-3 35-449,12-26 180,12 34-360,-1-36-270,27 21-90,-15-32-989,42-3-900,-5-25 1439,2-2 496,-5-9 1,-27 9 0,2-2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46.8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36 197 6363,'1'7'540,"-1"1"-360,1 2 0,1 1-90,0 0 90,1 0 0,0-1-90,1 1 179,1 1-179,-1-2 270,6 6-180,-7-8-90,2 0 0,-6-11 0,0-2-90,-5-14 0,3 7-90,-6-20 90,4 15-90,-8-24 90,6 22-90,-8-21 90,9 26 0,-4-11 0,8 18-90,3 1 90,3 6 90,18 14-90,-8-4 0,28 15 0,-22-13 0,35 10 0,-29-14 90,37 3-90,-34-9 0,35-8 0,-37 0 0,29-14 0,-33 8-90,17-16 90,-26 14-90,0-20 90,-14 20-90,-12-15 90,2 19-90,-17-6 90,13 11 0,-18 6 0,19 4 0,-14 16 0,17-7 90,-3 26-90,11-19 90,16 37-90,-1-34-90,29 27 90,-20-36-180,34 8 90,-31-18-90,32-6 90,-33-4-89,22-15 179,-29 9-90,10-20 90,-19 16 179,4-24-179,-10 24 90,3-16 0,-4 24 0,4-2 0,1 13 180,7 12-180,-4 0 180,14 40-180,-14-28 180,12 38-180,-12-35 449,11 44-359,-11-39 360,9 39-360,-13-51 449,2 14-449,-6-28 270,-1 2-450,-1-12 90,-10-12-90,4 1-270,-14-23 90,11 14-629,-14-37 449,15 26-450,-4-54 631,12 43-1,6-11 0,3 2 180,2 12-90,18-30 90,-14 51 90,27 1 0,-21 16 180,26 16-180,-31-1 449,5 28-359,-16-20 270,-9 29-450,-1-29-90,-16 22-90,11-29-899,-21 8 719,20-20-810,-13-9 811,19-3-721,0-20 810,7 14 270,6-17 0,-1 17 0,4-5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47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0 203 6094,'38'45'2518,"-12"-14"-2248,11 22-90,-21-31-90,-9-10 0,-3-7 0,-4-3 90,1-1-1,-1 0-89,-1-4-90,0 0 0,-2-3-90,2-1 90,-1-1-359,-1-13 179,1 5-270,-2-29 360,2 22-270,-1-31 270,3 32 0,3-20 90,0 29 0,13-5 0,-7 15 90,21 6 0,-16 3 0,24 10 0,-20-8 0,28 11-90,-26-11 90,28 4-90,-27-9 0,12 0 0,-16-4 0,0-2 0,-1-1 0,-1-2 90,11-9-90,-10 5 0,13-18 0,-19 16 0,5-17-90,-12 17 90,-6-12 0,-2 15-90,-12-4 90,7 11 90,-19 13-90,17-1 90,-12 24-90,19-16 0,3 24 0,6-23 0,9 15 0,-4-19-360,22 13 270,-15-17-449,27 6 269,-25-14-360,22-8 450,-22-1-449,21-14 449,-23 9 180,9-6 0,-14 6 0,1 1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48.7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72 128 6004,'-38'-8'2428,"15"2"-2428,13 14 0,12-2 90,3-1-90,5 4 90,-1-2 180,17 15-180,-10-9 360,30 28-360,-25-23 269,24 27-269,-30-28 270,9 19-180,-18-21 90,-4 16-180,-6-19 0,-12 9-90,-4-11-540,-21-1 270,15-5-359,-17-12 449,31 0 0,-5-5 0,14 4 90,2 0 0,2-1 0,3 1-90,7-5 90,-1 4-90,18-8 180,-12 9-90,27-8 90,-21 10-90,39-14 90,-35 11 0,36-15 0,-41 15 90,21-14 0,-25 14 0,9-12 0,-18 14 0,1-9-90,-9 11 90,-9-5-90,1 9 0,-17 2 0,12 3 0,-19 11 0,21-7 0,-9 13 0,18-11 0,5 13 0,3-12-90,14 16 90,-8-15-270,21 15 180,-16-16-269,30 12 269,-28-15-90,24 4 180,-31-10 0,12 0 0,-17-1 270,4-2-181,-8 1 181,0 0-180,-2 2 90,2 1-90,-2 1 90,1 5-90,-1-4 90,3 7-180,-2-6 180,2 5-90,-2-6 180,2 3-180,-3-5 179,0 1-89,-1-3 90,-2-1-180,1 0 90,-3-5-180,3 2-90,-2-8 90,3 6-180,-2-12 180,2 10-360,2-22 270,-1 17-179,7-23 179,-4 22-90,9-20 90,-6 19 0,13-20 90,-10 20-90,17-16 90,-15 20 0,16-9 90,-17 14-90,11 6 90,-13 4-90,3 7 449,2 31-89,-1 6-270,5 13 0,-7-16 0,3-12-90,-3-16 90,10 7-90,-9-15 0,7-6 0,-10-6 0,16-17-90,-9 0 0,12-15 0,-14 10-180,4-16 180,-10 17-179,6-32 269,-10 31-90,3-29 90,-6 34 90,0-14-90,-2 25 90,-2 2-1,1 11 91,-2 24-90,4-11 180,1 23-180,3-21 540,9 32-450,-6-27 89,14 33-269,-12-37-359,15 20 89,-13-26-810,19 8 541,-16-17-900,22-5 899,-20-4 540,18-12 0,-20 6 0,7-8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48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23 6723,'-4'1'990,"2"1"-811,1-1 1,3 0-90,2 1 90,3-1-90,2-1 90,27-1-180,-14 0-360,38-4 90,-36 2-629,24-4 539,-31 4 360,16-2 0,-20 3 0,5-1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49.3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1 149 6453,'62'20'2069,"-25"-8"-2069,9-14 0,-29-5 90,-2-1-90,1-1 0,5-7 90,-5 4-90,13-19 0,-19 16 0,6-16 0,-15 20-90,-13-11 90,3 15 0,-21-2 90,15 11 180,-21 15-90,21-6 449,-14 24-89,17-10-90,0 15-90,12-4-1,14 7-449,-2-15-359,22 12 89,-16-26 90,11 5-180,-11-13 91,1-3-91,0-2 0,2-2-449,7-4 449,-7 0-989,19-12 1439,-20 7 0,11-8 0,-16 7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7:29.34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0 543 5824,'3'-1'90,"-1"0"0,1 0-90,-1-1 90,1 1-90,0-1 89,0 0-89,0 0 90,0-1 0,0 0 0,0 0 90,-3-1-180,0 0 180,1-2-90,0 4 90,5-7-180,-2 4 180,8-9-90,-5 7 90,14-13-180,-10 11 180,13-14-180,-14 13 90,12-11-1,-11 12-89,14-12 0,-15 12 90,17-11-90,-15 11 0,17-14 0,-16 12 90,24-16-90,-20 16 90,26-13-90,-25 15 180,27-7-180,-25 9 90,30-7-90,-29 7 90,30-7-90,-31 8 0,27-8 0,-28 8 180,30-8-180,-30 9 180,26-8-180,-29 9 90,20-7 0,-21 7-90,18-5 0,-18 6 0,20-4 0,-19 4 0,19-4 0,-19 3 0,18-2 0,-19 4 90,19-3 0,-19 2 180,23-4-270,-21 4 269,28-5-269,-27 5 0,22-1 0,-25 2 0,16 0 0,-18 1 0,14 0 0,-15 1 90,14 0-90,-13 0 180,17 0-180,-15 0 180,23 0-180,-22 0 90,25 1 0,-25 0 90,20 2-90,-19-1 90,19 1-90,-20-1 0,19 2-90,-21-3 90,13 3-90,-13-1 0,9 2 0,-9-1 0,12 4 0,-15-5 0,15 6 0,-16-6 0,15 4 0,-15-4 90,15 3-90,-13-3 90,14 3-1,-12-3 1,22 4 0,-21-4-90,21 6 0,-23-6 0,14 4 0,-16-5 0,11 5 0,-13-5 90,11 5-90,-12-5 90,16 6-90,-16-6 0,10 4 0,-13-5 90,5 3-90,-4-2 90,4 2-90,-5-2 90,3 1-90,-5-2 0,2 0 0,-3-1 90,2 0-90,-3 1 0,3 0 0,-2-1 0,2 1 0,-2-1 0,1 2 0,-2-2-989,-1 4 359,-2-3-1979,-12 5 1620,3-2 989,-17 2 0,9-3 0,-7-1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49.9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168 328 6004,'-47'54'839,"0"-1"1,4-13-1,13-5-749,34 1-90,2-24 0,1-1 0,0-1 90,5 2-90,-1-3 90,15 3 0,-12-9-90,20-5 0,-18-3 0,17-15 0,-19 8 0,23-31 0,-23 22-90,18-38 0,-24 33 0,5-18 90,-9 18-90,-1-2 0,-2-1 0,0-2-90,-3-14 180,-1 10 0,-8-32 0,3 35 180,-17-25-90,14 42 90,-13-2-90,13 20 630,-11 29-451,13-10 811,-7 50-720,14-36 449,3 54-629,4-49 0,12 48-180,10-30 0,-4-6-1079,18-6 629,-25-41-1349,22-8 1079,-24-7-1438,14-18 2158,-18 13 0,4-8 0,-3 9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51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276 125 6183,'-1'-12'1260,"0"2"-1080,1 5 0,0 0-1,0-1 1,0 1-90,-1-1 270,-5-7-270,2 5 0,-11-12-90,7 13 90,-18-9-90,14 11 0,-23-2 0,18 8 90,-24 12-90,23-3 180,-21 24-90,24-16 270,-11 39-271,20-32 91,1 34-180,9-39 90,5 10-90,-2-18 0,2-2 90,1-2-90,1-3 0,7-2 0,-4-3-180,22-11 90,-15 1-359,30-28 359,-31 18-180,19-32 270,-28 30-90,0-22 90,-9 27 0,-5-11 0,0 20 90,-7 4-90,5 7 0,-1 16 0,6-7 0,9 21 0,-2-18-90,17 21 90,-10-23-270,21 12 90,-16-18-719,36-3 629,-30-5-450,36-13 450,-37 6 270,27-15 0,-31 12 0,12-9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51.4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61 6094,'11'-19'1798,"-4"2"-1798,-9 11 90,-2-1 0,-1 4-90,0 1 90,-1-1-90,0 1 90,-2 1 0,-4 1 0,2 1 90,-11 4-180,11-1 180,-4 10-90,11-5 360,9 16-270,2-12 629,22 21-539,-13-18 899,30 30-989,-28-27 270,18 26-450,-28-28 270,-6 21-270,-8-22 180,-26 16-180,11-20-90,-32 6 0,28-15 0,-12-2-180,21-6-90,3-3-90,3-4-89,5-3-181,5-4-1619,18-21 2339,21 2 0,1-1 0,9 11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3:59.8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61 108 6094,'-3'-2'359,"-1"0"-269,1-1 0,0 0 0,0 0 0,0 0 0,1 0 270,0-4-180,1 3 90,0-5-180,1 6 89,-3-5-89,2 5 90,-5-5-90,4 5 0,-4-4 180,0-1-90,2 2-180,0-2 270,3 1-180,1 4 90,-1-1-180,1 4 90,-1 4 0,1 0-1,0 8 1,1-5 360,1 18-270,1-9 540,3 31-540,-2-22 449,5 35-539,-5-33 180,6 33-270,-5-35 90,9 31-90,-9-37 90,5 18-90,-7-29 0,1 5 90,-2-10 0,1-3-90,-2-3 0,0-8 0,-1 2 0,2-15 0,-2 8 0,4-38 0,-1 28-90,6-42 90,-4 41-90,11-31 90,-8 36-180,11-22 0,-13 29-719,7-7 449,-8 16-1259,4-1 1169,-6 6-1619,0 5 1620,-2-2 539,-1 5 0,1-5 0,0 1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00.9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1 257 6183,'8'11'720,"3"2"-180,10 4-450,-6-5 0,8 2 90,-12-9-91,0-2 1,0 0 0,0-1 0,3-1 0,-4-1 180,17-6-270,-14 2 90,16-10-90,-19 6 0,6-10 0,-12 10 0,0-12 0,-5 11-90,-9-13 0,2 11 0,-15-9 90,11 13 0,-17-2 0,16 9 0,-14 11 90,17-1-90,-6 8 90,11-4-90,0 2 90,2 1-90,1 1 180,4 20-180,1-14 90,12 27-90,-6-30 90,18 17-90,-13-25-90,22 6 90,-20-15-270,23-7 90,-21-2-180,20-14 180,-22 9-179,15-16 269,-20 13-270,8-19 360,-14 19-90,1-14 90,-7 18 0,0-6 0,0 10 0,0-2 0,1 6 180,0-1-90,2 4 90,2 3-90,1 0 269,4 8-359,-3-4 360,7 14-360,-8-12 180,6 12-90,-8-15 90,4 6 0,-3-9-90,0 0 0,-1-4 90,0-7-90,-1 0-90,2-4 0,-2 1-270,-4-26 90,0 14 0,-4-30 90,1 29-180,-4-22 180,5 24 90,-3-17 0,5 27-90,8-2 90,-2 12 90,14 7-90,-9-1 0,14 9 0,-12-8 0,19 8 0,-15-10 0,13 4 0,-14-8 0,25-6 0,-23 2 0,19-9 0,-26 6 0,7-11 0,-8 8 0,5-15 0,-8 12 0,4-22 0,-6 19 90,3-15-90,-4 19 180,-1-8-180,0 12 180,-2-1-180,0 9 180,-2 11-90,3-1 180,2 25-180,1-14 359,6 34-359,-4-30 180,11 42-180,-8-41 0,13 31-90,-12-40-90,13 12 0,-12-20-270,12 4 181,-13-11-451,15-7 270,-12-2-629,14-17 629,-14 9 360,9-24 0,-14 21 0,2-13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01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25 6273,'6'3'630,"1"0"-540,1-1 90,4 0-90,1-1 180,11 1-180,-5 0 179,25 0-179,-20-2 0,30-1-90,-31-2 90,23-2-90,-29 1 0,14-4 0,-21 5 0,8-4 0,-13 4 90,5-2-90,-7 4 90,2-1 0,-3 2 90,5 8-180,-3-3 180,3 11-90,-4-9-90,1 6 90,-3-6 0,0 0 0,0 1 0,0 1 180,1 4-180,-1-1 359,4 12-269,-2-10 270,8 18-270,-4-18-90,9 19-180,-9-22-540,6 11 360,-8-17-899,6 0 719,-6-6-1169,1-8 990,-5 3 629,-2-6 0,1 2 0,1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01.6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 6004,'-1'13'0,"0"-1"0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02.2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13 6453,'0'-2'540,"0"0"-450,0 1 90,0-1 0,-1 1-90,0-1 0,-1 1 90,1 0-91,-1 1 1,0 0 90,-5 4-90,2 0 90,-14 15 90,0 13-180,1-2 180,-1 23 629,26 18-539,5-13-180,15 12 0,12-40-90,-6-17-180,30-13 0,-31-4 0,23-14 0,-36 6 0,6-4 90,-10 3-90,0 0 90,-2 0-90,-1-1 90,2-7-90,-4 5 0,4-27 0,-11 23 0,0-22 0,-7 27 90,-13-13 0,7 18 90,-20-2 0,16 15 180,-15 15-180,18-5 180,-7 23-180,14-19 90,5 25-180,3-24-180,18 24 0,-10-27-180,17 15 180,-16-21-629,20 0 539,-14-9-809,31-9 809,-29 3-270,23-10 360,-26 9-629,29-17 719,-27 12 90,23-14 0,-29 16 0,2-3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02.6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131 160 5824,'31'-40'1979,"-10"-6"-1620,-29 32-179,-5-10 0,-8 10-180,6 6 90,-2 1-90,8 5 90,0 0-90,0 0 90,-9 1 0,7 2 0,-11 2-90,13 1 180,-5 6-90,10-4 270,1 11-181,5-9 451,11 16-360,-4-12 449,22 19-179,1-5-450,0 0 90,7 3 0,-4 4-90,-12-7-90,2 5 90,-23-17 0,-8 0-90,0-3 90,-11 5-90,-1-6-270,-14-1 90,11-5-899,-7-13 539,22-1-1349,4-21 1169,6 14 91,7-10 89,-5 15-90,2 0 630,0 1 0,2 0 0,1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02.8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 6903,'16'19'5487,"-5"-2"-5487,-9-10-90,-1-1-180,-1-4-180,1 0-179,1-3-271,-1-1-1079,4-5 900,-2 1 1079,8-9 0,-3 5 0,4-4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7:49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774 91 5914,'-1'-5'269,"-1"1"-179,1 0 0,-1 0 0,1 0-90,-1 1 90,1-1 0,0 0 90,-1-2-90,-1 0 0,0 1 90,-1 0-180,2 3 180,-2-2-90,0 2 90,-2-3-180,2 3 180,-4-3-180,5 2 179,-5-1-179,4 3 180,-6-3-180,4 3 90,-7-2-90,6 3 0,-16 0 0,10 1 0,-21 2 0,19 0 90,-22 3-90,20-3 90,-20 4-90,21-4 90,-19 5-90,-29 16 0,28-11 0,-26 12 0,49-17 0,0 0 0,0 0 0,0 0 0,-4 3 90,4-2-90,-11 9 0,13-8 0,-10 10 0,13-11 0,-9 10 0,10-10 0,-9 15 90,8-12-90,-9 15 90,9-14 0,-7 16-90,9-16 0,-7 22 90,8-21-90,-6 20 0,8-22 90,-3 14-90,4-14 90,0 14 0,1-16-90,3 10 0,-1-13 180,3 10-180,-2-7 269,7 14-269,-4-15 180,9 14-90,-8-15 0,8 8 90,-5-7 0,4 3-90,-2-3 0,0-2 0,-4-1 90,5 1-90,-3 0 90,7 4-90,-6-3 0,4 0 89,3-1-179,-4-2 90,5 1-90,-5-2 90,1-1-90,1 0 90,1-1-90,0 0 90,0-1 0,8 0-90,-8-1 90,18 2-90,-18-2 90,20 1-90,-21-2 90,22-4-90,-20 1 90,30-6-90,-27 4 0,27-6 0,-30 7 90,18-8-90,-20 7 0,15-8 0,-19 7 0,7-2 0,-9 4 0,-1-1 0,1 0 0,-2 0 0,3-3 0,-4 1 0,7-8 0,-8 9 0,8-12 0,-8 12 0,4-8 0,-3 4 0,5-12 0,-5 9 0,3-8 0,-7 14 0,2-10 0,-2 10 0,0-14 0,-2 13 0,0-12 0,-1 12 0,0-11 0,0 10 0,1-14 0,1 13 0,-3-12 0,1 14 0,-4-12 0,4 12 0,-4-15 0,3 14 0,-3-16 0,3 16-90,-3-16 90,3 15-180,0-12 90,1 14-719,-4-6 449,0 11-1349,-14-4 989,6 7 720,-37 10 0,26-3 0,-20 9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15.7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16 6183,'-1'2'270,"-1"-1"180,2 0-360,2-4 0,-1 2 0,1-3 0,0 2 0,-1 0-90,0 0 90,0 1-90,-1 0 719,0 0-629,0 1 0,1-1-90,1 0 90,-1 0 0,1 1 0,0 0-90,-1 0 90,0 0 0,0 0 0,0 0 0,0 0 0,1 0-90,-2 1 180,2 2-90,-1 0 719,4 18-449,-3-6 270,4 24-361,-4-16 631,3 53-810,-4-37 0,1 12 0,0 0 0,0-12-90,1 43 0,-2-49-180,4 24 0,-3-38-450,4 10 271,-3-22-811,3-3 720,-4-6-989,-2-16 990,-2 7-1171,-7-21 1620,3 17 0,-5-10 0,5 10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16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20 154 6183,'-9'5'900,"4"-1"-810,-1 0 90,6-2-90,2 0 90,1-2 179,6 0-269,0-1 360,25-7-270,-11 2 90,43-13-180,-32 9 0,47-17-90,-47 16 0,36-13 0,-45 16 0,23-9-90,-34 12-180,7-6 180,-18 8-450,0-4 270,-2 5-809,1-2 629,1 2 450,1 0 0,-1 0 0,1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17.0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6 6183,'-3'1'450,"1"1"-180,0-2 0,1 0 539,1 0-719,-1 0 90,-1 4-90,0-1 360,-3 18-270,1-8 180,-2 25-270,3-19 359,-1 31-359,5-26 360,11 41-450,-2-40 90,21 29 0,-16-39-90,22 6 0,-21-18 90,20-7-90,-21-3 0,14-14 0,-18 10-90,7-16 90,-12 14-180,4-18 90,-8 16-270,-4-25 270,0 24 0,-6-19 0,5 25 90,-2-6 0,4 14-89,0 5 89,2 3 89,4 18-89,-2-9 180,10 23-90,-6-21 180,19 21-270,-13-27 270,22 8-180,-19-17 270,18-8-270,-18 0 269,17-15-179,-20 9 0,11-19-90,-15 17 0,-2-23-90,-7 21-180,-13-23 90,4 24-449,-20-19 269,15 20-630,-16-10 541,18 16-631,-8-2 720,14 9-629,-1 6 629,7 1-630,7 12 541,-1-9 359,3 6 0,-3-8 0,0-1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17.4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21 6094,'3'-11'1529,"-2"2"-1439,-5 10-90,-1 0 90,0 1-1,-1 3 1,1 1 270,-4 17-270,6-9 270,2 27-270,5-22 360,14 30-360,-7-28 449,23 24-359,-15-28 360,26 10-360,-24-20 539,34-9-629,-33-4 180,27-21-270,-34 11 0,8-20 0,-18 19 0,-6-20 0,-6 21-180,-19-17 0,10 19 0,-11-7-89,12 12-1,0 1 0,0 2-90,3 1-359,-3 3 359,6 2-989,-3 11 809,8-1 540,4 22 0,5-13 0,4 10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19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46 6273,'3'-6'720,"0"0"-540,0 1 0,0 0 0,1 0 0,-2 1-1,0-1 1,-2 0 0,0 3-90,0 0 90,0 2-90,0 0 0,-1 0 0,-1 1 90,-1 3 0,1-1 90,-6 10-180,3-5 359,-6 22-269,6-13 630,-4 48-540,6-32 269,2 58-359,4-51 90,8 50-180,-4-50 0,13 41-90,-10-51 90,16 27-90,-14-39 0,16 11 0,-16-22-90,16-6 90,-18-5-90,15-16 0,-16 9-180,11-23 180,-12 17-270,5-25 270,-8 24 1,2-20-1,-5 23 90,2-10 0,-3 18-90,0-1 90,-1 7 0,0 0 90,2 3-90,-1 2 90,2 2-90,-1 1 269,7 16-269,-3-9 90,10 23-180,-8-22-539,8 19 269,-8-21-989,12 10 809,-10-17-989,13-1 989,-14-7 540,5-7 0,-8 1 0,2-4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19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 6453,'4'-6'0,"1"1"0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19.8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0 6183,'-1'14'720,"0"2"-540,2 0 0,0 1 0,1 0 0,-1 1-90,1 0 89,1 0 181,3 15 0,-2 0-270,2 0 90,-3-4-90,-1-19 270,-1 4 1079,-4-12-1169,1-6-270,-4-16 90,5-14-90,-1 7 0,4-3 0,0 15 0,8-13 0,-3 10-90,12-18 90,-8 22 90,15-11-90,-13 17 90,16-2 0,-17 10 179,19 14-179,-20-5 180,16 23-270,-18-16 90,5 11-90,-8-11 90,0 1-90,1-1 0,-1 0 0,3 4 0,-1-6-270,9 8 90,-8-13-1079,19-1 899,-14-10-989,23-17 899,-21 4-719,20-24 809,-22 20 360,10-26 0,-18 24 0,2-12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0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0 6273,'-15'5'1080,"4"4"-990,11-1 90,1 5-90,2-1 0,0 2 89,2 3 1,4 13 0,0-6 90,11 33 180,2 7-270,-2-9 269,10 24-359,-20-55 90,11 18-90,-15-32 180,4 7-180,-6-12 180,0 2-180,-3-7 0,-3-5-90,1 0 0,-2-4-90,0 2 90,1-2 0,0 0-90,-1 0-180,-2-12 180,2 8-180,-1-19 180,4 18-90,2-19 180,1 18 0,7-18 0,-4 18 0,12-14 0,-8 18 0,19-11 0,-16 15 90,30 0-90,-25 7 90,19 5-90,-24 0 90,8 12 0,-13-7 180,-2 22-270,-8-17 90,-12 21-90,6-23-270,-17 15 90,12-17-359,-17 10 359,16-14-360,-16 0 450,18-6-180,-10-5 180,15 1 0,1-4 0,7 5 180,9 3 0,-3 2 90,17 11-180,-11-6 180,26 14-180,-11-7 90,23 10-90,-20-12 0,13 5-90,-24-12-450,29 0 360,-27-7-809,29-10 629,-33 3 360,19-16 0,-22 12 0,6-8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0.9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182 109 6094,'-15'-44'1169,"-3"5"-1079,7 32 0,-4-2 0,3 4 269,-12 1-269,9 3 180,-18 4-180,20 0 90,-8 9-90,16-5 90,7 15-180,4-10 360,22 20-180,-10-16 539,26 21-359,-23-20 450,22 19-541,-26-21 451,15 18-630,-23-20 90,3 14-180,-12-19 90,-9 8-180,1-12-180,-17-3-90,12-4-989,-14-19 719,16 7-89,-4-13-1,10 9-89,1 0-1,2 1 91,2 0 719,3 2 0,5 0 0,3 2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2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8 6453,'-2'-3'360,"0"1"-270,2 1 0,-2 0 0,1 1 0,0 0 0,-1 0 0,0 1 90,-3 3-90,1-1 90,-5 8-91,4-4 361,-6 22 0,4 13-270,1-3 180,7 25-360,3-38 180,12 26-180,-4-33 90,26 11-90,-19-24-90,29-6 0,-30-6-90,17-14 90,-22 10-180,8-17 180,-15 14-90,3-17 180,-7 16-180,0-12 180,-2 16 0,0-4-90,0 11 90,1 5 0,1 1 90,6 14 0,-2-8 90,13 18-90,-7-13 270,29 19-270,-21-21 180,32 10-180,-31-19 269,25-5-269,-27-1 180,22-15-270,-25 8 90,12-18-90,-20 13 0,-1-19 0,-8 18-360,-22-26 270,9 25-359,-26-22 269,22 27-360,-18-8 360,21 16-450,-11 3 361,18 4-541,2 10 540,9-5 270,11 11 0,-3-11 0,5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07:59.96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183 343 5824,'-7'-2'90,"-1"0"-90,-1 1 0,0-1 0,0 1 0,1 0 0,-1 0 0,-4 1 90,-6-3-90,5 1 90,-10-3-90,18 3 89,-9-1-89,11 1 90,-4 0 0,5 1-90,-3 0 90,3 1 180,-2 0-180,4 0 180,-1 0-90,2 0 180,2-2-270,-1 1 179,1-2-179,-2 3 90,0-2-90,0 2 270,7-3-180,-2 1 90,12-3-90,-4 1 359,20-7 225,25-4 1,3 0-675,1-2-749,3 1 0,-6 3 749,-29 8-90,1 2 90,1 0 90,31 0-180,-20 0 89,7 1 1,1 0-90,-4 0 45,9-1 0,0-1 45,-3 0-90,8-2 0,0 0 90,-6 1-90,8-1 0,-1 0 0,-7 2 0,8 0 0,-1 0 0,-6 1 45,8-1 0,0 1-45,-7 0 45,17-1 0,1 0-45,-14 1 45,13 0 0,-2 0-45,-18 1 0,-4 0 0,2 0 90,37-4-90,4-1 0,-3 0 45,-35 2 0,-3 1-45,5 0 0,8 1 0,0-1 0,-8 3 45,8 0 0,1 0-45,-8 2 0,9 0 0,1 1 0,-6-1 45,27-3 0,3-1-45,-11-1 0,-17 0 0,11-1 0,-10 1 0,16-3 0,9 0 0,-1 1 0,-12 1-947,8 2 1,0 0 946,-10 3 0,12 0 0,0 1-120,-8 1 165,14-1 0,1 0-45,-9 0 0,-10-1 0,12-1 0,-10 1 0,-26-1 0,0 1 0,29 0 0,13-1 0,-14 2 90,16 0-90,-29 1 0,10 0 0,-11 0 0,22 3 45,6 0 0,-1 1-45,-15 1 0,7 0 0,-1-1 0,-14 0 89,18-1 1,-2 0 0,-19-2 0,9-1 0,-2-1-90,-24-1 180,51-2-90,-62-1 180,36 0-270,-46 1 270,26-1-180,-35 3 3512,19 0-3602,-24 0 359,13 3-269,-17-2 0,14 3-90,-16-2 90,10 2-90,-12-3 0,6 2 0,-6-2 0,5 1 0,-6-1 90,4 0-90,-5 1 0,6-1 0,-6 1 0,15 0 0,-10 0 0,21 0 0,-14-2 0,25 1 0,-21-1 0,24 0 0,-26 0 0,18-1-90,-25 1-180,9 0 0,-16 0-2158,-1 0 1528,-9-2-1258,-10 1 988,0 0-899,-12 2 2069,12 2 0,-4 0 0,8-1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2.4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1 6183,'-5'0'630,"0"0"-540,4 0 0,-1 1-90,2 1 90,-1 0 0,-3 2 0,1-1 180,-5 5-180,3-1 269,-6 12-269,5-6 270,-3 21-270,7-16 270,7 26-180,1-25 270,17 24-271,-9-26 271,23 14-270,-18-20 180,26 1-270,-26-12 90,31-13-180,-32 3 0,18-20-90,-28 17 90,2-8-90,-9 10 0,-3 0-90,-2 0 90,-1 1-270,-8-4 180,1 3-449,-27-15 539,19 14-180,-23-10 180,27 17-540,-15 2 450,19 4-449,-8 8 359,18-2-180,1 9-89,5-4 539,3 3 0,-1-3 0,1-2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3.3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1 354 6094,'1'-3'539,"-1"1"-359,0 3-90,0 2 0,0-1 0,0 1 0,0 1 360,2 7-360,-2-3 269,4 18-269,-3-13 180,8 22-270,-5-19 180,12 23-180,-9-23 90,16 14 0,-12-20 0,19 2-90,-18-11 90,13-6-90,-15-1 0,3-3 0,-4 0 90,-1 0-90,0-2 0,-1 0 0,6-11 0,-6 8 0,7-19 0,-10 18 0,2-16 0,-5 20 0,0-9 0,-1 15 90,-1 0-90,-1 7 0,1 17 0,1-9 0,6 24 0,-1-21 0,11 19 0,-7-18 0,14 13 0,-12-16 0,17 6 0,-16-11 0,19 0 0,-19-7-180,23-10 180,-20 2-180,19-19 180,-21 14-90,14-22 0,-17 18 90,12-26 0,-15 23-90,6-33 90,-10 29-90,-1-37 0,-4 34 0,-5-36 90,3 37 90,-8-29-90,8 38 90,-6-12 0,7 24 0,0 5-90,2 5 360,1 29-270,1-12 270,2 31-180,-1-26 629,6 45-629,-3-37 180,7 47-270,-6-53-180,10 26-90,-7-35-630,16 12 361,-11-24-991,22-4 991,-19-7-1080,20-12 1529,-21 7 0,8-6 0,-11 5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3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169 269 6903,'4'-2'450,"-2"2"-270,-2-3 0,-2 2-90,-1-2-1,-2 1 1,-1 1 0,-3 1 0,1 0 90,-13 1-180,9 1 180,-21 9-180,19-4 90,-16 16-90,20-11 90,-6 19-90,12-15 90,2 21-90,4-21 90,8 19-90,-4-22 0,5 6 0,-3-13 0,0 0 0,2-2 90,1-2-90,0-2 0,8-5 0,-6 0 0,15-13 0,-12 6-90,18-22 90,-19 17-90,17-29 90,-20 24-90,11-31 90,-15 28-90,2-32 0,-9 31 0,-9-29 90,1 31 0,-15-24 90,12 31 0,-16-11-90,17 23 90,-10 9-90,13 6 270,1 29-90,6-16 629,9 42-449,-2-33 630,14 42-721,-11-42 181,16 34-360,-15-40-90,25 21-180,-21-33-899,23 1 539,-23-19-1889,16-17 1530,-18 5 899,13-17 0,-13 14 0,6-6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5.4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6363,'25'92'1484,"-10"-29"1,-2-3-1395,1 12-835,1 13 834,-10-63 1,0-2 181,-1-2-271,0-4 228,1-1-228,0-1 90,-1-5 0,3-2 336,-3-6-336,2-9-90,-4 2 0,-3-19 0,0 13-90,-1-25 0,2 20 0,7-25 0,-1 25 1,15-18 89,-8 25 0,27-5 0,-21 15 0,30 9 0,-31 2 269,20 19-179,-24-13 360,6 22-270,-15-20 90,-2 9 0,-9-8-180,-1-3 0,-4 2-1,0-6-89,-2 1-89,-1-1-1,-1-1-270,-7 1 180,4-5-1079,-25-4 989,23-5-630,-21-16 630,28 6-449,-3-20 629,13 18-180,8-16 180,1 19 90,17-6 0,-12 14 270,23 1-180,-19 3 180,21 6-180,-22-3 269,23 5-269,-20-6 90,26 3-90,-23-4 0,24 0-90,-25-2 0,24-4 0,-24 2 90,28-13-90,-27 7 0,25-17 0,-27 14-90,12-16 180,-20 17-90,4-14 0,-12 14 90,-4-10-90,-3 13 90,-17-6-90,8 9 0,-26 5 90,20 4 270,-23 18-180,26-6 809,-12 28-629,22-22 899,11 41-1079,6-37 90,28 32-180,-16-40-90,34 12-90,-30-21-720,35-4 271,-34-9-1620,31-18 1259,-34 8 900,24-27 0,-29 22 0,9-11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6.7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259 20 6273,'-2'-2'540,"0"-1"-450,-1 0 90,-1 0-90,-2 1 0,1-1 0,-2 1 0,0 1 0,-5 0 90,-14 4-180,7-1 269,-21 11-269,23-4 360,-21 20-270,23-12 180,-16 29-270,20-23 180,-2 43-90,13-40-90,14 33 0,-1-41 0,9 6 0,-6-15 90,1-3-90,1-3 0,0-1-90,11-4 90,-7-1-90,23-13 90,-24 6-180,23-16 90,-28 14 0,15-17 90,-20 16-90,11-15 0,-14 16 90,6-11 0,-11 15 0,3-3 0,-5 11 90,1 8 0,-2 0 0,3 17 90,3-5 0,6 10-90,0-8 90,9 3-90,-7-11 90,6 2-90,-5-6 179,7 0-89,-4-4 0,4-1 90,0-6-180,-4-1 270,22-16-360,-22 6 0,19-26 0,-26 21-270,4-25 180,-12 23-360,-7-24 270,-3 26-179,-18-16 359,11 23-180,-35 5 180,27 10-90,-29 18 0,34-9-180,-11 20 180,21-20-450,4 16 270,9-19-629,17 7 629,-9-13 270,29 1 0,-24-7 0,14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7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6183,'0'9'450,"1"1"-360,1 0 180,2 4-180,0-3 0,0 3 0,-1-4 180,0 5 89,0 6-269,-1-5 180,0 7-180,-2-15 180,0 4-180,0-9 270,-2 2-270,1-4 90,-2-2-180,1-2 90,-3-2-90,4 1 0,-4-3 0,3 4 0,1-1 0,0 5 0,3 8 0,-2-1 90,3 12 0,-2-10 269,1 13-359,-2-14 180,1 5-90,-1-11 90,0 1-90,0-3-90,0 0 90,0 0 0,0 0-90,0-4 0,0-1 0,0-2 90,0-1-90,1-8 0,0 4 0,3-18-90,-2 13 90,7-23 0,-2 21-90,17-24 0,-11 26 90,23-15 0,-20 23-90,22-3 90,-22 9 0,19 9 90,-22 1-90,6 7 0,-11-2 0,-3 1 0,0 0 90,-1 2-90,-1 7 90,-1-5-270,6 21 0,-5-22-450,11 14 271,-6-25 89,6 0-900,3-14 91,0-6 629,0 1 450,-5-9 0,-8 11 0,1-6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7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84 6094,'26'77'2518,"-6"-17"-2428,-19-51 0,-1-6 90,0-2-90,1-1 0,0-1 0,1-4-90,0-1 90,4-11-90,-2 5 0,13-27 0,-7 20 0,16-28 0,-14 28 0,17-16 0,-16 22-90,15-4 90,-16 14 90,12 9 0,-14 3 90,7 20-1,-11-11 91,5 35-180,-8-29-270,6 32 0,-5-37 1,4 8-1,-2-17-90,0-2-90,0-2-809,6-5 719,-6-2 450,7-10 0,-8 2 0,2-7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8.3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84 6094,'34'16'1349,"-9"-5"-1259,-7-8 0,-9-3-90,0-2 90,2 0 0,22-18-90,-18 9 0,22-21 0,-31 23 0,-3-11 0,-6 14 0,-12-3 0,5 6 89,-16 5 1,13 2 90,-17 11 0,13 2 180,-5 14-270,13-9 180,3 11-90,8-17 180,13 23-271,-4-21-89,23 17 0,-17-25-179,10 1-1,-11-9 0,0-2-90,1-3-989,13-7 809,-12 3 450,19-15 0,-21 10 0,7-7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8.7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35 6183,'3'-10'1260,"-1"0"-1080,-1 2-90,-2 3 0,-2 4-1,0 0 91,-8 3-90,2 0 90,-12 8-90,8-3 180,-18 15-180,15-8 270,-21 22-270,22-18 90,-10 24-90,17-25 0,2 19-90,8-21 89,16 19-89,-6-21 0,21 12-89,-18-18 89,10 1-90,-10-6-90,0-2 0,1-3-90,1-1-720,15-10 631,-12 4-631,24-17 630,-27 15 360,13-14 0,-18 12 0,3-4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2:44:29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23 6183,'4'-13'1530,"0"3"-1440,-3 10 89,1 3-89,-1 1 90,-1 5-90,0 0 270,0 16-270,1-10 270,1 27-180,-1-22 269,1 30-269,-1-28 270,3 30-270,0-31-90,7 23-90,-3-27-360,11 13 180,-7-21-629,15-1 449,-12-10-1079,19-13 899,-19 4 540,22-18 0,-20 15 0,9-9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9C4B1-FD3D-3F4F-ADA9-98CA1E853E29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63507-A50A-EB47-83EE-D91379056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4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63507-A50A-EB47-83EE-D9137905670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44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8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59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93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17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131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675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19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826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46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606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3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77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17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9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90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798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71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46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66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642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34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48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9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40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4083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4370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153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157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981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585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1484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221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4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714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8725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8438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275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3325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154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4663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7123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75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6590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08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695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8835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2684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3863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3719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710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5848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391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3514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5528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15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5845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805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9783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7237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0963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3820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854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77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95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81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7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8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3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4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9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3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7EB1-D9A0-2142-A73B-65113FE94396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0409-2A91-8B4E-89E0-E80DFE962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379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92.xml"/><Relationship Id="rId21" Type="http://schemas.openxmlformats.org/officeDocument/2006/relationships/customXml" Target="../ink/ink644.xml"/><Relationship Id="rId42" Type="http://schemas.openxmlformats.org/officeDocument/2006/relationships/image" Target="../media/image624.png"/><Relationship Id="rId63" Type="http://schemas.openxmlformats.org/officeDocument/2006/relationships/customXml" Target="../ink/ink665.xml"/><Relationship Id="rId84" Type="http://schemas.openxmlformats.org/officeDocument/2006/relationships/image" Target="../media/image645.png"/><Relationship Id="rId138" Type="http://schemas.openxmlformats.org/officeDocument/2006/relationships/image" Target="../media/image672.png"/><Relationship Id="rId159" Type="http://schemas.openxmlformats.org/officeDocument/2006/relationships/customXml" Target="../ink/ink713.xml"/><Relationship Id="rId170" Type="http://schemas.openxmlformats.org/officeDocument/2006/relationships/image" Target="../media/image688.png"/><Relationship Id="rId191" Type="http://schemas.openxmlformats.org/officeDocument/2006/relationships/customXml" Target="../ink/ink729.xml"/><Relationship Id="rId205" Type="http://schemas.openxmlformats.org/officeDocument/2006/relationships/customXml" Target="../ink/ink736.xml"/><Relationship Id="rId226" Type="http://schemas.openxmlformats.org/officeDocument/2006/relationships/image" Target="../media/image716.png"/><Relationship Id="rId247" Type="http://schemas.openxmlformats.org/officeDocument/2006/relationships/customXml" Target="../ink/ink757.xml"/><Relationship Id="rId107" Type="http://schemas.openxmlformats.org/officeDocument/2006/relationships/customXml" Target="../ink/ink687.xml"/><Relationship Id="rId11" Type="http://schemas.openxmlformats.org/officeDocument/2006/relationships/customXml" Target="../ink/ink639.xml"/><Relationship Id="rId32" Type="http://schemas.openxmlformats.org/officeDocument/2006/relationships/image" Target="../media/image619.png"/><Relationship Id="rId53" Type="http://schemas.openxmlformats.org/officeDocument/2006/relationships/customXml" Target="../ink/ink660.xml"/><Relationship Id="rId74" Type="http://schemas.openxmlformats.org/officeDocument/2006/relationships/image" Target="../media/image640.png"/><Relationship Id="rId128" Type="http://schemas.openxmlformats.org/officeDocument/2006/relationships/image" Target="../media/image667.png"/><Relationship Id="rId149" Type="http://schemas.openxmlformats.org/officeDocument/2006/relationships/customXml" Target="../ink/ink708.xml"/><Relationship Id="rId5" Type="http://schemas.openxmlformats.org/officeDocument/2006/relationships/customXml" Target="../ink/ink636.xml"/><Relationship Id="rId95" Type="http://schemas.openxmlformats.org/officeDocument/2006/relationships/customXml" Target="../ink/ink681.xml"/><Relationship Id="rId160" Type="http://schemas.openxmlformats.org/officeDocument/2006/relationships/image" Target="../media/image683.png"/><Relationship Id="rId181" Type="http://schemas.openxmlformats.org/officeDocument/2006/relationships/customXml" Target="../ink/ink724.xml"/><Relationship Id="rId216" Type="http://schemas.openxmlformats.org/officeDocument/2006/relationships/image" Target="../media/image711.png"/><Relationship Id="rId237" Type="http://schemas.openxmlformats.org/officeDocument/2006/relationships/customXml" Target="../ink/ink752.xml"/><Relationship Id="rId22" Type="http://schemas.openxmlformats.org/officeDocument/2006/relationships/image" Target="../media/image614.png"/><Relationship Id="rId43" Type="http://schemas.openxmlformats.org/officeDocument/2006/relationships/customXml" Target="../ink/ink655.xml"/><Relationship Id="rId64" Type="http://schemas.openxmlformats.org/officeDocument/2006/relationships/image" Target="../media/image635.png"/><Relationship Id="rId118" Type="http://schemas.openxmlformats.org/officeDocument/2006/relationships/image" Target="../media/image662.png"/><Relationship Id="rId139" Type="http://schemas.openxmlformats.org/officeDocument/2006/relationships/customXml" Target="../ink/ink703.xml"/><Relationship Id="rId85" Type="http://schemas.openxmlformats.org/officeDocument/2006/relationships/customXml" Target="../ink/ink676.xml"/><Relationship Id="rId150" Type="http://schemas.openxmlformats.org/officeDocument/2006/relationships/image" Target="../media/image678.png"/><Relationship Id="rId171" Type="http://schemas.openxmlformats.org/officeDocument/2006/relationships/customXml" Target="../ink/ink719.xml"/><Relationship Id="rId192" Type="http://schemas.openxmlformats.org/officeDocument/2006/relationships/image" Target="../media/image699.png"/><Relationship Id="rId206" Type="http://schemas.openxmlformats.org/officeDocument/2006/relationships/image" Target="../media/image706.png"/><Relationship Id="rId227" Type="http://schemas.openxmlformats.org/officeDocument/2006/relationships/customXml" Target="../ink/ink747.xml"/><Relationship Id="rId248" Type="http://schemas.openxmlformats.org/officeDocument/2006/relationships/image" Target="../media/image727.png"/><Relationship Id="rId12" Type="http://schemas.openxmlformats.org/officeDocument/2006/relationships/image" Target="../media/image609.png"/><Relationship Id="rId33" Type="http://schemas.openxmlformats.org/officeDocument/2006/relationships/customXml" Target="../ink/ink650.xml"/><Relationship Id="rId108" Type="http://schemas.openxmlformats.org/officeDocument/2006/relationships/image" Target="../media/image657.png"/><Relationship Id="rId129" Type="http://schemas.openxmlformats.org/officeDocument/2006/relationships/customXml" Target="../ink/ink698.xml"/><Relationship Id="rId54" Type="http://schemas.openxmlformats.org/officeDocument/2006/relationships/image" Target="../media/image630.png"/><Relationship Id="rId75" Type="http://schemas.openxmlformats.org/officeDocument/2006/relationships/customXml" Target="../ink/ink671.xml"/><Relationship Id="rId96" Type="http://schemas.openxmlformats.org/officeDocument/2006/relationships/image" Target="../media/image651.png"/><Relationship Id="rId140" Type="http://schemas.openxmlformats.org/officeDocument/2006/relationships/image" Target="../media/image673.png"/><Relationship Id="rId161" Type="http://schemas.openxmlformats.org/officeDocument/2006/relationships/customXml" Target="../ink/ink714.xml"/><Relationship Id="rId182" Type="http://schemas.openxmlformats.org/officeDocument/2006/relationships/image" Target="../media/image694.png"/><Relationship Id="rId217" Type="http://schemas.openxmlformats.org/officeDocument/2006/relationships/customXml" Target="../ink/ink742.xml"/><Relationship Id="rId6" Type="http://schemas.openxmlformats.org/officeDocument/2006/relationships/image" Target="../media/image606.png"/><Relationship Id="rId238" Type="http://schemas.openxmlformats.org/officeDocument/2006/relationships/image" Target="../media/image722.png"/><Relationship Id="rId23" Type="http://schemas.openxmlformats.org/officeDocument/2006/relationships/customXml" Target="../ink/ink645.xml"/><Relationship Id="rId119" Type="http://schemas.openxmlformats.org/officeDocument/2006/relationships/customXml" Target="../ink/ink693.xml"/><Relationship Id="rId44" Type="http://schemas.openxmlformats.org/officeDocument/2006/relationships/image" Target="../media/image625.png"/><Relationship Id="rId65" Type="http://schemas.openxmlformats.org/officeDocument/2006/relationships/customXml" Target="../ink/ink666.xml"/><Relationship Id="rId86" Type="http://schemas.openxmlformats.org/officeDocument/2006/relationships/image" Target="../media/image646.png"/><Relationship Id="rId130" Type="http://schemas.openxmlformats.org/officeDocument/2006/relationships/image" Target="../media/image668.png"/><Relationship Id="rId151" Type="http://schemas.openxmlformats.org/officeDocument/2006/relationships/customXml" Target="../ink/ink709.xml"/><Relationship Id="rId172" Type="http://schemas.openxmlformats.org/officeDocument/2006/relationships/image" Target="../media/image689.png"/><Relationship Id="rId193" Type="http://schemas.openxmlformats.org/officeDocument/2006/relationships/customXml" Target="../ink/ink730.xml"/><Relationship Id="rId207" Type="http://schemas.openxmlformats.org/officeDocument/2006/relationships/customXml" Target="../ink/ink737.xml"/><Relationship Id="rId228" Type="http://schemas.openxmlformats.org/officeDocument/2006/relationships/image" Target="../media/image717.png"/><Relationship Id="rId13" Type="http://schemas.openxmlformats.org/officeDocument/2006/relationships/customXml" Target="../ink/ink640.xml"/><Relationship Id="rId109" Type="http://schemas.openxmlformats.org/officeDocument/2006/relationships/customXml" Target="../ink/ink688.xml"/><Relationship Id="rId34" Type="http://schemas.openxmlformats.org/officeDocument/2006/relationships/image" Target="../media/image620.png"/><Relationship Id="rId55" Type="http://schemas.openxmlformats.org/officeDocument/2006/relationships/customXml" Target="../ink/ink661.xml"/><Relationship Id="rId76" Type="http://schemas.openxmlformats.org/officeDocument/2006/relationships/image" Target="../media/image641.png"/><Relationship Id="rId97" Type="http://schemas.openxmlformats.org/officeDocument/2006/relationships/customXml" Target="../ink/ink682.xml"/><Relationship Id="rId120" Type="http://schemas.openxmlformats.org/officeDocument/2006/relationships/image" Target="../media/image663.png"/><Relationship Id="rId141" Type="http://schemas.openxmlformats.org/officeDocument/2006/relationships/customXml" Target="../ink/ink704.xml"/><Relationship Id="rId7" Type="http://schemas.openxmlformats.org/officeDocument/2006/relationships/customXml" Target="../ink/ink637.xml"/><Relationship Id="rId162" Type="http://schemas.openxmlformats.org/officeDocument/2006/relationships/image" Target="../media/image684.png"/><Relationship Id="rId183" Type="http://schemas.openxmlformats.org/officeDocument/2006/relationships/customXml" Target="../ink/ink725.xml"/><Relationship Id="rId218" Type="http://schemas.openxmlformats.org/officeDocument/2006/relationships/image" Target="../media/image712.png"/><Relationship Id="rId239" Type="http://schemas.openxmlformats.org/officeDocument/2006/relationships/customXml" Target="../ink/ink753.xml"/><Relationship Id="rId24" Type="http://schemas.openxmlformats.org/officeDocument/2006/relationships/image" Target="../media/image615.png"/><Relationship Id="rId45" Type="http://schemas.openxmlformats.org/officeDocument/2006/relationships/customXml" Target="../ink/ink656.xml"/><Relationship Id="rId66" Type="http://schemas.openxmlformats.org/officeDocument/2006/relationships/image" Target="../media/image636.png"/><Relationship Id="rId87" Type="http://schemas.openxmlformats.org/officeDocument/2006/relationships/customXml" Target="../ink/ink677.xml"/><Relationship Id="rId110" Type="http://schemas.openxmlformats.org/officeDocument/2006/relationships/image" Target="../media/image658.png"/><Relationship Id="rId131" Type="http://schemas.openxmlformats.org/officeDocument/2006/relationships/customXml" Target="../ink/ink699.xml"/><Relationship Id="rId152" Type="http://schemas.openxmlformats.org/officeDocument/2006/relationships/image" Target="../media/image679.png"/><Relationship Id="rId173" Type="http://schemas.openxmlformats.org/officeDocument/2006/relationships/customXml" Target="../ink/ink720.xml"/><Relationship Id="rId194" Type="http://schemas.openxmlformats.org/officeDocument/2006/relationships/image" Target="../media/image700.png"/><Relationship Id="rId208" Type="http://schemas.openxmlformats.org/officeDocument/2006/relationships/image" Target="../media/image707.png"/><Relationship Id="rId229" Type="http://schemas.openxmlformats.org/officeDocument/2006/relationships/customXml" Target="../ink/ink748.xml"/><Relationship Id="rId240" Type="http://schemas.openxmlformats.org/officeDocument/2006/relationships/image" Target="../media/image723.png"/><Relationship Id="rId14" Type="http://schemas.openxmlformats.org/officeDocument/2006/relationships/image" Target="../media/image610.png"/><Relationship Id="rId35" Type="http://schemas.openxmlformats.org/officeDocument/2006/relationships/customXml" Target="../ink/ink651.xml"/><Relationship Id="rId56" Type="http://schemas.openxmlformats.org/officeDocument/2006/relationships/image" Target="../media/image631.png"/><Relationship Id="rId77" Type="http://schemas.openxmlformats.org/officeDocument/2006/relationships/customXml" Target="../ink/ink672.xml"/><Relationship Id="rId100" Type="http://schemas.openxmlformats.org/officeDocument/2006/relationships/image" Target="../media/image653.png"/><Relationship Id="rId8" Type="http://schemas.openxmlformats.org/officeDocument/2006/relationships/image" Target="../media/image607.png"/><Relationship Id="rId98" Type="http://schemas.openxmlformats.org/officeDocument/2006/relationships/image" Target="../media/image652.png"/><Relationship Id="rId121" Type="http://schemas.openxmlformats.org/officeDocument/2006/relationships/customXml" Target="../ink/ink694.xml"/><Relationship Id="rId142" Type="http://schemas.openxmlformats.org/officeDocument/2006/relationships/image" Target="../media/image674.png"/><Relationship Id="rId163" Type="http://schemas.openxmlformats.org/officeDocument/2006/relationships/customXml" Target="../ink/ink715.xml"/><Relationship Id="rId184" Type="http://schemas.openxmlformats.org/officeDocument/2006/relationships/image" Target="../media/image695.png"/><Relationship Id="rId219" Type="http://schemas.openxmlformats.org/officeDocument/2006/relationships/customXml" Target="../ink/ink743.xml"/><Relationship Id="rId230" Type="http://schemas.openxmlformats.org/officeDocument/2006/relationships/image" Target="../media/image718.png"/><Relationship Id="rId25" Type="http://schemas.openxmlformats.org/officeDocument/2006/relationships/customXml" Target="../ink/ink646.xml"/><Relationship Id="rId46" Type="http://schemas.openxmlformats.org/officeDocument/2006/relationships/image" Target="../media/image626.png"/><Relationship Id="rId67" Type="http://schemas.openxmlformats.org/officeDocument/2006/relationships/customXml" Target="../ink/ink667.xml"/><Relationship Id="rId88" Type="http://schemas.openxmlformats.org/officeDocument/2006/relationships/image" Target="../media/image647.png"/><Relationship Id="rId111" Type="http://schemas.openxmlformats.org/officeDocument/2006/relationships/customXml" Target="../ink/ink689.xml"/><Relationship Id="rId132" Type="http://schemas.openxmlformats.org/officeDocument/2006/relationships/image" Target="../media/image669.png"/><Relationship Id="rId153" Type="http://schemas.openxmlformats.org/officeDocument/2006/relationships/customXml" Target="../ink/ink710.xml"/><Relationship Id="rId174" Type="http://schemas.openxmlformats.org/officeDocument/2006/relationships/image" Target="../media/image690.png"/><Relationship Id="rId195" Type="http://schemas.openxmlformats.org/officeDocument/2006/relationships/customXml" Target="../ink/ink731.xml"/><Relationship Id="rId209" Type="http://schemas.openxmlformats.org/officeDocument/2006/relationships/customXml" Target="../ink/ink738.xml"/><Relationship Id="rId220" Type="http://schemas.openxmlformats.org/officeDocument/2006/relationships/image" Target="../media/image713.png"/><Relationship Id="rId241" Type="http://schemas.openxmlformats.org/officeDocument/2006/relationships/customXml" Target="../ink/ink754.xml"/><Relationship Id="rId15" Type="http://schemas.openxmlformats.org/officeDocument/2006/relationships/customXml" Target="../ink/ink641.xml"/><Relationship Id="rId36" Type="http://schemas.openxmlformats.org/officeDocument/2006/relationships/image" Target="../media/image621.png"/><Relationship Id="rId57" Type="http://schemas.openxmlformats.org/officeDocument/2006/relationships/customXml" Target="../ink/ink662.xml"/><Relationship Id="rId10" Type="http://schemas.openxmlformats.org/officeDocument/2006/relationships/image" Target="../media/image608.png"/><Relationship Id="rId31" Type="http://schemas.openxmlformats.org/officeDocument/2006/relationships/customXml" Target="../ink/ink649.xml"/><Relationship Id="rId52" Type="http://schemas.openxmlformats.org/officeDocument/2006/relationships/image" Target="../media/image629.png"/><Relationship Id="rId73" Type="http://schemas.openxmlformats.org/officeDocument/2006/relationships/customXml" Target="../ink/ink670.xml"/><Relationship Id="rId78" Type="http://schemas.openxmlformats.org/officeDocument/2006/relationships/image" Target="../media/image642.png"/><Relationship Id="rId94" Type="http://schemas.openxmlformats.org/officeDocument/2006/relationships/image" Target="../media/image650.png"/><Relationship Id="rId99" Type="http://schemas.openxmlformats.org/officeDocument/2006/relationships/customXml" Target="../ink/ink683.xml"/><Relationship Id="rId101" Type="http://schemas.openxmlformats.org/officeDocument/2006/relationships/customXml" Target="../ink/ink684.xml"/><Relationship Id="rId122" Type="http://schemas.openxmlformats.org/officeDocument/2006/relationships/image" Target="../media/image664.png"/><Relationship Id="rId143" Type="http://schemas.openxmlformats.org/officeDocument/2006/relationships/customXml" Target="../ink/ink705.xml"/><Relationship Id="rId148" Type="http://schemas.openxmlformats.org/officeDocument/2006/relationships/image" Target="../media/image677.png"/><Relationship Id="rId164" Type="http://schemas.openxmlformats.org/officeDocument/2006/relationships/image" Target="../media/image685.png"/><Relationship Id="rId169" Type="http://schemas.openxmlformats.org/officeDocument/2006/relationships/customXml" Target="../ink/ink718.xml"/><Relationship Id="rId185" Type="http://schemas.openxmlformats.org/officeDocument/2006/relationships/customXml" Target="../ink/ink726.xml"/><Relationship Id="rId4" Type="http://schemas.openxmlformats.org/officeDocument/2006/relationships/image" Target="../media/image605.png"/><Relationship Id="rId9" Type="http://schemas.openxmlformats.org/officeDocument/2006/relationships/customXml" Target="../ink/ink638.xml"/><Relationship Id="rId180" Type="http://schemas.openxmlformats.org/officeDocument/2006/relationships/image" Target="../media/image693.png"/><Relationship Id="rId210" Type="http://schemas.openxmlformats.org/officeDocument/2006/relationships/image" Target="../media/image708.png"/><Relationship Id="rId215" Type="http://schemas.openxmlformats.org/officeDocument/2006/relationships/customXml" Target="../ink/ink741.xml"/><Relationship Id="rId236" Type="http://schemas.openxmlformats.org/officeDocument/2006/relationships/image" Target="../media/image721.png"/><Relationship Id="rId26" Type="http://schemas.openxmlformats.org/officeDocument/2006/relationships/image" Target="../media/image616.png"/><Relationship Id="rId231" Type="http://schemas.openxmlformats.org/officeDocument/2006/relationships/customXml" Target="../ink/ink749.xml"/><Relationship Id="rId47" Type="http://schemas.openxmlformats.org/officeDocument/2006/relationships/customXml" Target="../ink/ink657.xml"/><Relationship Id="rId68" Type="http://schemas.openxmlformats.org/officeDocument/2006/relationships/image" Target="../media/image637.png"/><Relationship Id="rId89" Type="http://schemas.openxmlformats.org/officeDocument/2006/relationships/customXml" Target="../ink/ink678.xml"/><Relationship Id="rId112" Type="http://schemas.openxmlformats.org/officeDocument/2006/relationships/image" Target="../media/image659.png"/><Relationship Id="rId133" Type="http://schemas.openxmlformats.org/officeDocument/2006/relationships/customXml" Target="../ink/ink700.xml"/><Relationship Id="rId154" Type="http://schemas.openxmlformats.org/officeDocument/2006/relationships/image" Target="../media/image680.png"/><Relationship Id="rId175" Type="http://schemas.openxmlformats.org/officeDocument/2006/relationships/customXml" Target="../ink/ink721.xml"/><Relationship Id="rId196" Type="http://schemas.openxmlformats.org/officeDocument/2006/relationships/image" Target="../media/image701.png"/><Relationship Id="rId200" Type="http://schemas.openxmlformats.org/officeDocument/2006/relationships/image" Target="../media/image703.png"/><Relationship Id="rId16" Type="http://schemas.openxmlformats.org/officeDocument/2006/relationships/image" Target="../media/image611.png"/><Relationship Id="rId221" Type="http://schemas.openxmlformats.org/officeDocument/2006/relationships/customXml" Target="../ink/ink744.xml"/><Relationship Id="rId242" Type="http://schemas.openxmlformats.org/officeDocument/2006/relationships/image" Target="../media/image724.png"/><Relationship Id="rId37" Type="http://schemas.openxmlformats.org/officeDocument/2006/relationships/customXml" Target="../ink/ink652.xml"/><Relationship Id="rId58" Type="http://schemas.openxmlformats.org/officeDocument/2006/relationships/image" Target="../media/image632.png"/><Relationship Id="rId79" Type="http://schemas.openxmlformats.org/officeDocument/2006/relationships/customXml" Target="../ink/ink673.xml"/><Relationship Id="rId102" Type="http://schemas.openxmlformats.org/officeDocument/2006/relationships/image" Target="../media/image654.png"/><Relationship Id="rId123" Type="http://schemas.openxmlformats.org/officeDocument/2006/relationships/customXml" Target="../ink/ink695.xml"/><Relationship Id="rId144" Type="http://schemas.openxmlformats.org/officeDocument/2006/relationships/image" Target="../media/image675.png"/><Relationship Id="rId90" Type="http://schemas.openxmlformats.org/officeDocument/2006/relationships/image" Target="../media/image648.png"/><Relationship Id="rId165" Type="http://schemas.openxmlformats.org/officeDocument/2006/relationships/customXml" Target="../ink/ink716.xml"/><Relationship Id="rId186" Type="http://schemas.openxmlformats.org/officeDocument/2006/relationships/image" Target="../media/image696.png"/><Relationship Id="rId211" Type="http://schemas.openxmlformats.org/officeDocument/2006/relationships/customXml" Target="../ink/ink739.xml"/><Relationship Id="rId232" Type="http://schemas.openxmlformats.org/officeDocument/2006/relationships/image" Target="../media/image719.png"/><Relationship Id="rId27" Type="http://schemas.openxmlformats.org/officeDocument/2006/relationships/customXml" Target="../ink/ink647.xml"/><Relationship Id="rId48" Type="http://schemas.openxmlformats.org/officeDocument/2006/relationships/image" Target="../media/image627.png"/><Relationship Id="rId69" Type="http://schemas.openxmlformats.org/officeDocument/2006/relationships/customXml" Target="../ink/ink668.xml"/><Relationship Id="rId113" Type="http://schemas.openxmlformats.org/officeDocument/2006/relationships/customXml" Target="../ink/ink690.xml"/><Relationship Id="rId134" Type="http://schemas.openxmlformats.org/officeDocument/2006/relationships/image" Target="../media/image670.png"/><Relationship Id="rId80" Type="http://schemas.openxmlformats.org/officeDocument/2006/relationships/image" Target="../media/image643.png"/><Relationship Id="rId155" Type="http://schemas.openxmlformats.org/officeDocument/2006/relationships/customXml" Target="../ink/ink711.xml"/><Relationship Id="rId176" Type="http://schemas.openxmlformats.org/officeDocument/2006/relationships/image" Target="../media/image691.png"/><Relationship Id="rId197" Type="http://schemas.openxmlformats.org/officeDocument/2006/relationships/customXml" Target="../ink/ink732.xml"/><Relationship Id="rId201" Type="http://schemas.openxmlformats.org/officeDocument/2006/relationships/customXml" Target="../ink/ink734.xml"/><Relationship Id="rId222" Type="http://schemas.openxmlformats.org/officeDocument/2006/relationships/image" Target="../media/image714.png"/><Relationship Id="rId243" Type="http://schemas.openxmlformats.org/officeDocument/2006/relationships/customXml" Target="../ink/ink755.xml"/><Relationship Id="rId17" Type="http://schemas.openxmlformats.org/officeDocument/2006/relationships/customXml" Target="../ink/ink642.xml"/><Relationship Id="rId38" Type="http://schemas.openxmlformats.org/officeDocument/2006/relationships/image" Target="../media/image622.png"/><Relationship Id="rId59" Type="http://schemas.openxmlformats.org/officeDocument/2006/relationships/customXml" Target="../ink/ink663.xml"/><Relationship Id="rId103" Type="http://schemas.openxmlformats.org/officeDocument/2006/relationships/customXml" Target="../ink/ink685.xml"/><Relationship Id="rId124" Type="http://schemas.openxmlformats.org/officeDocument/2006/relationships/image" Target="../media/image665.png"/><Relationship Id="rId70" Type="http://schemas.openxmlformats.org/officeDocument/2006/relationships/image" Target="../media/image638.png"/><Relationship Id="rId91" Type="http://schemas.openxmlformats.org/officeDocument/2006/relationships/customXml" Target="../ink/ink679.xml"/><Relationship Id="rId145" Type="http://schemas.openxmlformats.org/officeDocument/2006/relationships/customXml" Target="../ink/ink706.xml"/><Relationship Id="rId166" Type="http://schemas.openxmlformats.org/officeDocument/2006/relationships/image" Target="../media/image686.png"/><Relationship Id="rId187" Type="http://schemas.openxmlformats.org/officeDocument/2006/relationships/customXml" Target="../ink/ink727.xml"/><Relationship Id="rId1" Type="http://schemas.openxmlformats.org/officeDocument/2006/relationships/slideLayout" Target="../slideLayouts/slideLayout24.xml"/><Relationship Id="rId212" Type="http://schemas.openxmlformats.org/officeDocument/2006/relationships/image" Target="../media/image709.png"/><Relationship Id="rId233" Type="http://schemas.openxmlformats.org/officeDocument/2006/relationships/customXml" Target="../ink/ink750.xml"/><Relationship Id="rId28" Type="http://schemas.openxmlformats.org/officeDocument/2006/relationships/image" Target="../media/image617.png"/><Relationship Id="rId49" Type="http://schemas.openxmlformats.org/officeDocument/2006/relationships/customXml" Target="../ink/ink658.xml"/><Relationship Id="rId114" Type="http://schemas.openxmlformats.org/officeDocument/2006/relationships/image" Target="../media/image660.png"/><Relationship Id="rId60" Type="http://schemas.openxmlformats.org/officeDocument/2006/relationships/image" Target="../media/image633.png"/><Relationship Id="rId81" Type="http://schemas.openxmlformats.org/officeDocument/2006/relationships/customXml" Target="../ink/ink674.xml"/><Relationship Id="rId135" Type="http://schemas.openxmlformats.org/officeDocument/2006/relationships/customXml" Target="../ink/ink701.xml"/><Relationship Id="rId156" Type="http://schemas.openxmlformats.org/officeDocument/2006/relationships/image" Target="../media/image681.png"/><Relationship Id="rId177" Type="http://schemas.openxmlformats.org/officeDocument/2006/relationships/customXml" Target="../ink/ink722.xml"/><Relationship Id="rId198" Type="http://schemas.openxmlformats.org/officeDocument/2006/relationships/image" Target="../media/image702.png"/><Relationship Id="rId202" Type="http://schemas.openxmlformats.org/officeDocument/2006/relationships/image" Target="../media/image704.png"/><Relationship Id="rId223" Type="http://schemas.openxmlformats.org/officeDocument/2006/relationships/customXml" Target="../ink/ink745.xml"/><Relationship Id="rId244" Type="http://schemas.openxmlformats.org/officeDocument/2006/relationships/image" Target="../media/image725.png"/><Relationship Id="rId18" Type="http://schemas.openxmlformats.org/officeDocument/2006/relationships/image" Target="../media/image612.png"/><Relationship Id="rId39" Type="http://schemas.openxmlformats.org/officeDocument/2006/relationships/customXml" Target="../ink/ink653.xml"/><Relationship Id="rId50" Type="http://schemas.openxmlformats.org/officeDocument/2006/relationships/image" Target="../media/image628.png"/><Relationship Id="rId104" Type="http://schemas.openxmlformats.org/officeDocument/2006/relationships/image" Target="../media/image655.png"/><Relationship Id="rId125" Type="http://schemas.openxmlformats.org/officeDocument/2006/relationships/customXml" Target="../ink/ink696.xml"/><Relationship Id="rId146" Type="http://schemas.openxmlformats.org/officeDocument/2006/relationships/image" Target="../media/image676.png"/><Relationship Id="rId167" Type="http://schemas.openxmlformats.org/officeDocument/2006/relationships/customXml" Target="../ink/ink717.xml"/><Relationship Id="rId188" Type="http://schemas.openxmlformats.org/officeDocument/2006/relationships/image" Target="../media/image697.png"/><Relationship Id="rId71" Type="http://schemas.openxmlformats.org/officeDocument/2006/relationships/customXml" Target="../ink/ink669.xml"/><Relationship Id="rId92" Type="http://schemas.openxmlformats.org/officeDocument/2006/relationships/image" Target="../media/image649.png"/><Relationship Id="rId213" Type="http://schemas.openxmlformats.org/officeDocument/2006/relationships/customXml" Target="../ink/ink740.xml"/><Relationship Id="rId234" Type="http://schemas.openxmlformats.org/officeDocument/2006/relationships/image" Target="../media/image720.png"/><Relationship Id="rId2" Type="http://schemas.openxmlformats.org/officeDocument/2006/relationships/image" Target="../media/image604.png"/><Relationship Id="rId29" Type="http://schemas.openxmlformats.org/officeDocument/2006/relationships/customXml" Target="../ink/ink648.xml"/><Relationship Id="rId40" Type="http://schemas.openxmlformats.org/officeDocument/2006/relationships/image" Target="../media/image623.png"/><Relationship Id="rId115" Type="http://schemas.openxmlformats.org/officeDocument/2006/relationships/customXml" Target="../ink/ink691.xml"/><Relationship Id="rId136" Type="http://schemas.openxmlformats.org/officeDocument/2006/relationships/image" Target="../media/image671.png"/><Relationship Id="rId157" Type="http://schemas.openxmlformats.org/officeDocument/2006/relationships/customXml" Target="../ink/ink712.xml"/><Relationship Id="rId178" Type="http://schemas.openxmlformats.org/officeDocument/2006/relationships/image" Target="../media/image692.png"/><Relationship Id="rId61" Type="http://schemas.openxmlformats.org/officeDocument/2006/relationships/customXml" Target="../ink/ink664.xml"/><Relationship Id="rId82" Type="http://schemas.openxmlformats.org/officeDocument/2006/relationships/image" Target="../media/image644.png"/><Relationship Id="rId199" Type="http://schemas.openxmlformats.org/officeDocument/2006/relationships/customXml" Target="../ink/ink733.xml"/><Relationship Id="rId203" Type="http://schemas.openxmlformats.org/officeDocument/2006/relationships/customXml" Target="../ink/ink735.xml"/><Relationship Id="rId19" Type="http://schemas.openxmlformats.org/officeDocument/2006/relationships/customXml" Target="../ink/ink643.xml"/><Relationship Id="rId224" Type="http://schemas.openxmlformats.org/officeDocument/2006/relationships/image" Target="../media/image715.png"/><Relationship Id="rId245" Type="http://schemas.openxmlformats.org/officeDocument/2006/relationships/customXml" Target="../ink/ink756.xml"/><Relationship Id="rId30" Type="http://schemas.openxmlformats.org/officeDocument/2006/relationships/image" Target="../media/image618.png"/><Relationship Id="rId105" Type="http://schemas.openxmlformats.org/officeDocument/2006/relationships/customXml" Target="../ink/ink686.xml"/><Relationship Id="rId126" Type="http://schemas.openxmlformats.org/officeDocument/2006/relationships/image" Target="../media/image666.png"/><Relationship Id="rId147" Type="http://schemas.openxmlformats.org/officeDocument/2006/relationships/customXml" Target="../ink/ink707.xml"/><Relationship Id="rId168" Type="http://schemas.openxmlformats.org/officeDocument/2006/relationships/image" Target="../media/image687.png"/><Relationship Id="rId51" Type="http://schemas.openxmlformats.org/officeDocument/2006/relationships/customXml" Target="../ink/ink659.xml"/><Relationship Id="rId72" Type="http://schemas.openxmlformats.org/officeDocument/2006/relationships/image" Target="../media/image639.png"/><Relationship Id="rId93" Type="http://schemas.openxmlformats.org/officeDocument/2006/relationships/customXml" Target="../ink/ink680.xml"/><Relationship Id="rId189" Type="http://schemas.openxmlformats.org/officeDocument/2006/relationships/customXml" Target="../ink/ink728.xml"/><Relationship Id="rId3" Type="http://schemas.openxmlformats.org/officeDocument/2006/relationships/customXml" Target="../ink/ink635.xml"/><Relationship Id="rId214" Type="http://schemas.openxmlformats.org/officeDocument/2006/relationships/image" Target="../media/image710.png"/><Relationship Id="rId235" Type="http://schemas.openxmlformats.org/officeDocument/2006/relationships/customXml" Target="../ink/ink751.xml"/><Relationship Id="rId116" Type="http://schemas.openxmlformats.org/officeDocument/2006/relationships/image" Target="../media/image661.png"/><Relationship Id="rId137" Type="http://schemas.openxmlformats.org/officeDocument/2006/relationships/customXml" Target="../ink/ink702.xml"/><Relationship Id="rId158" Type="http://schemas.openxmlformats.org/officeDocument/2006/relationships/image" Target="../media/image682.png"/><Relationship Id="rId20" Type="http://schemas.openxmlformats.org/officeDocument/2006/relationships/image" Target="../media/image613.png"/><Relationship Id="rId41" Type="http://schemas.openxmlformats.org/officeDocument/2006/relationships/customXml" Target="../ink/ink654.xml"/><Relationship Id="rId62" Type="http://schemas.openxmlformats.org/officeDocument/2006/relationships/image" Target="../media/image634.png"/><Relationship Id="rId83" Type="http://schemas.openxmlformats.org/officeDocument/2006/relationships/customXml" Target="../ink/ink675.xml"/><Relationship Id="rId179" Type="http://schemas.openxmlformats.org/officeDocument/2006/relationships/customXml" Target="../ink/ink723.xml"/><Relationship Id="rId190" Type="http://schemas.openxmlformats.org/officeDocument/2006/relationships/image" Target="../media/image698.png"/><Relationship Id="rId204" Type="http://schemas.openxmlformats.org/officeDocument/2006/relationships/image" Target="../media/image705.png"/><Relationship Id="rId225" Type="http://schemas.openxmlformats.org/officeDocument/2006/relationships/customXml" Target="../ink/ink746.xml"/><Relationship Id="rId246" Type="http://schemas.openxmlformats.org/officeDocument/2006/relationships/image" Target="../media/image726.png"/><Relationship Id="rId106" Type="http://schemas.openxmlformats.org/officeDocument/2006/relationships/image" Target="../media/image656.png"/><Relationship Id="rId127" Type="http://schemas.openxmlformats.org/officeDocument/2006/relationships/customXml" Target="../ink/ink69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17.xml"/><Relationship Id="rId21" Type="http://schemas.openxmlformats.org/officeDocument/2006/relationships/customXml" Target="../ink/ink767.xml"/><Relationship Id="rId42" Type="http://schemas.openxmlformats.org/officeDocument/2006/relationships/image" Target="../media/image748.png"/><Relationship Id="rId63" Type="http://schemas.openxmlformats.org/officeDocument/2006/relationships/customXml" Target="../ink/ink788.xml"/><Relationship Id="rId84" Type="http://schemas.openxmlformats.org/officeDocument/2006/relationships/image" Target="../media/image769.png"/><Relationship Id="rId138" Type="http://schemas.openxmlformats.org/officeDocument/2006/relationships/image" Target="../media/image794.png"/><Relationship Id="rId16" Type="http://schemas.openxmlformats.org/officeDocument/2006/relationships/image" Target="../media/image735.png"/><Relationship Id="rId107" Type="http://schemas.openxmlformats.org/officeDocument/2006/relationships/customXml" Target="../ink/ink810.xml"/><Relationship Id="rId11" Type="http://schemas.openxmlformats.org/officeDocument/2006/relationships/customXml" Target="../ink/ink762.xml"/><Relationship Id="rId32" Type="http://schemas.openxmlformats.org/officeDocument/2006/relationships/image" Target="../media/image743.png"/><Relationship Id="rId37" Type="http://schemas.openxmlformats.org/officeDocument/2006/relationships/customXml" Target="../ink/ink775.xml"/><Relationship Id="rId53" Type="http://schemas.openxmlformats.org/officeDocument/2006/relationships/customXml" Target="../ink/ink783.xml"/><Relationship Id="rId58" Type="http://schemas.openxmlformats.org/officeDocument/2006/relationships/image" Target="../media/image756.png"/><Relationship Id="rId74" Type="http://schemas.openxmlformats.org/officeDocument/2006/relationships/image" Target="../media/image764.png"/><Relationship Id="rId79" Type="http://schemas.openxmlformats.org/officeDocument/2006/relationships/customXml" Target="../ink/ink796.xml"/><Relationship Id="rId102" Type="http://schemas.openxmlformats.org/officeDocument/2006/relationships/image" Target="../media/image778.png"/><Relationship Id="rId123" Type="http://schemas.openxmlformats.org/officeDocument/2006/relationships/customXml" Target="../ink/ink820.xml"/><Relationship Id="rId128" Type="http://schemas.openxmlformats.org/officeDocument/2006/relationships/image" Target="../media/image789.png"/><Relationship Id="rId5" Type="http://schemas.openxmlformats.org/officeDocument/2006/relationships/customXml" Target="../ink/ink759.xml"/><Relationship Id="rId90" Type="http://schemas.openxmlformats.org/officeDocument/2006/relationships/image" Target="../media/image772.png"/><Relationship Id="rId95" Type="http://schemas.openxmlformats.org/officeDocument/2006/relationships/customXml" Target="../ink/ink804.xml"/><Relationship Id="rId22" Type="http://schemas.openxmlformats.org/officeDocument/2006/relationships/image" Target="../media/image738.png"/><Relationship Id="rId27" Type="http://schemas.openxmlformats.org/officeDocument/2006/relationships/customXml" Target="../ink/ink770.xml"/><Relationship Id="rId43" Type="http://schemas.openxmlformats.org/officeDocument/2006/relationships/customXml" Target="../ink/ink778.xml"/><Relationship Id="rId48" Type="http://schemas.openxmlformats.org/officeDocument/2006/relationships/image" Target="../media/image751.png"/><Relationship Id="rId64" Type="http://schemas.openxmlformats.org/officeDocument/2006/relationships/image" Target="../media/image759.png"/><Relationship Id="rId69" Type="http://schemas.openxmlformats.org/officeDocument/2006/relationships/customXml" Target="../ink/ink791.xml"/><Relationship Id="rId113" Type="http://schemas.openxmlformats.org/officeDocument/2006/relationships/customXml" Target="../ink/ink814.xml"/><Relationship Id="rId118" Type="http://schemas.openxmlformats.org/officeDocument/2006/relationships/image" Target="../media/image784.png"/><Relationship Id="rId134" Type="http://schemas.openxmlformats.org/officeDocument/2006/relationships/image" Target="../media/image792.png"/><Relationship Id="rId80" Type="http://schemas.openxmlformats.org/officeDocument/2006/relationships/image" Target="../media/image767.png"/><Relationship Id="rId85" Type="http://schemas.openxmlformats.org/officeDocument/2006/relationships/customXml" Target="../ink/ink799.xml"/><Relationship Id="rId12" Type="http://schemas.openxmlformats.org/officeDocument/2006/relationships/image" Target="../media/image733.png"/><Relationship Id="rId17" Type="http://schemas.openxmlformats.org/officeDocument/2006/relationships/customXml" Target="../ink/ink765.xml"/><Relationship Id="rId33" Type="http://schemas.openxmlformats.org/officeDocument/2006/relationships/customXml" Target="../ink/ink773.xml"/><Relationship Id="rId38" Type="http://schemas.openxmlformats.org/officeDocument/2006/relationships/image" Target="../media/image746.png"/><Relationship Id="rId59" Type="http://schemas.openxmlformats.org/officeDocument/2006/relationships/customXml" Target="../ink/ink786.xml"/><Relationship Id="rId103" Type="http://schemas.openxmlformats.org/officeDocument/2006/relationships/customXml" Target="../ink/ink808.xml"/><Relationship Id="rId108" Type="http://schemas.openxmlformats.org/officeDocument/2006/relationships/image" Target="../media/image781.png"/><Relationship Id="rId124" Type="http://schemas.openxmlformats.org/officeDocument/2006/relationships/image" Target="../media/image787.png"/><Relationship Id="rId129" Type="http://schemas.openxmlformats.org/officeDocument/2006/relationships/customXml" Target="../ink/ink823.xml"/><Relationship Id="rId54" Type="http://schemas.openxmlformats.org/officeDocument/2006/relationships/image" Target="../media/image754.png"/><Relationship Id="rId70" Type="http://schemas.openxmlformats.org/officeDocument/2006/relationships/image" Target="../media/image762.png"/><Relationship Id="rId75" Type="http://schemas.openxmlformats.org/officeDocument/2006/relationships/customXml" Target="../ink/ink794.xml"/><Relationship Id="rId91" Type="http://schemas.openxmlformats.org/officeDocument/2006/relationships/customXml" Target="../ink/ink802.xml"/><Relationship Id="rId96" Type="http://schemas.openxmlformats.org/officeDocument/2006/relationships/image" Target="../media/image77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30.png"/><Relationship Id="rId23" Type="http://schemas.openxmlformats.org/officeDocument/2006/relationships/customXml" Target="../ink/ink768.xml"/><Relationship Id="rId28" Type="http://schemas.openxmlformats.org/officeDocument/2006/relationships/image" Target="../media/image741.png"/><Relationship Id="rId49" Type="http://schemas.openxmlformats.org/officeDocument/2006/relationships/customXml" Target="../ink/ink781.xml"/><Relationship Id="rId114" Type="http://schemas.openxmlformats.org/officeDocument/2006/relationships/customXml" Target="../ink/ink815.xml"/><Relationship Id="rId119" Type="http://schemas.openxmlformats.org/officeDocument/2006/relationships/customXml" Target="../ink/ink818.xml"/><Relationship Id="rId44" Type="http://schemas.openxmlformats.org/officeDocument/2006/relationships/image" Target="../media/image749.png"/><Relationship Id="rId60" Type="http://schemas.openxmlformats.org/officeDocument/2006/relationships/image" Target="../media/image757.png"/><Relationship Id="rId65" Type="http://schemas.openxmlformats.org/officeDocument/2006/relationships/customXml" Target="../ink/ink789.xml"/><Relationship Id="rId81" Type="http://schemas.openxmlformats.org/officeDocument/2006/relationships/customXml" Target="../ink/ink797.xml"/><Relationship Id="rId86" Type="http://schemas.openxmlformats.org/officeDocument/2006/relationships/image" Target="../media/image770.png"/><Relationship Id="rId130" Type="http://schemas.openxmlformats.org/officeDocument/2006/relationships/image" Target="../media/image790.png"/><Relationship Id="rId135" Type="http://schemas.openxmlformats.org/officeDocument/2006/relationships/customXml" Target="../ink/ink826.xml"/><Relationship Id="rId13" Type="http://schemas.openxmlformats.org/officeDocument/2006/relationships/customXml" Target="../ink/ink763.xml"/><Relationship Id="rId18" Type="http://schemas.openxmlformats.org/officeDocument/2006/relationships/image" Target="../media/image736.png"/><Relationship Id="rId39" Type="http://schemas.openxmlformats.org/officeDocument/2006/relationships/customXml" Target="../ink/ink776.xml"/><Relationship Id="rId109" Type="http://schemas.openxmlformats.org/officeDocument/2006/relationships/customXml" Target="../ink/ink811.xml"/><Relationship Id="rId34" Type="http://schemas.openxmlformats.org/officeDocument/2006/relationships/image" Target="../media/image744.png"/><Relationship Id="rId50" Type="http://schemas.openxmlformats.org/officeDocument/2006/relationships/image" Target="../media/image752.png"/><Relationship Id="rId55" Type="http://schemas.openxmlformats.org/officeDocument/2006/relationships/customXml" Target="../ink/ink784.xml"/><Relationship Id="rId76" Type="http://schemas.openxmlformats.org/officeDocument/2006/relationships/image" Target="../media/image765.png"/><Relationship Id="rId97" Type="http://schemas.openxmlformats.org/officeDocument/2006/relationships/customXml" Target="../ink/ink805.xml"/><Relationship Id="rId104" Type="http://schemas.openxmlformats.org/officeDocument/2006/relationships/image" Target="../media/image779.png"/><Relationship Id="rId120" Type="http://schemas.openxmlformats.org/officeDocument/2006/relationships/image" Target="../media/image785.png"/><Relationship Id="rId125" Type="http://schemas.openxmlformats.org/officeDocument/2006/relationships/customXml" Target="../ink/ink821.xml"/><Relationship Id="rId7" Type="http://schemas.openxmlformats.org/officeDocument/2006/relationships/customXml" Target="../ink/ink760.xml"/><Relationship Id="rId71" Type="http://schemas.openxmlformats.org/officeDocument/2006/relationships/customXml" Target="../ink/ink792.xml"/><Relationship Id="rId92" Type="http://schemas.openxmlformats.org/officeDocument/2006/relationships/image" Target="../media/image773.png"/><Relationship Id="rId2" Type="http://schemas.openxmlformats.org/officeDocument/2006/relationships/image" Target="../media/image728.png"/><Relationship Id="rId29" Type="http://schemas.openxmlformats.org/officeDocument/2006/relationships/customXml" Target="../ink/ink771.xml"/><Relationship Id="rId24" Type="http://schemas.openxmlformats.org/officeDocument/2006/relationships/image" Target="../media/image739.png"/><Relationship Id="rId40" Type="http://schemas.openxmlformats.org/officeDocument/2006/relationships/image" Target="../media/image747.png"/><Relationship Id="rId45" Type="http://schemas.openxmlformats.org/officeDocument/2006/relationships/customXml" Target="../ink/ink779.xml"/><Relationship Id="rId66" Type="http://schemas.openxmlformats.org/officeDocument/2006/relationships/image" Target="../media/image760.png"/><Relationship Id="rId87" Type="http://schemas.openxmlformats.org/officeDocument/2006/relationships/customXml" Target="../ink/ink800.xml"/><Relationship Id="rId110" Type="http://schemas.openxmlformats.org/officeDocument/2006/relationships/image" Target="../media/image782.png"/><Relationship Id="rId115" Type="http://schemas.openxmlformats.org/officeDocument/2006/relationships/customXml" Target="../ink/ink816.xml"/><Relationship Id="rId131" Type="http://schemas.openxmlformats.org/officeDocument/2006/relationships/customXml" Target="../ink/ink824.xml"/><Relationship Id="rId136" Type="http://schemas.openxmlformats.org/officeDocument/2006/relationships/image" Target="../media/image793.png"/><Relationship Id="rId61" Type="http://schemas.openxmlformats.org/officeDocument/2006/relationships/customXml" Target="../ink/ink787.xml"/><Relationship Id="rId82" Type="http://schemas.openxmlformats.org/officeDocument/2006/relationships/image" Target="../media/image768.png"/><Relationship Id="rId19" Type="http://schemas.openxmlformats.org/officeDocument/2006/relationships/customXml" Target="../ink/ink766.xml"/><Relationship Id="rId14" Type="http://schemas.openxmlformats.org/officeDocument/2006/relationships/image" Target="../media/image734.png"/><Relationship Id="rId30" Type="http://schemas.openxmlformats.org/officeDocument/2006/relationships/image" Target="../media/image742.png"/><Relationship Id="rId35" Type="http://schemas.openxmlformats.org/officeDocument/2006/relationships/customXml" Target="../ink/ink774.xml"/><Relationship Id="rId56" Type="http://schemas.openxmlformats.org/officeDocument/2006/relationships/image" Target="../media/image755.png"/><Relationship Id="rId77" Type="http://schemas.openxmlformats.org/officeDocument/2006/relationships/customXml" Target="../ink/ink795.xml"/><Relationship Id="rId100" Type="http://schemas.openxmlformats.org/officeDocument/2006/relationships/image" Target="../media/image777.png"/><Relationship Id="rId105" Type="http://schemas.openxmlformats.org/officeDocument/2006/relationships/customXml" Target="../ink/ink809.xml"/><Relationship Id="rId126" Type="http://schemas.openxmlformats.org/officeDocument/2006/relationships/image" Target="../media/image788.png"/><Relationship Id="rId8" Type="http://schemas.openxmlformats.org/officeDocument/2006/relationships/image" Target="../media/image731.png"/><Relationship Id="rId51" Type="http://schemas.openxmlformats.org/officeDocument/2006/relationships/customXml" Target="../ink/ink782.xml"/><Relationship Id="rId72" Type="http://schemas.openxmlformats.org/officeDocument/2006/relationships/image" Target="../media/image763.png"/><Relationship Id="rId93" Type="http://schemas.openxmlformats.org/officeDocument/2006/relationships/customXml" Target="../ink/ink803.xml"/><Relationship Id="rId98" Type="http://schemas.openxmlformats.org/officeDocument/2006/relationships/image" Target="../media/image776.png"/><Relationship Id="rId121" Type="http://schemas.openxmlformats.org/officeDocument/2006/relationships/customXml" Target="../ink/ink819.xml"/><Relationship Id="rId3" Type="http://schemas.openxmlformats.org/officeDocument/2006/relationships/customXml" Target="../ink/ink758.xml"/><Relationship Id="rId25" Type="http://schemas.openxmlformats.org/officeDocument/2006/relationships/customXml" Target="../ink/ink769.xml"/><Relationship Id="rId46" Type="http://schemas.openxmlformats.org/officeDocument/2006/relationships/image" Target="../media/image750.png"/><Relationship Id="rId67" Type="http://schemas.openxmlformats.org/officeDocument/2006/relationships/customXml" Target="../ink/ink790.xml"/><Relationship Id="rId116" Type="http://schemas.openxmlformats.org/officeDocument/2006/relationships/image" Target="../media/image783.png"/><Relationship Id="rId137" Type="http://schemas.openxmlformats.org/officeDocument/2006/relationships/customXml" Target="../ink/ink827.xml"/><Relationship Id="rId20" Type="http://schemas.openxmlformats.org/officeDocument/2006/relationships/image" Target="../media/image737.png"/><Relationship Id="rId41" Type="http://schemas.openxmlformats.org/officeDocument/2006/relationships/customXml" Target="../ink/ink777.xml"/><Relationship Id="rId62" Type="http://schemas.openxmlformats.org/officeDocument/2006/relationships/image" Target="../media/image758.png"/><Relationship Id="rId83" Type="http://schemas.openxmlformats.org/officeDocument/2006/relationships/customXml" Target="../ink/ink798.xml"/><Relationship Id="rId88" Type="http://schemas.openxmlformats.org/officeDocument/2006/relationships/image" Target="../media/image771.png"/><Relationship Id="rId111" Type="http://schemas.openxmlformats.org/officeDocument/2006/relationships/customXml" Target="../ink/ink812.xml"/><Relationship Id="rId132" Type="http://schemas.openxmlformats.org/officeDocument/2006/relationships/image" Target="../media/image791.png"/><Relationship Id="rId15" Type="http://schemas.openxmlformats.org/officeDocument/2006/relationships/customXml" Target="../ink/ink764.xml"/><Relationship Id="rId36" Type="http://schemas.openxmlformats.org/officeDocument/2006/relationships/image" Target="../media/image745.png"/><Relationship Id="rId57" Type="http://schemas.openxmlformats.org/officeDocument/2006/relationships/customXml" Target="../ink/ink785.xml"/><Relationship Id="rId106" Type="http://schemas.openxmlformats.org/officeDocument/2006/relationships/image" Target="../media/image780.png"/><Relationship Id="rId127" Type="http://schemas.openxmlformats.org/officeDocument/2006/relationships/customXml" Target="../ink/ink822.xml"/><Relationship Id="rId10" Type="http://schemas.openxmlformats.org/officeDocument/2006/relationships/image" Target="../media/image732.png"/><Relationship Id="rId31" Type="http://schemas.openxmlformats.org/officeDocument/2006/relationships/customXml" Target="../ink/ink772.xml"/><Relationship Id="rId52" Type="http://schemas.openxmlformats.org/officeDocument/2006/relationships/image" Target="../media/image753.png"/><Relationship Id="rId73" Type="http://schemas.openxmlformats.org/officeDocument/2006/relationships/customXml" Target="../ink/ink793.xml"/><Relationship Id="rId78" Type="http://schemas.openxmlformats.org/officeDocument/2006/relationships/image" Target="../media/image766.png"/><Relationship Id="rId94" Type="http://schemas.openxmlformats.org/officeDocument/2006/relationships/image" Target="../media/image774.png"/><Relationship Id="rId99" Type="http://schemas.openxmlformats.org/officeDocument/2006/relationships/customXml" Target="../ink/ink806.xml"/><Relationship Id="rId101" Type="http://schemas.openxmlformats.org/officeDocument/2006/relationships/customXml" Target="../ink/ink807.xml"/><Relationship Id="rId122" Type="http://schemas.openxmlformats.org/officeDocument/2006/relationships/image" Target="../media/image786.png"/><Relationship Id="rId4" Type="http://schemas.openxmlformats.org/officeDocument/2006/relationships/image" Target="../media/image729.png"/><Relationship Id="rId9" Type="http://schemas.openxmlformats.org/officeDocument/2006/relationships/customXml" Target="../ink/ink761.xml"/><Relationship Id="rId26" Type="http://schemas.openxmlformats.org/officeDocument/2006/relationships/image" Target="../media/image740.png"/><Relationship Id="rId47" Type="http://schemas.openxmlformats.org/officeDocument/2006/relationships/customXml" Target="../ink/ink780.xml"/><Relationship Id="rId68" Type="http://schemas.openxmlformats.org/officeDocument/2006/relationships/image" Target="../media/image761.png"/><Relationship Id="rId89" Type="http://schemas.openxmlformats.org/officeDocument/2006/relationships/customXml" Target="../ink/ink801.xml"/><Relationship Id="rId112" Type="http://schemas.openxmlformats.org/officeDocument/2006/relationships/customXml" Target="../ink/ink813.xml"/><Relationship Id="rId133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99.xml"/><Relationship Id="rId299" Type="http://schemas.openxmlformats.org/officeDocument/2006/relationships/customXml" Target="../ink/ink991.xml"/><Relationship Id="rId21" Type="http://schemas.openxmlformats.org/officeDocument/2006/relationships/image" Target="../media/image804.png"/><Relationship Id="rId63" Type="http://schemas.openxmlformats.org/officeDocument/2006/relationships/customXml" Target="../ink/ink860.xml"/><Relationship Id="rId159" Type="http://schemas.openxmlformats.org/officeDocument/2006/relationships/customXml" Target="../ink/ink920.xml"/><Relationship Id="rId324" Type="http://schemas.openxmlformats.org/officeDocument/2006/relationships/image" Target="../media/image940.png"/><Relationship Id="rId366" Type="http://schemas.openxmlformats.org/officeDocument/2006/relationships/image" Target="../media/image961.png"/><Relationship Id="rId170" Type="http://schemas.openxmlformats.org/officeDocument/2006/relationships/image" Target="../media/image864.png"/><Relationship Id="rId226" Type="http://schemas.openxmlformats.org/officeDocument/2006/relationships/customXml" Target="../ink/ink954.xml"/><Relationship Id="rId268" Type="http://schemas.openxmlformats.org/officeDocument/2006/relationships/customXml" Target="../ink/ink975.xml"/><Relationship Id="rId32" Type="http://schemas.openxmlformats.org/officeDocument/2006/relationships/customXml" Target="../ink/ink843.xml"/><Relationship Id="rId74" Type="http://schemas.openxmlformats.org/officeDocument/2006/relationships/customXml" Target="../ink/ink871.xml"/><Relationship Id="rId128" Type="http://schemas.openxmlformats.org/officeDocument/2006/relationships/image" Target="../media/image843.png"/><Relationship Id="rId335" Type="http://schemas.openxmlformats.org/officeDocument/2006/relationships/customXml" Target="../ink/ink1009.xml"/><Relationship Id="rId5" Type="http://schemas.openxmlformats.org/officeDocument/2006/relationships/image" Target="../media/image796.png"/><Relationship Id="rId181" Type="http://schemas.openxmlformats.org/officeDocument/2006/relationships/customXml" Target="../ink/ink931.xml"/><Relationship Id="rId237" Type="http://schemas.openxmlformats.org/officeDocument/2006/relationships/image" Target="../media/image897.png"/><Relationship Id="rId279" Type="http://schemas.openxmlformats.org/officeDocument/2006/relationships/image" Target="../media/image918.png"/><Relationship Id="rId43" Type="http://schemas.openxmlformats.org/officeDocument/2006/relationships/image" Target="../media/image814.png"/><Relationship Id="rId139" Type="http://schemas.openxmlformats.org/officeDocument/2006/relationships/customXml" Target="../ink/ink910.xml"/><Relationship Id="rId290" Type="http://schemas.openxmlformats.org/officeDocument/2006/relationships/image" Target="../media/image923.png"/><Relationship Id="rId304" Type="http://schemas.openxmlformats.org/officeDocument/2006/relationships/image" Target="../media/image930.png"/><Relationship Id="rId346" Type="http://schemas.openxmlformats.org/officeDocument/2006/relationships/image" Target="../media/image951.png"/><Relationship Id="rId85" Type="http://schemas.openxmlformats.org/officeDocument/2006/relationships/customXml" Target="../ink/ink882.xml"/><Relationship Id="rId150" Type="http://schemas.openxmlformats.org/officeDocument/2006/relationships/image" Target="../media/image854.png"/><Relationship Id="rId192" Type="http://schemas.openxmlformats.org/officeDocument/2006/relationships/image" Target="../media/image875.png"/><Relationship Id="rId206" Type="http://schemas.openxmlformats.org/officeDocument/2006/relationships/image" Target="../media/image882.png"/><Relationship Id="rId248" Type="http://schemas.openxmlformats.org/officeDocument/2006/relationships/customXml" Target="../ink/ink965.xml"/><Relationship Id="rId12" Type="http://schemas.openxmlformats.org/officeDocument/2006/relationships/customXml" Target="../ink/ink833.xml"/><Relationship Id="rId108" Type="http://schemas.openxmlformats.org/officeDocument/2006/relationships/image" Target="../media/image833.png"/><Relationship Id="rId315" Type="http://schemas.openxmlformats.org/officeDocument/2006/relationships/customXml" Target="../ink/ink999.xml"/><Relationship Id="rId357" Type="http://schemas.openxmlformats.org/officeDocument/2006/relationships/customXml" Target="../ink/ink1020.xml"/><Relationship Id="rId54" Type="http://schemas.openxmlformats.org/officeDocument/2006/relationships/customXml" Target="../ink/ink854.xml"/><Relationship Id="rId96" Type="http://schemas.openxmlformats.org/officeDocument/2006/relationships/image" Target="../media/image827.png"/><Relationship Id="rId161" Type="http://schemas.openxmlformats.org/officeDocument/2006/relationships/customXml" Target="../ink/ink921.xml"/><Relationship Id="rId217" Type="http://schemas.openxmlformats.org/officeDocument/2006/relationships/customXml" Target="../ink/ink949.xml"/><Relationship Id="rId259" Type="http://schemas.openxmlformats.org/officeDocument/2006/relationships/image" Target="../media/image908.png"/><Relationship Id="rId23" Type="http://schemas.openxmlformats.org/officeDocument/2006/relationships/image" Target="../media/image805.png"/><Relationship Id="rId119" Type="http://schemas.openxmlformats.org/officeDocument/2006/relationships/customXml" Target="../ink/ink900.xml"/><Relationship Id="rId270" Type="http://schemas.openxmlformats.org/officeDocument/2006/relationships/customXml" Target="../ink/ink976.xml"/><Relationship Id="rId326" Type="http://schemas.openxmlformats.org/officeDocument/2006/relationships/image" Target="../media/image941.png"/><Relationship Id="rId65" Type="http://schemas.openxmlformats.org/officeDocument/2006/relationships/customXml" Target="../ink/ink862.xml"/><Relationship Id="rId130" Type="http://schemas.openxmlformats.org/officeDocument/2006/relationships/image" Target="../media/image844.png"/><Relationship Id="rId368" Type="http://schemas.openxmlformats.org/officeDocument/2006/relationships/image" Target="../media/image962.png"/><Relationship Id="rId172" Type="http://schemas.openxmlformats.org/officeDocument/2006/relationships/image" Target="../media/image865.png"/><Relationship Id="rId228" Type="http://schemas.openxmlformats.org/officeDocument/2006/relationships/customXml" Target="../ink/ink955.xml"/><Relationship Id="rId281" Type="http://schemas.openxmlformats.org/officeDocument/2006/relationships/image" Target="../media/image919.png"/><Relationship Id="rId337" Type="http://schemas.openxmlformats.org/officeDocument/2006/relationships/customXml" Target="../ink/ink1010.xml"/><Relationship Id="rId34" Type="http://schemas.openxmlformats.org/officeDocument/2006/relationships/customXml" Target="../ink/ink844.xml"/><Relationship Id="rId76" Type="http://schemas.openxmlformats.org/officeDocument/2006/relationships/customXml" Target="../ink/ink873.xml"/><Relationship Id="rId141" Type="http://schemas.openxmlformats.org/officeDocument/2006/relationships/customXml" Target="../ink/ink911.xml"/><Relationship Id="rId7" Type="http://schemas.openxmlformats.org/officeDocument/2006/relationships/image" Target="../media/image797.png"/><Relationship Id="rId183" Type="http://schemas.openxmlformats.org/officeDocument/2006/relationships/customXml" Target="../ink/ink932.xml"/><Relationship Id="rId239" Type="http://schemas.openxmlformats.org/officeDocument/2006/relationships/image" Target="../media/image898.png"/><Relationship Id="rId250" Type="http://schemas.openxmlformats.org/officeDocument/2006/relationships/customXml" Target="../ink/ink966.xml"/><Relationship Id="rId292" Type="http://schemas.openxmlformats.org/officeDocument/2006/relationships/image" Target="../media/image924.png"/><Relationship Id="rId306" Type="http://schemas.openxmlformats.org/officeDocument/2006/relationships/image" Target="../media/image931.png"/><Relationship Id="rId45" Type="http://schemas.openxmlformats.org/officeDocument/2006/relationships/image" Target="../media/image815.png"/><Relationship Id="rId87" Type="http://schemas.openxmlformats.org/officeDocument/2006/relationships/customXml" Target="../ink/ink884.xml"/><Relationship Id="rId110" Type="http://schemas.openxmlformats.org/officeDocument/2006/relationships/image" Target="../media/image834.png"/><Relationship Id="rId348" Type="http://schemas.openxmlformats.org/officeDocument/2006/relationships/image" Target="../media/image952.png"/><Relationship Id="rId152" Type="http://schemas.openxmlformats.org/officeDocument/2006/relationships/image" Target="../media/image855.png"/><Relationship Id="rId194" Type="http://schemas.openxmlformats.org/officeDocument/2006/relationships/image" Target="../media/image876.png"/><Relationship Id="rId208" Type="http://schemas.openxmlformats.org/officeDocument/2006/relationships/image" Target="../media/image883.png"/><Relationship Id="rId261" Type="http://schemas.openxmlformats.org/officeDocument/2006/relationships/image" Target="../media/image909.png"/><Relationship Id="rId14" Type="http://schemas.openxmlformats.org/officeDocument/2006/relationships/customXml" Target="../ink/ink834.xml"/><Relationship Id="rId56" Type="http://schemas.openxmlformats.org/officeDocument/2006/relationships/customXml" Target="../ink/ink855.xml"/><Relationship Id="rId317" Type="http://schemas.openxmlformats.org/officeDocument/2006/relationships/customXml" Target="../ink/ink1000.xml"/><Relationship Id="rId359" Type="http://schemas.openxmlformats.org/officeDocument/2006/relationships/customXml" Target="../ink/ink1021.xml"/><Relationship Id="rId98" Type="http://schemas.openxmlformats.org/officeDocument/2006/relationships/image" Target="../media/image828.png"/><Relationship Id="rId121" Type="http://schemas.openxmlformats.org/officeDocument/2006/relationships/customXml" Target="../ink/ink901.xml"/><Relationship Id="rId163" Type="http://schemas.openxmlformats.org/officeDocument/2006/relationships/customXml" Target="../ink/ink922.xml"/><Relationship Id="rId219" Type="http://schemas.openxmlformats.org/officeDocument/2006/relationships/image" Target="../media/image888.png"/><Relationship Id="rId370" Type="http://schemas.openxmlformats.org/officeDocument/2006/relationships/image" Target="../media/image963.png"/><Relationship Id="rId230" Type="http://schemas.openxmlformats.org/officeDocument/2006/relationships/customXml" Target="../ink/ink956.xml"/><Relationship Id="rId25" Type="http://schemas.openxmlformats.org/officeDocument/2006/relationships/image" Target="../media/image806.png"/><Relationship Id="rId67" Type="http://schemas.openxmlformats.org/officeDocument/2006/relationships/customXml" Target="../ink/ink864.xml"/><Relationship Id="rId272" Type="http://schemas.openxmlformats.org/officeDocument/2006/relationships/customXml" Target="../ink/ink977.xml"/><Relationship Id="rId328" Type="http://schemas.openxmlformats.org/officeDocument/2006/relationships/image" Target="../media/image942.png"/><Relationship Id="rId132" Type="http://schemas.openxmlformats.org/officeDocument/2006/relationships/image" Target="../media/image845.png"/><Relationship Id="rId174" Type="http://schemas.openxmlformats.org/officeDocument/2006/relationships/image" Target="../media/image866.png"/><Relationship Id="rId241" Type="http://schemas.openxmlformats.org/officeDocument/2006/relationships/image" Target="../media/image899.png"/><Relationship Id="rId36" Type="http://schemas.openxmlformats.org/officeDocument/2006/relationships/customXml" Target="../ink/ink845.xml"/><Relationship Id="rId283" Type="http://schemas.openxmlformats.org/officeDocument/2006/relationships/image" Target="../media/image920.png"/><Relationship Id="rId339" Type="http://schemas.openxmlformats.org/officeDocument/2006/relationships/customXml" Target="../ink/ink1011.xml"/><Relationship Id="rId78" Type="http://schemas.openxmlformats.org/officeDocument/2006/relationships/customXml" Target="../ink/ink875.xml"/><Relationship Id="rId99" Type="http://schemas.openxmlformats.org/officeDocument/2006/relationships/customXml" Target="../ink/ink890.xml"/><Relationship Id="rId101" Type="http://schemas.openxmlformats.org/officeDocument/2006/relationships/customXml" Target="../ink/ink891.xml"/><Relationship Id="rId122" Type="http://schemas.openxmlformats.org/officeDocument/2006/relationships/image" Target="../media/image840.png"/><Relationship Id="rId143" Type="http://schemas.openxmlformats.org/officeDocument/2006/relationships/customXml" Target="../ink/ink912.xml"/><Relationship Id="rId164" Type="http://schemas.openxmlformats.org/officeDocument/2006/relationships/image" Target="../media/image861.png"/><Relationship Id="rId185" Type="http://schemas.openxmlformats.org/officeDocument/2006/relationships/customXml" Target="../ink/ink933.xml"/><Relationship Id="rId350" Type="http://schemas.openxmlformats.org/officeDocument/2006/relationships/image" Target="../media/image953.png"/><Relationship Id="rId371" Type="http://schemas.openxmlformats.org/officeDocument/2006/relationships/customXml" Target="../ink/ink1027.xml"/><Relationship Id="rId9" Type="http://schemas.openxmlformats.org/officeDocument/2006/relationships/image" Target="../media/image798.png"/><Relationship Id="rId210" Type="http://schemas.openxmlformats.org/officeDocument/2006/relationships/image" Target="../media/image884.png"/><Relationship Id="rId26" Type="http://schemas.openxmlformats.org/officeDocument/2006/relationships/customXml" Target="../ink/ink840.xml"/><Relationship Id="rId231" Type="http://schemas.openxmlformats.org/officeDocument/2006/relationships/image" Target="../media/image894.png"/><Relationship Id="rId252" Type="http://schemas.openxmlformats.org/officeDocument/2006/relationships/customXml" Target="../ink/ink967.xml"/><Relationship Id="rId273" Type="http://schemas.openxmlformats.org/officeDocument/2006/relationships/image" Target="../media/image915.png"/><Relationship Id="rId294" Type="http://schemas.openxmlformats.org/officeDocument/2006/relationships/image" Target="../media/image925.png"/><Relationship Id="rId308" Type="http://schemas.openxmlformats.org/officeDocument/2006/relationships/image" Target="../media/image932.png"/><Relationship Id="rId329" Type="http://schemas.openxmlformats.org/officeDocument/2006/relationships/customXml" Target="../ink/ink1006.xml"/><Relationship Id="rId47" Type="http://schemas.openxmlformats.org/officeDocument/2006/relationships/image" Target="../media/image816.png"/><Relationship Id="rId68" Type="http://schemas.openxmlformats.org/officeDocument/2006/relationships/customXml" Target="../ink/ink865.xml"/><Relationship Id="rId89" Type="http://schemas.openxmlformats.org/officeDocument/2006/relationships/customXml" Target="../ink/ink885.xml"/><Relationship Id="rId112" Type="http://schemas.openxmlformats.org/officeDocument/2006/relationships/image" Target="../media/image835.png"/><Relationship Id="rId133" Type="http://schemas.openxmlformats.org/officeDocument/2006/relationships/customXml" Target="../ink/ink907.xml"/><Relationship Id="rId154" Type="http://schemas.openxmlformats.org/officeDocument/2006/relationships/image" Target="../media/image856.png"/><Relationship Id="rId175" Type="http://schemas.openxmlformats.org/officeDocument/2006/relationships/customXml" Target="../ink/ink928.xml"/><Relationship Id="rId340" Type="http://schemas.openxmlformats.org/officeDocument/2006/relationships/image" Target="../media/image948.png"/><Relationship Id="rId361" Type="http://schemas.openxmlformats.org/officeDocument/2006/relationships/customXml" Target="../ink/ink1022.xml"/><Relationship Id="rId196" Type="http://schemas.openxmlformats.org/officeDocument/2006/relationships/image" Target="../media/image877.png"/><Relationship Id="rId200" Type="http://schemas.openxmlformats.org/officeDocument/2006/relationships/image" Target="../media/image879.png"/><Relationship Id="rId16" Type="http://schemas.openxmlformats.org/officeDocument/2006/relationships/customXml" Target="../ink/ink835.xml"/><Relationship Id="rId221" Type="http://schemas.openxmlformats.org/officeDocument/2006/relationships/image" Target="../media/image889.png"/><Relationship Id="rId242" Type="http://schemas.openxmlformats.org/officeDocument/2006/relationships/customXml" Target="../ink/ink962.xml"/><Relationship Id="rId263" Type="http://schemas.openxmlformats.org/officeDocument/2006/relationships/image" Target="../media/image910.png"/><Relationship Id="rId284" Type="http://schemas.openxmlformats.org/officeDocument/2006/relationships/customXml" Target="../ink/ink983.xml"/><Relationship Id="rId319" Type="http://schemas.openxmlformats.org/officeDocument/2006/relationships/customXml" Target="../ink/ink1001.xml"/><Relationship Id="rId37" Type="http://schemas.openxmlformats.org/officeDocument/2006/relationships/image" Target="../media/image812.png"/><Relationship Id="rId58" Type="http://schemas.openxmlformats.org/officeDocument/2006/relationships/customXml" Target="../ink/ink856.xml"/><Relationship Id="rId79" Type="http://schemas.openxmlformats.org/officeDocument/2006/relationships/customXml" Target="../ink/ink876.xml"/><Relationship Id="rId102" Type="http://schemas.openxmlformats.org/officeDocument/2006/relationships/image" Target="../media/image830.png"/><Relationship Id="rId123" Type="http://schemas.openxmlformats.org/officeDocument/2006/relationships/customXml" Target="../ink/ink902.xml"/><Relationship Id="rId144" Type="http://schemas.openxmlformats.org/officeDocument/2006/relationships/image" Target="../media/image851.png"/><Relationship Id="rId330" Type="http://schemas.openxmlformats.org/officeDocument/2006/relationships/image" Target="../media/image943.png"/><Relationship Id="rId90" Type="http://schemas.openxmlformats.org/officeDocument/2006/relationships/image" Target="../media/image824.png"/><Relationship Id="rId165" Type="http://schemas.openxmlformats.org/officeDocument/2006/relationships/customXml" Target="../ink/ink923.xml"/><Relationship Id="rId186" Type="http://schemas.openxmlformats.org/officeDocument/2006/relationships/image" Target="../media/image872.png"/><Relationship Id="rId351" Type="http://schemas.openxmlformats.org/officeDocument/2006/relationships/customXml" Target="../ink/ink1017.xml"/><Relationship Id="rId372" Type="http://schemas.openxmlformats.org/officeDocument/2006/relationships/image" Target="../media/image964.png"/><Relationship Id="rId211" Type="http://schemas.openxmlformats.org/officeDocument/2006/relationships/customXml" Target="../ink/ink946.xml"/><Relationship Id="rId232" Type="http://schemas.openxmlformats.org/officeDocument/2006/relationships/customXml" Target="../ink/ink957.xml"/><Relationship Id="rId253" Type="http://schemas.openxmlformats.org/officeDocument/2006/relationships/image" Target="../media/image905.png"/><Relationship Id="rId274" Type="http://schemas.openxmlformats.org/officeDocument/2006/relationships/customXml" Target="../ink/ink978.xml"/><Relationship Id="rId295" Type="http://schemas.openxmlformats.org/officeDocument/2006/relationships/customXml" Target="../ink/ink989.xml"/><Relationship Id="rId309" Type="http://schemas.openxmlformats.org/officeDocument/2006/relationships/customXml" Target="../ink/ink996.xml"/><Relationship Id="rId27" Type="http://schemas.openxmlformats.org/officeDocument/2006/relationships/image" Target="../media/image807.png"/><Relationship Id="rId48" Type="http://schemas.openxmlformats.org/officeDocument/2006/relationships/customXml" Target="../ink/ink851.xml"/><Relationship Id="rId69" Type="http://schemas.openxmlformats.org/officeDocument/2006/relationships/customXml" Target="../ink/ink866.xml"/><Relationship Id="rId113" Type="http://schemas.openxmlformats.org/officeDocument/2006/relationships/customXml" Target="../ink/ink897.xml"/><Relationship Id="rId134" Type="http://schemas.openxmlformats.org/officeDocument/2006/relationships/image" Target="../media/image846.png"/><Relationship Id="rId320" Type="http://schemas.openxmlformats.org/officeDocument/2006/relationships/image" Target="../media/image938.png"/><Relationship Id="rId80" Type="http://schemas.openxmlformats.org/officeDocument/2006/relationships/customXml" Target="../ink/ink877.xml"/><Relationship Id="rId155" Type="http://schemas.openxmlformats.org/officeDocument/2006/relationships/customXml" Target="../ink/ink918.xml"/><Relationship Id="rId176" Type="http://schemas.openxmlformats.org/officeDocument/2006/relationships/image" Target="../media/image867.png"/><Relationship Id="rId197" Type="http://schemas.openxmlformats.org/officeDocument/2006/relationships/customXml" Target="../ink/ink939.xml"/><Relationship Id="rId341" Type="http://schemas.openxmlformats.org/officeDocument/2006/relationships/customXml" Target="../ink/ink1012.xml"/><Relationship Id="rId362" Type="http://schemas.openxmlformats.org/officeDocument/2006/relationships/image" Target="../media/image959.png"/><Relationship Id="rId201" Type="http://schemas.openxmlformats.org/officeDocument/2006/relationships/customXml" Target="../ink/ink941.xml"/><Relationship Id="rId222" Type="http://schemas.openxmlformats.org/officeDocument/2006/relationships/customXml" Target="../ink/ink952.xml"/><Relationship Id="rId243" Type="http://schemas.openxmlformats.org/officeDocument/2006/relationships/image" Target="../media/image900.png"/><Relationship Id="rId264" Type="http://schemas.openxmlformats.org/officeDocument/2006/relationships/customXml" Target="../ink/ink973.xml"/><Relationship Id="rId285" Type="http://schemas.openxmlformats.org/officeDocument/2006/relationships/image" Target="../media/image921.png"/><Relationship Id="rId17" Type="http://schemas.openxmlformats.org/officeDocument/2006/relationships/image" Target="../media/image802.png"/><Relationship Id="rId38" Type="http://schemas.openxmlformats.org/officeDocument/2006/relationships/customXml" Target="../ink/ink846.xml"/><Relationship Id="rId59" Type="http://schemas.openxmlformats.org/officeDocument/2006/relationships/image" Target="../media/image822.png"/><Relationship Id="rId103" Type="http://schemas.openxmlformats.org/officeDocument/2006/relationships/customXml" Target="../ink/ink892.xml"/><Relationship Id="rId124" Type="http://schemas.openxmlformats.org/officeDocument/2006/relationships/image" Target="../media/image841.png"/><Relationship Id="rId310" Type="http://schemas.openxmlformats.org/officeDocument/2006/relationships/image" Target="../media/image933.png"/><Relationship Id="rId70" Type="http://schemas.openxmlformats.org/officeDocument/2006/relationships/customXml" Target="../ink/ink867.xml"/><Relationship Id="rId91" Type="http://schemas.openxmlformats.org/officeDocument/2006/relationships/customXml" Target="../ink/ink886.xml"/><Relationship Id="rId145" Type="http://schemas.openxmlformats.org/officeDocument/2006/relationships/customXml" Target="../ink/ink913.xml"/><Relationship Id="rId166" Type="http://schemas.openxmlformats.org/officeDocument/2006/relationships/image" Target="../media/image862.png"/><Relationship Id="rId187" Type="http://schemas.openxmlformats.org/officeDocument/2006/relationships/customXml" Target="../ink/ink934.xml"/><Relationship Id="rId331" Type="http://schemas.openxmlformats.org/officeDocument/2006/relationships/customXml" Target="../ink/ink1007.xml"/><Relationship Id="rId352" Type="http://schemas.openxmlformats.org/officeDocument/2006/relationships/image" Target="../media/image954.png"/><Relationship Id="rId373" Type="http://schemas.openxmlformats.org/officeDocument/2006/relationships/customXml" Target="../ink/ink1028.xml"/><Relationship Id="rId1" Type="http://schemas.openxmlformats.org/officeDocument/2006/relationships/slideLayout" Target="../slideLayouts/slideLayout24.xml"/><Relationship Id="rId212" Type="http://schemas.openxmlformats.org/officeDocument/2006/relationships/image" Target="../media/image885.png"/><Relationship Id="rId233" Type="http://schemas.openxmlformats.org/officeDocument/2006/relationships/image" Target="../media/image895.png"/><Relationship Id="rId254" Type="http://schemas.openxmlformats.org/officeDocument/2006/relationships/customXml" Target="../ink/ink968.xml"/><Relationship Id="rId28" Type="http://schemas.openxmlformats.org/officeDocument/2006/relationships/customXml" Target="../ink/ink841.xml"/><Relationship Id="rId49" Type="http://schemas.openxmlformats.org/officeDocument/2006/relationships/image" Target="../media/image817.png"/><Relationship Id="rId114" Type="http://schemas.openxmlformats.org/officeDocument/2006/relationships/image" Target="../media/image836.png"/><Relationship Id="rId275" Type="http://schemas.openxmlformats.org/officeDocument/2006/relationships/image" Target="../media/image916.png"/><Relationship Id="rId296" Type="http://schemas.openxmlformats.org/officeDocument/2006/relationships/image" Target="../media/image926.png"/><Relationship Id="rId300" Type="http://schemas.openxmlformats.org/officeDocument/2006/relationships/image" Target="../media/image928.png"/><Relationship Id="rId60" Type="http://schemas.openxmlformats.org/officeDocument/2006/relationships/customXml" Target="../ink/ink857.xml"/><Relationship Id="rId81" Type="http://schemas.openxmlformats.org/officeDocument/2006/relationships/customXml" Target="../ink/ink878.xml"/><Relationship Id="rId135" Type="http://schemas.openxmlformats.org/officeDocument/2006/relationships/customXml" Target="../ink/ink908.xml"/><Relationship Id="rId156" Type="http://schemas.openxmlformats.org/officeDocument/2006/relationships/image" Target="../media/image857.png"/><Relationship Id="rId177" Type="http://schemas.openxmlformats.org/officeDocument/2006/relationships/customXml" Target="../ink/ink929.xml"/><Relationship Id="rId198" Type="http://schemas.openxmlformats.org/officeDocument/2006/relationships/image" Target="../media/image878.png"/><Relationship Id="rId321" Type="http://schemas.openxmlformats.org/officeDocument/2006/relationships/customXml" Target="../ink/ink1002.xml"/><Relationship Id="rId342" Type="http://schemas.openxmlformats.org/officeDocument/2006/relationships/image" Target="../media/image949.png"/><Relationship Id="rId363" Type="http://schemas.openxmlformats.org/officeDocument/2006/relationships/customXml" Target="../ink/ink1023.xml"/><Relationship Id="rId202" Type="http://schemas.openxmlformats.org/officeDocument/2006/relationships/image" Target="../media/image880.png"/><Relationship Id="rId223" Type="http://schemas.openxmlformats.org/officeDocument/2006/relationships/image" Target="../media/image890.png"/><Relationship Id="rId244" Type="http://schemas.openxmlformats.org/officeDocument/2006/relationships/customXml" Target="../ink/ink963.xml"/><Relationship Id="rId18" Type="http://schemas.openxmlformats.org/officeDocument/2006/relationships/customXml" Target="../ink/ink836.xml"/><Relationship Id="rId39" Type="http://schemas.openxmlformats.org/officeDocument/2006/relationships/image" Target="../media/image813.png"/><Relationship Id="rId265" Type="http://schemas.openxmlformats.org/officeDocument/2006/relationships/image" Target="../media/image911.png"/><Relationship Id="rId286" Type="http://schemas.openxmlformats.org/officeDocument/2006/relationships/customXml" Target="../ink/ink984.xml"/><Relationship Id="rId50" Type="http://schemas.openxmlformats.org/officeDocument/2006/relationships/customXml" Target="../ink/ink852.xml"/><Relationship Id="rId104" Type="http://schemas.openxmlformats.org/officeDocument/2006/relationships/image" Target="../media/image831.png"/><Relationship Id="rId125" Type="http://schemas.openxmlformats.org/officeDocument/2006/relationships/customXml" Target="../ink/ink903.xml"/><Relationship Id="rId146" Type="http://schemas.openxmlformats.org/officeDocument/2006/relationships/image" Target="../media/image852.png"/><Relationship Id="rId167" Type="http://schemas.openxmlformats.org/officeDocument/2006/relationships/customXml" Target="../ink/ink924.xml"/><Relationship Id="rId188" Type="http://schemas.openxmlformats.org/officeDocument/2006/relationships/image" Target="../media/image873.png"/><Relationship Id="rId311" Type="http://schemas.openxmlformats.org/officeDocument/2006/relationships/customXml" Target="../ink/ink997.xml"/><Relationship Id="rId332" Type="http://schemas.openxmlformats.org/officeDocument/2006/relationships/image" Target="../media/image944.png"/><Relationship Id="rId353" Type="http://schemas.openxmlformats.org/officeDocument/2006/relationships/customXml" Target="../ink/ink1018.xml"/><Relationship Id="rId374" Type="http://schemas.openxmlformats.org/officeDocument/2006/relationships/image" Target="../media/image965.png"/><Relationship Id="rId71" Type="http://schemas.openxmlformats.org/officeDocument/2006/relationships/customXml" Target="../ink/ink868.xml"/><Relationship Id="rId92" Type="http://schemas.openxmlformats.org/officeDocument/2006/relationships/image" Target="../media/image825.png"/><Relationship Id="rId213" Type="http://schemas.openxmlformats.org/officeDocument/2006/relationships/customXml" Target="../ink/ink947.xml"/><Relationship Id="rId234" Type="http://schemas.openxmlformats.org/officeDocument/2006/relationships/customXml" Target="../ink/ink958.xml"/><Relationship Id="rId2" Type="http://schemas.openxmlformats.org/officeDocument/2006/relationships/customXml" Target="../ink/ink828.xml"/><Relationship Id="rId29" Type="http://schemas.openxmlformats.org/officeDocument/2006/relationships/image" Target="../media/image808.png"/><Relationship Id="rId255" Type="http://schemas.openxmlformats.org/officeDocument/2006/relationships/image" Target="../media/image906.png"/><Relationship Id="rId276" Type="http://schemas.openxmlformats.org/officeDocument/2006/relationships/customXml" Target="../ink/ink979.xml"/><Relationship Id="rId297" Type="http://schemas.openxmlformats.org/officeDocument/2006/relationships/customXml" Target="../ink/ink990.xml"/><Relationship Id="rId40" Type="http://schemas.openxmlformats.org/officeDocument/2006/relationships/customXml" Target="../ink/ink847.xml"/><Relationship Id="rId115" Type="http://schemas.openxmlformats.org/officeDocument/2006/relationships/customXml" Target="../ink/ink898.xml"/><Relationship Id="rId136" Type="http://schemas.openxmlformats.org/officeDocument/2006/relationships/image" Target="../media/image847.png"/><Relationship Id="rId157" Type="http://schemas.openxmlformats.org/officeDocument/2006/relationships/customXml" Target="../ink/ink919.xml"/><Relationship Id="rId178" Type="http://schemas.openxmlformats.org/officeDocument/2006/relationships/image" Target="../media/image868.png"/><Relationship Id="rId301" Type="http://schemas.openxmlformats.org/officeDocument/2006/relationships/customXml" Target="../ink/ink992.xml"/><Relationship Id="rId322" Type="http://schemas.openxmlformats.org/officeDocument/2006/relationships/image" Target="../media/image939.png"/><Relationship Id="rId343" Type="http://schemas.openxmlformats.org/officeDocument/2006/relationships/customXml" Target="../ink/ink1013.xml"/><Relationship Id="rId364" Type="http://schemas.openxmlformats.org/officeDocument/2006/relationships/image" Target="../media/image960.png"/><Relationship Id="rId61" Type="http://schemas.openxmlformats.org/officeDocument/2006/relationships/customXml" Target="../ink/ink858.xml"/><Relationship Id="rId82" Type="http://schemas.openxmlformats.org/officeDocument/2006/relationships/customXml" Target="../ink/ink879.xml"/><Relationship Id="rId199" Type="http://schemas.openxmlformats.org/officeDocument/2006/relationships/customXml" Target="../ink/ink940.xml"/><Relationship Id="rId203" Type="http://schemas.openxmlformats.org/officeDocument/2006/relationships/customXml" Target="../ink/ink942.xml"/><Relationship Id="rId19" Type="http://schemas.openxmlformats.org/officeDocument/2006/relationships/image" Target="../media/image803.png"/><Relationship Id="rId224" Type="http://schemas.openxmlformats.org/officeDocument/2006/relationships/customXml" Target="../ink/ink953.xml"/><Relationship Id="rId245" Type="http://schemas.openxmlformats.org/officeDocument/2006/relationships/image" Target="../media/image901.png"/><Relationship Id="rId266" Type="http://schemas.openxmlformats.org/officeDocument/2006/relationships/customXml" Target="../ink/ink974.xml"/><Relationship Id="rId287" Type="http://schemas.openxmlformats.org/officeDocument/2006/relationships/image" Target="../media/image922.png"/><Relationship Id="rId30" Type="http://schemas.openxmlformats.org/officeDocument/2006/relationships/customXml" Target="../ink/ink842.xml"/><Relationship Id="rId105" Type="http://schemas.openxmlformats.org/officeDocument/2006/relationships/customXml" Target="../ink/ink893.xml"/><Relationship Id="rId126" Type="http://schemas.openxmlformats.org/officeDocument/2006/relationships/image" Target="../media/image842.png"/><Relationship Id="rId147" Type="http://schemas.openxmlformats.org/officeDocument/2006/relationships/customXml" Target="../ink/ink914.xml"/><Relationship Id="rId168" Type="http://schemas.openxmlformats.org/officeDocument/2006/relationships/image" Target="../media/image863.png"/><Relationship Id="rId312" Type="http://schemas.openxmlformats.org/officeDocument/2006/relationships/image" Target="../media/image934.png"/><Relationship Id="rId333" Type="http://schemas.openxmlformats.org/officeDocument/2006/relationships/customXml" Target="../ink/ink1008.xml"/><Relationship Id="rId354" Type="http://schemas.openxmlformats.org/officeDocument/2006/relationships/image" Target="../media/image955.png"/><Relationship Id="rId51" Type="http://schemas.openxmlformats.org/officeDocument/2006/relationships/image" Target="../media/image818.png"/><Relationship Id="rId72" Type="http://schemas.openxmlformats.org/officeDocument/2006/relationships/customXml" Target="../ink/ink869.xml"/><Relationship Id="rId93" Type="http://schemas.openxmlformats.org/officeDocument/2006/relationships/customXml" Target="../ink/ink887.xml"/><Relationship Id="rId189" Type="http://schemas.openxmlformats.org/officeDocument/2006/relationships/customXml" Target="../ink/ink935.xml"/><Relationship Id="rId3" Type="http://schemas.openxmlformats.org/officeDocument/2006/relationships/image" Target="../media/image795.png"/><Relationship Id="rId214" Type="http://schemas.openxmlformats.org/officeDocument/2006/relationships/image" Target="../media/image886.png"/><Relationship Id="rId235" Type="http://schemas.openxmlformats.org/officeDocument/2006/relationships/image" Target="../media/image896.png"/><Relationship Id="rId256" Type="http://schemas.openxmlformats.org/officeDocument/2006/relationships/customXml" Target="../ink/ink969.xml"/><Relationship Id="rId277" Type="http://schemas.openxmlformats.org/officeDocument/2006/relationships/image" Target="../media/image917.png"/><Relationship Id="rId298" Type="http://schemas.openxmlformats.org/officeDocument/2006/relationships/image" Target="../media/image927.png"/><Relationship Id="rId116" Type="http://schemas.openxmlformats.org/officeDocument/2006/relationships/image" Target="../media/image837.png"/><Relationship Id="rId137" Type="http://schemas.openxmlformats.org/officeDocument/2006/relationships/customXml" Target="../ink/ink909.xml"/><Relationship Id="rId158" Type="http://schemas.openxmlformats.org/officeDocument/2006/relationships/image" Target="../media/image858.png"/><Relationship Id="rId302" Type="http://schemas.openxmlformats.org/officeDocument/2006/relationships/image" Target="../media/image929.png"/><Relationship Id="rId323" Type="http://schemas.openxmlformats.org/officeDocument/2006/relationships/customXml" Target="../ink/ink1003.xml"/><Relationship Id="rId344" Type="http://schemas.openxmlformats.org/officeDocument/2006/relationships/image" Target="../media/image950.png"/><Relationship Id="rId20" Type="http://schemas.openxmlformats.org/officeDocument/2006/relationships/customXml" Target="../ink/ink837.xml"/><Relationship Id="rId41" Type="http://schemas.openxmlformats.org/officeDocument/2006/relationships/image" Target="../media/image6.png"/><Relationship Id="rId62" Type="http://schemas.openxmlformats.org/officeDocument/2006/relationships/customXml" Target="../ink/ink859.xml"/><Relationship Id="rId83" Type="http://schemas.openxmlformats.org/officeDocument/2006/relationships/customXml" Target="../ink/ink880.xml"/><Relationship Id="rId179" Type="http://schemas.openxmlformats.org/officeDocument/2006/relationships/customXml" Target="../ink/ink930.xml"/><Relationship Id="rId365" Type="http://schemas.openxmlformats.org/officeDocument/2006/relationships/customXml" Target="../ink/ink1024.xml"/><Relationship Id="rId190" Type="http://schemas.openxmlformats.org/officeDocument/2006/relationships/image" Target="../media/image874.png"/><Relationship Id="rId204" Type="http://schemas.openxmlformats.org/officeDocument/2006/relationships/image" Target="../media/image881.png"/><Relationship Id="rId225" Type="http://schemas.openxmlformats.org/officeDocument/2006/relationships/image" Target="../media/image891.png"/><Relationship Id="rId246" Type="http://schemas.openxmlformats.org/officeDocument/2006/relationships/customXml" Target="../ink/ink964.xml"/><Relationship Id="rId267" Type="http://schemas.openxmlformats.org/officeDocument/2006/relationships/image" Target="../media/image912.png"/><Relationship Id="rId288" Type="http://schemas.openxmlformats.org/officeDocument/2006/relationships/customXml" Target="../ink/ink985.xml"/><Relationship Id="rId106" Type="http://schemas.openxmlformats.org/officeDocument/2006/relationships/image" Target="../media/image832.png"/><Relationship Id="rId127" Type="http://schemas.openxmlformats.org/officeDocument/2006/relationships/customXml" Target="../ink/ink904.xml"/><Relationship Id="rId313" Type="http://schemas.openxmlformats.org/officeDocument/2006/relationships/customXml" Target="../ink/ink998.xml"/><Relationship Id="rId10" Type="http://schemas.openxmlformats.org/officeDocument/2006/relationships/customXml" Target="../ink/ink832.xml"/><Relationship Id="rId31" Type="http://schemas.openxmlformats.org/officeDocument/2006/relationships/image" Target="../media/image809.png"/><Relationship Id="rId52" Type="http://schemas.openxmlformats.org/officeDocument/2006/relationships/customXml" Target="../ink/ink853.xml"/><Relationship Id="rId73" Type="http://schemas.openxmlformats.org/officeDocument/2006/relationships/customXml" Target="../ink/ink870.xml"/><Relationship Id="rId94" Type="http://schemas.openxmlformats.org/officeDocument/2006/relationships/image" Target="../media/image826.png"/><Relationship Id="rId148" Type="http://schemas.openxmlformats.org/officeDocument/2006/relationships/image" Target="../media/image853.png"/><Relationship Id="rId169" Type="http://schemas.openxmlformats.org/officeDocument/2006/relationships/customXml" Target="../ink/ink925.xml"/><Relationship Id="rId334" Type="http://schemas.openxmlformats.org/officeDocument/2006/relationships/image" Target="../media/image945.png"/><Relationship Id="rId355" Type="http://schemas.openxmlformats.org/officeDocument/2006/relationships/customXml" Target="../ink/ink1019.xml"/><Relationship Id="rId4" Type="http://schemas.openxmlformats.org/officeDocument/2006/relationships/customXml" Target="../ink/ink829.xml"/><Relationship Id="rId180" Type="http://schemas.openxmlformats.org/officeDocument/2006/relationships/image" Target="../media/image869.png"/><Relationship Id="rId215" Type="http://schemas.openxmlformats.org/officeDocument/2006/relationships/customXml" Target="../ink/ink948.xml"/><Relationship Id="rId236" Type="http://schemas.openxmlformats.org/officeDocument/2006/relationships/customXml" Target="../ink/ink959.xml"/><Relationship Id="rId257" Type="http://schemas.openxmlformats.org/officeDocument/2006/relationships/image" Target="../media/image907.png"/><Relationship Id="rId278" Type="http://schemas.openxmlformats.org/officeDocument/2006/relationships/customXml" Target="../ink/ink980.xml"/><Relationship Id="rId303" Type="http://schemas.openxmlformats.org/officeDocument/2006/relationships/customXml" Target="../ink/ink993.xml"/><Relationship Id="rId42" Type="http://schemas.openxmlformats.org/officeDocument/2006/relationships/customXml" Target="../ink/ink848.xml"/><Relationship Id="rId84" Type="http://schemas.openxmlformats.org/officeDocument/2006/relationships/customXml" Target="../ink/ink881.xml"/><Relationship Id="rId138" Type="http://schemas.openxmlformats.org/officeDocument/2006/relationships/image" Target="../media/image848.png"/><Relationship Id="rId345" Type="http://schemas.openxmlformats.org/officeDocument/2006/relationships/customXml" Target="../ink/ink1014.xml"/><Relationship Id="rId191" Type="http://schemas.openxmlformats.org/officeDocument/2006/relationships/customXml" Target="../ink/ink936.xml"/><Relationship Id="rId205" Type="http://schemas.openxmlformats.org/officeDocument/2006/relationships/customXml" Target="../ink/ink943.xml"/><Relationship Id="rId247" Type="http://schemas.openxmlformats.org/officeDocument/2006/relationships/image" Target="../media/image902.png"/><Relationship Id="rId107" Type="http://schemas.openxmlformats.org/officeDocument/2006/relationships/customXml" Target="../ink/ink894.xml"/><Relationship Id="rId289" Type="http://schemas.openxmlformats.org/officeDocument/2006/relationships/customXml" Target="../ink/ink986.xml"/><Relationship Id="rId11" Type="http://schemas.openxmlformats.org/officeDocument/2006/relationships/image" Target="../media/image799.png"/><Relationship Id="rId53" Type="http://schemas.openxmlformats.org/officeDocument/2006/relationships/image" Target="../media/image819.png"/><Relationship Id="rId149" Type="http://schemas.openxmlformats.org/officeDocument/2006/relationships/customXml" Target="../ink/ink915.xml"/><Relationship Id="rId314" Type="http://schemas.openxmlformats.org/officeDocument/2006/relationships/image" Target="../media/image935.png"/><Relationship Id="rId356" Type="http://schemas.openxmlformats.org/officeDocument/2006/relationships/image" Target="../media/image956.png"/><Relationship Id="rId95" Type="http://schemas.openxmlformats.org/officeDocument/2006/relationships/customXml" Target="../ink/ink888.xml"/><Relationship Id="rId160" Type="http://schemas.openxmlformats.org/officeDocument/2006/relationships/image" Target="../media/image859.png"/><Relationship Id="rId216" Type="http://schemas.openxmlformats.org/officeDocument/2006/relationships/image" Target="../media/image887.png"/><Relationship Id="rId258" Type="http://schemas.openxmlformats.org/officeDocument/2006/relationships/customXml" Target="../ink/ink970.xml"/><Relationship Id="rId22" Type="http://schemas.openxmlformats.org/officeDocument/2006/relationships/customXml" Target="../ink/ink838.xml"/><Relationship Id="rId64" Type="http://schemas.openxmlformats.org/officeDocument/2006/relationships/customXml" Target="../ink/ink861.xml"/><Relationship Id="rId118" Type="http://schemas.openxmlformats.org/officeDocument/2006/relationships/image" Target="../media/image838.png"/><Relationship Id="rId325" Type="http://schemas.openxmlformats.org/officeDocument/2006/relationships/customXml" Target="../ink/ink1004.xml"/><Relationship Id="rId367" Type="http://schemas.openxmlformats.org/officeDocument/2006/relationships/customXml" Target="../ink/ink1025.xml"/><Relationship Id="rId171" Type="http://schemas.openxmlformats.org/officeDocument/2006/relationships/customXml" Target="../ink/ink926.xml"/><Relationship Id="rId227" Type="http://schemas.openxmlformats.org/officeDocument/2006/relationships/image" Target="../media/image892.png"/><Relationship Id="rId269" Type="http://schemas.openxmlformats.org/officeDocument/2006/relationships/image" Target="../media/image913.png"/><Relationship Id="rId33" Type="http://schemas.openxmlformats.org/officeDocument/2006/relationships/image" Target="../media/image810.png"/><Relationship Id="rId129" Type="http://schemas.openxmlformats.org/officeDocument/2006/relationships/customXml" Target="../ink/ink905.xml"/><Relationship Id="rId280" Type="http://schemas.openxmlformats.org/officeDocument/2006/relationships/customXml" Target="../ink/ink981.xml"/><Relationship Id="rId336" Type="http://schemas.openxmlformats.org/officeDocument/2006/relationships/image" Target="../media/image946.png"/><Relationship Id="rId75" Type="http://schemas.openxmlformats.org/officeDocument/2006/relationships/customXml" Target="../ink/ink872.xml"/><Relationship Id="rId140" Type="http://schemas.openxmlformats.org/officeDocument/2006/relationships/image" Target="../media/image849.png"/><Relationship Id="rId182" Type="http://schemas.openxmlformats.org/officeDocument/2006/relationships/image" Target="../media/image870.png"/><Relationship Id="rId6" Type="http://schemas.openxmlformats.org/officeDocument/2006/relationships/customXml" Target="../ink/ink830.xml"/><Relationship Id="rId238" Type="http://schemas.openxmlformats.org/officeDocument/2006/relationships/customXml" Target="../ink/ink960.xml"/><Relationship Id="rId291" Type="http://schemas.openxmlformats.org/officeDocument/2006/relationships/customXml" Target="../ink/ink987.xml"/><Relationship Id="rId305" Type="http://schemas.openxmlformats.org/officeDocument/2006/relationships/customXml" Target="../ink/ink994.xml"/><Relationship Id="rId347" Type="http://schemas.openxmlformats.org/officeDocument/2006/relationships/customXml" Target="../ink/ink1015.xml"/><Relationship Id="rId44" Type="http://schemas.openxmlformats.org/officeDocument/2006/relationships/customXml" Target="../ink/ink849.xml"/><Relationship Id="rId86" Type="http://schemas.openxmlformats.org/officeDocument/2006/relationships/customXml" Target="../ink/ink883.xml"/><Relationship Id="rId151" Type="http://schemas.openxmlformats.org/officeDocument/2006/relationships/customXml" Target="../ink/ink916.xml"/><Relationship Id="rId193" Type="http://schemas.openxmlformats.org/officeDocument/2006/relationships/customXml" Target="../ink/ink937.xml"/><Relationship Id="rId207" Type="http://schemas.openxmlformats.org/officeDocument/2006/relationships/customXml" Target="../ink/ink944.xml"/><Relationship Id="rId249" Type="http://schemas.openxmlformats.org/officeDocument/2006/relationships/image" Target="../media/image903.png"/><Relationship Id="rId13" Type="http://schemas.openxmlformats.org/officeDocument/2006/relationships/image" Target="../media/image800.png"/><Relationship Id="rId109" Type="http://schemas.openxmlformats.org/officeDocument/2006/relationships/customXml" Target="../ink/ink895.xml"/><Relationship Id="rId260" Type="http://schemas.openxmlformats.org/officeDocument/2006/relationships/customXml" Target="../ink/ink971.xml"/><Relationship Id="rId316" Type="http://schemas.openxmlformats.org/officeDocument/2006/relationships/image" Target="../media/image936.png"/><Relationship Id="rId55" Type="http://schemas.openxmlformats.org/officeDocument/2006/relationships/image" Target="../media/image820.png"/><Relationship Id="rId97" Type="http://schemas.openxmlformats.org/officeDocument/2006/relationships/customXml" Target="../ink/ink889.xml"/><Relationship Id="rId120" Type="http://schemas.openxmlformats.org/officeDocument/2006/relationships/image" Target="../media/image839.png"/><Relationship Id="rId358" Type="http://schemas.openxmlformats.org/officeDocument/2006/relationships/image" Target="../media/image957.png"/><Relationship Id="rId162" Type="http://schemas.openxmlformats.org/officeDocument/2006/relationships/image" Target="../media/image860.png"/><Relationship Id="rId218" Type="http://schemas.openxmlformats.org/officeDocument/2006/relationships/customXml" Target="../ink/ink950.xml"/><Relationship Id="rId271" Type="http://schemas.openxmlformats.org/officeDocument/2006/relationships/image" Target="../media/image914.png"/><Relationship Id="rId24" Type="http://schemas.openxmlformats.org/officeDocument/2006/relationships/customXml" Target="../ink/ink839.xml"/><Relationship Id="rId66" Type="http://schemas.openxmlformats.org/officeDocument/2006/relationships/customXml" Target="../ink/ink863.xml"/><Relationship Id="rId131" Type="http://schemas.openxmlformats.org/officeDocument/2006/relationships/customXml" Target="../ink/ink906.xml"/><Relationship Id="rId327" Type="http://schemas.openxmlformats.org/officeDocument/2006/relationships/customXml" Target="../ink/ink1005.xml"/><Relationship Id="rId369" Type="http://schemas.openxmlformats.org/officeDocument/2006/relationships/customXml" Target="../ink/ink1026.xml"/><Relationship Id="rId173" Type="http://schemas.openxmlformats.org/officeDocument/2006/relationships/customXml" Target="../ink/ink927.xml"/><Relationship Id="rId229" Type="http://schemas.openxmlformats.org/officeDocument/2006/relationships/image" Target="../media/image893.png"/><Relationship Id="rId240" Type="http://schemas.openxmlformats.org/officeDocument/2006/relationships/customXml" Target="../ink/ink961.xml"/><Relationship Id="rId35" Type="http://schemas.openxmlformats.org/officeDocument/2006/relationships/image" Target="../media/image811.png"/><Relationship Id="rId77" Type="http://schemas.openxmlformats.org/officeDocument/2006/relationships/customXml" Target="../ink/ink874.xml"/><Relationship Id="rId100" Type="http://schemas.openxmlformats.org/officeDocument/2006/relationships/image" Target="../media/image829.png"/><Relationship Id="rId282" Type="http://schemas.openxmlformats.org/officeDocument/2006/relationships/customXml" Target="../ink/ink982.xml"/><Relationship Id="rId338" Type="http://schemas.openxmlformats.org/officeDocument/2006/relationships/image" Target="../media/image947.png"/><Relationship Id="rId8" Type="http://schemas.openxmlformats.org/officeDocument/2006/relationships/customXml" Target="../ink/ink831.xml"/><Relationship Id="rId142" Type="http://schemas.openxmlformats.org/officeDocument/2006/relationships/image" Target="../media/image850.png"/><Relationship Id="rId184" Type="http://schemas.openxmlformats.org/officeDocument/2006/relationships/image" Target="../media/image871.png"/><Relationship Id="rId251" Type="http://schemas.openxmlformats.org/officeDocument/2006/relationships/image" Target="../media/image904.png"/><Relationship Id="rId46" Type="http://schemas.openxmlformats.org/officeDocument/2006/relationships/customXml" Target="../ink/ink850.xml"/><Relationship Id="rId293" Type="http://schemas.openxmlformats.org/officeDocument/2006/relationships/customXml" Target="../ink/ink988.xml"/><Relationship Id="rId307" Type="http://schemas.openxmlformats.org/officeDocument/2006/relationships/customXml" Target="../ink/ink995.xml"/><Relationship Id="rId349" Type="http://schemas.openxmlformats.org/officeDocument/2006/relationships/customXml" Target="../ink/ink1016.xml"/><Relationship Id="rId88" Type="http://schemas.openxmlformats.org/officeDocument/2006/relationships/image" Target="../media/image823.png"/><Relationship Id="rId111" Type="http://schemas.openxmlformats.org/officeDocument/2006/relationships/customXml" Target="../ink/ink896.xml"/><Relationship Id="rId153" Type="http://schemas.openxmlformats.org/officeDocument/2006/relationships/customXml" Target="../ink/ink917.xml"/><Relationship Id="rId195" Type="http://schemas.openxmlformats.org/officeDocument/2006/relationships/customXml" Target="../ink/ink938.xml"/><Relationship Id="rId209" Type="http://schemas.openxmlformats.org/officeDocument/2006/relationships/customXml" Target="../ink/ink945.xml"/><Relationship Id="rId360" Type="http://schemas.openxmlformats.org/officeDocument/2006/relationships/image" Target="../media/image958.png"/><Relationship Id="rId220" Type="http://schemas.openxmlformats.org/officeDocument/2006/relationships/customXml" Target="../ink/ink951.xml"/><Relationship Id="rId15" Type="http://schemas.openxmlformats.org/officeDocument/2006/relationships/image" Target="../media/image801.png"/><Relationship Id="rId57" Type="http://schemas.openxmlformats.org/officeDocument/2006/relationships/image" Target="../media/image821.png"/><Relationship Id="rId262" Type="http://schemas.openxmlformats.org/officeDocument/2006/relationships/customXml" Target="../ink/ink972.xml"/><Relationship Id="rId318" Type="http://schemas.openxmlformats.org/officeDocument/2006/relationships/image" Target="../media/image937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41.xml"/><Relationship Id="rId21" Type="http://schemas.openxmlformats.org/officeDocument/2006/relationships/image" Target="../media/image975.png"/><Relationship Id="rId42" Type="http://schemas.openxmlformats.org/officeDocument/2006/relationships/customXml" Target="../ink/ink1049.xml"/><Relationship Id="rId47" Type="http://schemas.openxmlformats.org/officeDocument/2006/relationships/image" Target="../media/image988.png"/><Relationship Id="rId63" Type="http://schemas.openxmlformats.org/officeDocument/2006/relationships/image" Target="../media/image996.png"/><Relationship Id="rId68" Type="http://schemas.openxmlformats.org/officeDocument/2006/relationships/customXml" Target="../ink/ink1062.xml"/><Relationship Id="rId84" Type="http://schemas.openxmlformats.org/officeDocument/2006/relationships/customXml" Target="../ink/ink1070.xml"/><Relationship Id="rId16" Type="http://schemas.openxmlformats.org/officeDocument/2006/relationships/customXml" Target="../ink/ink1036.xml"/><Relationship Id="rId11" Type="http://schemas.openxmlformats.org/officeDocument/2006/relationships/image" Target="../media/image970.png"/><Relationship Id="rId32" Type="http://schemas.openxmlformats.org/officeDocument/2006/relationships/customXml" Target="../ink/ink1044.xml"/><Relationship Id="rId37" Type="http://schemas.openxmlformats.org/officeDocument/2006/relationships/image" Target="../media/image983.png"/><Relationship Id="rId53" Type="http://schemas.openxmlformats.org/officeDocument/2006/relationships/image" Target="../media/image991.png"/><Relationship Id="rId58" Type="http://schemas.openxmlformats.org/officeDocument/2006/relationships/customXml" Target="../ink/ink1057.xml"/><Relationship Id="rId74" Type="http://schemas.openxmlformats.org/officeDocument/2006/relationships/customXml" Target="../ink/ink1065.xml"/><Relationship Id="rId79" Type="http://schemas.openxmlformats.org/officeDocument/2006/relationships/image" Target="../media/image1004.png"/><Relationship Id="rId5" Type="http://schemas.openxmlformats.org/officeDocument/2006/relationships/image" Target="../media/image967.png"/><Relationship Id="rId19" Type="http://schemas.openxmlformats.org/officeDocument/2006/relationships/image" Target="../media/image974.png"/><Relationship Id="rId14" Type="http://schemas.openxmlformats.org/officeDocument/2006/relationships/customXml" Target="../ink/ink1035.xml"/><Relationship Id="rId22" Type="http://schemas.openxmlformats.org/officeDocument/2006/relationships/customXml" Target="../ink/ink1039.xml"/><Relationship Id="rId27" Type="http://schemas.openxmlformats.org/officeDocument/2006/relationships/image" Target="../media/image978.png"/><Relationship Id="rId30" Type="http://schemas.openxmlformats.org/officeDocument/2006/relationships/customXml" Target="../ink/ink1043.xml"/><Relationship Id="rId35" Type="http://schemas.openxmlformats.org/officeDocument/2006/relationships/image" Target="../media/image982.png"/><Relationship Id="rId43" Type="http://schemas.openxmlformats.org/officeDocument/2006/relationships/image" Target="../media/image986.png"/><Relationship Id="rId48" Type="http://schemas.openxmlformats.org/officeDocument/2006/relationships/customXml" Target="../ink/ink1052.xml"/><Relationship Id="rId56" Type="http://schemas.openxmlformats.org/officeDocument/2006/relationships/customXml" Target="../ink/ink1056.xml"/><Relationship Id="rId64" Type="http://schemas.openxmlformats.org/officeDocument/2006/relationships/customXml" Target="../ink/ink1060.xml"/><Relationship Id="rId69" Type="http://schemas.openxmlformats.org/officeDocument/2006/relationships/image" Target="../media/image999.png"/><Relationship Id="rId77" Type="http://schemas.openxmlformats.org/officeDocument/2006/relationships/image" Target="../media/image1003.png"/><Relationship Id="rId8" Type="http://schemas.openxmlformats.org/officeDocument/2006/relationships/customXml" Target="../ink/ink1032.xml"/><Relationship Id="rId51" Type="http://schemas.openxmlformats.org/officeDocument/2006/relationships/image" Target="../media/image990.png"/><Relationship Id="rId72" Type="http://schemas.openxmlformats.org/officeDocument/2006/relationships/customXml" Target="../ink/ink1064.xml"/><Relationship Id="rId80" Type="http://schemas.openxmlformats.org/officeDocument/2006/relationships/customXml" Target="../ink/ink1068.xml"/><Relationship Id="rId85" Type="http://schemas.openxmlformats.org/officeDocument/2006/relationships/image" Target="../media/image1007.png"/><Relationship Id="rId3" Type="http://schemas.openxmlformats.org/officeDocument/2006/relationships/image" Target="../media/image966.png"/><Relationship Id="rId12" Type="http://schemas.openxmlformats.org/officeDocument/2006/relationships/customXml" Target="../ink/ink1034.xml"/><Relationship Id="rId17" Type="http://schemas.openxmlformats.org/officeDocument/2006/relationships/image" Target="../media/image973.png"/><Relationship Id="rId25" Type="http://schemas.openxmlformats.org/officeDocument/2006/relationships/image" Target="../media/image977.png"/><Relationship Id="rId33" Type="http://schemas.openxmlformats.org/officeDocument/2006/relationships/image" Target="../media/image981.png"/><Relationship Id="rId38" Type="http://schemas.openxmlformats.org/officeDocument/2006/relationships/customXml" Target="../ink/ink1047.xml"/><Relationship Id="rId46" Type="http://schemas.openxmlformats.org/officeDocument/2006/relationships/customXml" Target="../ink/ink1051.xml"/><Relationship Id="rId59" Type="http://schemas.openxmlformats.org/officeDocument/2006/relationships/image" Target="../media/image994.png"/><Relationship Id="rId67" Type="http://schemas.openxmlformats.org/officeDocument/2006/relationships/image" Target="../media/image998.png"/><Relationship Id="rId20" Type="http://schemas.openxmlformats.org/officeDocument/2006/relationships/customXml" Target="../ink/ink1038.xml"/><Relationship Id="rId41" Type="http://schemas.openxmlformats.org/officeDocument/2006/relationships/image" Target="../media/image985.png"/><Relationship Id="rId54" Type="http://schemas.openxmlformats.org/officeDocument/2006/relationships/customXml" Target="../ink/ink1055.xml"/><Relationship Id="rId62" Type="http://schemas.openxmlformats.org/officeDocument/2006/relationships/customXml" Target="../ink/ink1059.xml"/><Relationship Id="rId70" Type="http://schemas.openxmlformats.org/officeDocument/2006/relationships/customXml" Target="../ink/ink1063.xml"/><Relationship Id="rId75" Type="http://schemas.openxmlformats.org/officeDocument/2006/relationships/image" Target="../media/image1002.png"/><Relationship Id="rId83" Type="http://schemas.openxmlformats.org/officeDocument/2006/relationships/image" Target="../media/image1006.png"/><Relationship Id="rId1" Type="http://schemas.openxmlformats.org/officeDocument/2006/relationships/slideLayout" Target="../slideLayouts/slideLayout35.xml"/><Relationship Id="rId6" Type="http://schemas.openxmlformats.org/officeDocument/2006/relationships/customXml" Target="../ink/ink1031.xml"/><Relationship Id="rId15" Type="http://schemas.openxmlformats.org/officeDocument/2006/relationships/image" Target="../media/image972.png"/><Relationship Id="rId23" Type="http://schemas.openxmlformats.org/officeDocument/2006/relationships/image" Target="../media/image976.png"/><Relationship Id="rId28" Type="http://schemas.openxmlformats.org/officeDocument/2006/relationships/customXml" Target="../ink/ink1042.xml"/><Relationship Id="rId36" Type="http://schemas.openxmlformats.org/officeDocument/2006/relationships/customXml" Target="../ink/ink1046.xml"/><Relationship Id="rId49" Type="http://schemas.openxmlformats.org/officeDocument/2006/relationships/image" Target="../media/image989.png"/><Relationship Id="rId57" Type="http://schemas.openxmlformats.org/officeDocument/2006/relationships/image" Target="../media/image993.png"/><Relationship Id="rId10" Type="http://schemas.openxmlformats.org/officeDocument/2006/relationships/customXml" Target="../ink/ink1033.xml"/><Relationship Id="rId31" Type="http://schemas.openxmlformats.org/officeDocument/2006/relationships/image" Target="../media/image980.png"/><Relationship Id="rId44" Type="http://schemas.openxmlformats.org/officeDocument/2006/relationships/customXml" Target="../ink/ink1050.xml"/><Relationship Id="rId52" Type="http://schemas.openxmlformats.org/officeDocument/2006/relationships/customXml" Target="../ink/ink1054.xml"/><Relationship Id="rId60" Type="http://schemas.openxmlformats.org/officeDocument/2006/relationships/customXml" Target="../ink/ink1058.xml"/><Relationship Id="rId65" Type="http://schemas.openxmlformats.org/officeDocument/2006/relationships/image" Target="../media/image997.png"/><Relationship Id="rId73" Type="http://schemas.openxmlformats.org/officeDocument/2006/relationships/image" Target="../media/image1001.png"/><Relationship Id="rId78" Type="http://schemas.openxmlformats.org/officeDocument/2006/relationships/customXml" Target="../ink/ink1067.xml"/><Relationship Id="rId81" Type="http://schemas.openxmlformats.org/officeDocument/2006/relationships/image" Target="../media/image1005.png"/><Relationship Id="rId86" Type="http://schemas.openxmlformats.org/officeDocument/2006/relationships/customXml" Target="../ink/ink1071.xml"/><Relationship Id="rId4" Type="http://schemas.openxmlformats.org/officeDocument/2006/relationships/customXml" Target="../ink/ink1030.xml"/><Relationship Id="rId9" Type="http://schemas.openxmlformats.org/officeDocument/2006/relationships/image" Target="../media/image969.png"/><Relationship Id="rId13" Type="http://schemas.openxmlformats.org/officeDocument/2006/relationships/image" Target="../media/image971.png"/><Relationship Id="rId18" Type="http://schemas.openxmlformats.org/officeDocument/2006/relationships/customXml" Target="../ink/ink1037.xml"/><Relationship Id="rId39" Type="http://schemas.openxmlformats.org/officeDocument/2006/relationships/image" Target="../media/image984.png"/><Relationship Id="rId34" Type="http://schemas.openxmlformats.org/officeDocument/2006/relationships/customXml" Target="../ink/ink1045.xml"/><Relationship Id="rId50" Type="http://schemas.openxmlformats.org/officeDocument/2006/relationships/customXml" Target="../ink/ink1053.xml"/><Relationship Id="rId55" Type="http://schemas.openxmlformats.org/officeDocument/2006/relationships/image" Target="../media/image992.png"/><Relationship Id="rId76" Type="http://schemas.openxmlformats.org/officeDocument/2006/relationships/customXml" Target="../ink/ink1066.xml"/><Relationship Id="rId7" Type="http://schemas.openxmlformats.org/officeDocument/2006/relationships/image" Target="../media/image968.png"/><Relationship Id="rId71" Type="http://schemas.openxmlformats.org/officeDocument/2006/relationships/image" Target="../media/image1000.png"/><Relationship Id="rId2" Type="http://schemas.openxmlformats.org/officeDocument/2006/relationships/customXml" Target="../ink/ink1029.xml"/><Relationship Id="rId29" Type="http://schemas.openxmlformats.org/officeDocument/2006/relationships/image" Target="../media/image979.png"/><Relationship Id="rId24" Type="http://schemas.openxmlformats.org/officeDocument/2006/relationships/customXml" Target="../ink/ink1040.xml"/><Relationship Id="rId40" Type="http://schemas.openxmlformats.org/officeDocument/2006/relationships/customXml" Target="../ink/ink1048.xml"/><Relationship Id="rId45" Type="http://schemas.openxmlformats.org/officeDocument/2006/relationships/image" Target="../media/image987.png"/><Relationship Id="rId66" Type="http://schemas.openxmlformats.org/officeDocument/2006/relationships/customXml" Target="../ink/ink1061.xml"/><Relationship Id="rId87" Type="http://schemas.openxmlformats.org/officeDocument/2006/relationships/image" Target="../media/image1008.png"/><Relationship Id="rId61" Type="http://schemas.openxmlformats.org/officeDocument/2006/relationships/image" Target="../media/image995.png"/><Relationship Id="rId82" Type="http://schemas.openxmlformats.org/officeDocument/2006/relationships/customXml" Target="../ink/ink1069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6.png"/><Relationship Id="rId21" Type="http://schemas.openxmlformats.org/officeDocument/2006/relationships/image" Target="../media/image1018.png"/><Relationship Id="rId42" Type="http://schemas.openxmlformats.org/officeDocument/2006/relationships/customXml" Target="../ink/ink1092.xml"/><Relationship Id="rId63" Type="http://schemas.openxmlformats.org/officeDocument/2006/relationships/image" Target="../media/image1039.png"/><Relationship Id="rId84" Type="http://schemas.openxmlformats.org/officeDocument/2006/relationships/customXml" Target="../ink/ink1113.xml"/><Relationship Id="rId138" Type="http://schemas.openxmlformats.org/officeDocument/2006/relationships/customXml" Target="../ink/ink1140.xml"/><Relationship Id="rId107" Type="http://schemas.openxmlformats.org/officeDocument/2006/relationships/image" Target="../media/image1061.png"/><Relationship Id="rId11" Type="http://schemas.openxmlformats.org/officeDocument/2006/relationships/image" Target="../media/image1013.png"/><Relationship Id="rId32" Type="http://schemas.openxmlformats.org/officeDocument/2006/relationships/customXml" Target="../ink/ink1087.xml"/><Relationship Id="rId53" Type="http://schemas.openxmlformats.org/officeDocument/2006/relationships/image" Target="../media/image1034.png"/><Relationship Id="rId74" Type="http://schemas.openxmlformats.org/officeDocument/2006/relationships/customXml" Target="../ink/ink1108.xml"/><Relationship Id="rId128" Type="http://schemas.openxmlformats.org/officeDocument/2006/relationships/customXml" Target="../ink/ink1135.xml"/><Relationship Id="rId5" Type="http://schemas.openxmlformats.org/officeDocument/2006/relationships/image" Target="../media/image1010.png"/><Relationship Id="rId90" Type="http://schemas.openxmlformats.org/officeDocument/2006/relationships/customXml" Target="../ink/ink1116.xml"/><Relationship Id="rId95" Type="http://schemas.openxmlformats.org/officeDocument/2006/relationships/image" Target="../media/image1055.png"/><Relationship Id="rId22" Type="http://schemas.openxmlformats.org/officeDocument/2006/relationships/customXml" Target="../ink/ink1082.xml"/><Relationship Id="rId27" Type="http://schemas.openxmlformats.org/officeDocument/2006/relationships/image" Target="../media/image1021.png"/><Relationship Id="rId43" Type="http://schemas.openxmlformats.org/officeDocument/2006/relationships/image" Target="../media/image1029.png"/><Relationship Id="rId48" Type="http://schemas.openxmlformats.org/officeDocument/2006/relationships/customXml" Target="../ink/ink1095.xml"/><Relationship Id="rId64" Type="http://schemas.openxmlformats.org/officeDocument/2006/relationships/customXml" Target="../ink/ink1103.xml"/><Relationship Id="rId69" Type="http://schemas.openxmlformats.org/officeDocument/2006/relationships/image" Target="../media/image1042.png"/><Relationship Id="rId113" Type="http://schemas.openxmlformats.org/officeDocument/2006/relationships/image" Target="../media/image1064.png"/><Relationship Id="rId118" Type="http://schemas.openxmlformats.org/officeDocument/2006/relationships/customXml" Target="../ink/ink1130.xml"/><Relationship Id="rId134" Type="http://schemas.openxmlformats.org/officeDocument/2006/relationships/customXml" Target="../ink/ink1138.xml"/><Relationship Id="rId139" Type="http://schemas.openxmlformats.org/officeDocument/2006/relationships/image" Target="../media/image1077.png"/><Relationship Id="rId80" Type="http://schemas.openxmlformats.org/officeDocument/2006/relationships/customXml" Target="../ink/ink1111.xml"/><Relationship Id="rId85" Type="http://schemas.openxmlformats.org/officeDocument/2006/relationships/image" Target="../media/image1050.png"/><Relationship Id="rId12" Type="http://schemas.openxmlformats.org/officeDocument/2006/relationships/customXml" Target="../ink/ink1077.xml"/><Relationship Id="rId17" Type="http://schemas.openxmlformats.org/officeDocument/2006/relationships/image" Target="../media/image1016.png"/><Relationship Id="rId33" Type="http://schemas.openxmlformats.org/officeDocument/2006/relationships/image" Target="../media/image1024.png"/><Relationship Id="rId38" Type="http://schemas.openxmlformats.org/officeDocument/2006/relationships/customXml" Target="../ink/ink1090.xml"/><Relationship Id="rId59" Type="http://schemas.openxmlformats.org/officeDocument/2006/relationships/image" Target="../media/image1037.png"/><Relationship Id="rId103" Type="http://schemas.openxmlformats.org/officeDocument/2006/relationships/image" Target="../media/image1059.png"/><Relationship Id="rId108" Type="http://schemas.openxmlformats.org/officeDocument/2006/relationships/customXml" Target="../ink/ink1125.xml"/><Relationship Id="rId124" Type="http://schemas.openxmlformats.org/officeDocument/2006/relationships/customXml" Target="../ink/ink1133.xml"/><Relationship Id="rId129" Type="http://schemas.openxmlformats.org/officeDocument/2006/relationships/image" Target="../media/image1072.png"/><Relationship Id="rId54" Type="http://schemas.openxmlformats.org/officeDocument/2006/relationships/customXml" Target="../ink/ink1098.xml"/><Relationship Id="rId70" Type="http://schemas.openxmlformats.org/officeDocument/2006/relationships/customXml" Target="../ink/ink1106.xml"/><Relationship Id="rId75" Type="http://schemas.openxmlformats.org/officeDocument/2006/relationships/image" Target="../media/image1045.png"/><Relationship Id="rId91" Type="http://schemas.openxmlformats.org/officeDocument/2006/relationships/image" Target="../media/image1053.png"/><Relationship Id="rId96" Type="http://schemas.openxmlformats.org/officeDocument/2006/relationships/customXml" Target="../ink/ink1119.xml"/><Relationship Id="rId140" Type="http://schemas.openxmlformats.org/officeDocument/2006/relationships/customXml" Target="../ink/ink1141.xml"/><Relationship Id="rId145" Type="http://schemas.openxmlformats.org/officeDocument/2006/relationships/image" Target="../media/image1080.png"/><Relationship Id="rId1" Type="http://schemas.openxmlformats.org/officeDocument/2006/relationships/slideLayout" Target="../slideLayouts/slideLayout35.xml"/><Relationship Id="rId6" Type="http://schemas.openxmlformats.org/officeDocument/2006/relationships/customXml" Target="../ink/ink1074.xml"/><Relationship Id="rId23" Type="http://schemas.openxmlformats.org/officeDocument/2006/relationships/image" Target="../media/image1019.png"/><Relationship Id="rId28" Type="http://schemas.openxmlformats.org/officeDocument/2006/relationships/customXml" Target="../ink/ink1085.xml"/><Relationship Id="rId49" Type="http://schemas.openxmlformats.org/officeDocument/2006/relationships/image" Target="../media/image1032.png"/><Relationship Id="rId114" Type="http://schemas.openxmlformats.org/officeDocument/2006/relationships/customXml" Target="../ink/ink1128.xml"/><Relationship Id="rId119" Type="http://schemas.openxmlformats.org/officeDocument/2006/relationships/image" Target="../media/image1067.png"/><Relationship Id="rId44" Type="http://schemas.openxmlformats.org/officeDocument/2006/relationships/customXml" Target="../ink/ink1093.xml"/><Relationship Id="rId60" Type="http://schemas.openxmlformats.org/officeDocument/2006/relationships/customXml" Target="../ink/ink1101.xml"/><Relationship Id="rId65" Type="http://schemas.openxmlformats.org/officeDocument/2006/relationships/image" Target="../media/image1040.png"/><Relationship Id="rId81" Type="http://schemas.openxmlformats.org/officeDocument/2006/relationships/image" Target="../media/image1048.png"/><Relationship Id="rId86" Type="http://schemas.openxmlformats.org/officeDocument/2006/relationships/customXml" Target="../ink/ink1114.xml"/><Relationship Id="rId130" Type="http://schemas.openxmlformats.org/officeDocument/2006/relationships/customXml" Target="../ink/ink1136.xml"/><Relationship Id="rId135" Type="http://schemas.openxmlformats.org/officeDocument/2006/relationships/image" Target="../media/image1075.png"/><Relationship Id="rId13" Type="http://schemas.openxmlformats.org/officeDocument/2006/relationships/image" Target="../media/image1014.png"/><Relationship Id="rId18" Type="http://schemas.openxmlformats.org/officeDocument/2006/relationships/customXml" Target="../ink/ink1080.xml"/><Relationship Id="rId39" Type="http://schemas.openxmlformats.org/officeDocument/2006/relationships/image" Target="../media/image1027.png"/><Relationship Id="rId109" Type="http://schemas.openxmlformats.org/officeDocument/2006/relationships/image" Target="../media/image1062.png"/><Relationship Id="rId34" Type="http://schemas.openxmlformats.org/officeDocument/2006/relationships/customXml" Target="../ink/ink1088.xml"/><Relationship Id="rId50" Type="http://schemas.openxmlformats.org/officeDocument/2006/relationships/customXml" Target="../ink/ink1096.xml"/><Relationship Id="rId55" Type="http://schemas.openxmlformats.org/officeDocument/2006/relationships/image" Target="../media/image1035.png"/><Relationship Id="rId76" Type="http://schemas.openxmlformats.org/officeDocument/2006/relationships/customXml" Target="../ink/ink1109.xml"/><Relationship Id="rId97" Type="http://schemas.openxmlformats.org/officeDocument/2006/relationships/image" Target="../media/image1056.png"/><Relationship Id="rId104" Type="http://schemas.openxmlformats.org/officeDocument/2006/relationships/customXml" Target="../ink/ink1123.xml"/><Relationship Id="rId120" Type="http://schemas.openxmlformats.org/officeDocument/2006/relationships/customXml" Target="../ink/ink1131.xml"/><Relationship Id="rId125" Type="http://schemas.openxmlformats.org/officeDocument/2006/relationships/image" Target="../media/image1070.png"/><Relationship Id="rId141" Type="http://schemas.openxmlformats.org/officeDocument/2006/relationships/image" Target="../media/image1078.png"/><Relationship Id="rId146" Type="http://schemas.openxmlformats.org/officeDocument/2006/relationships/customXml" Target="../ink/ink1144.xml"/><Relationship Id="rId7" Type="http://schemas.openxmlformats.org/officeDocument/2006/relationships/image" Target="../media/image1011.png"/><Relationship Id="rId71" Type="http://schemas.openxmlformats.org/officeDocument/2006/relationships/image" Target="../media/image1043.png"/><Relationship Id="rId92" Type="http://schemas.openxmlformats.org/officeDocument/2006/relationships/customXml" Target="../ink/ink1117.xml"/><Relationship Id="rId2" Type="http://schemas.openxmlformats.org/officeDocument/2006/relationships/customXml" Target="../ink/ink1072.xml"/><Relationship Id="rId29" Type="http://schemas.openxmlformats.org/officeDocument/2006/relationships/image" Target="../media/image1022.png"/><Relationship Id="rId24" Type="http://schemas.openxmlformats.org/officeDocument/2006/relationships/customXml" Target="../ink/ink1083.xml"/><Relationship Id="rId40" Type="http://schemas.openxmlformats.org/officeDocument/2006/relationships/customXml" Target="../ink/ink1091.xml"/><Relationship Id="rId45" Type="http://schemas.openxmlformats.org/officeDocument/2006/relationships/image" Target="../media/image1030.png"/><Relationship Id="rId66" Type="http://schemas.openxmlformats.org/officeDocument/2006/relationships/customXml" Target="../ink/ink1104.xml"/><Relationship Id="rId87" Type="http://schemas.openxmlformats.org/officeDocument/2006/relationships/image" Target="../media/image1051.png"/><Relationship Id="rId110" Type="http://schemas.openxmlformats.org/officeDocument/2006/relationships/customXml" Target="../ink/ink1126.xml"/><Relationship Id="rId115" Type="http://schemas.openxmlformats.org/officeDocument/2006/relationships/image" Target="../media/image1065.png"/><Relationship Id="rId131" Type="http://schemas.openxmlformats.org/officeDocument/2006/relationships/image" Target="../media/image1073.png"/><Relationship Id="rId136" Type="http://schemas.openxmlformats.org/officeDocument/2006/relationships/customXml" Target="../ink/ink1139.xml"/><Relationship Id="rId61" Type="http://schemas.openxmlformats.org/officeDocument/2006/relationships/image" Target="../media/image1038.png"/><Relationship Id="rId82" Type="http://schemas.openxmlformats.org/officeDocument/2006/relationships/customXml" Target="../ink/ink1112.xml"/><Relationship Id="rId19" Type="http://schemas.openxmlformats.org/officeDocument/2006/relationships/image" Target="../media/image1017.png"/><Relationship Id="rId14" Type="http://schemas.openxmlformats.org/officeDocument/2006/relationships/customXml" Target="../ink/ink1078.xml"/><Relationship Id="rId30" Type="http://schemas.openxmlformats.org/officeDocument/2006/relationships/customXml" Target="../ink/ink1086.xml"/><Relationship Id="rId35" Type="http://schemas.openxmlformats.org/officeDocument/2006/relationships/image" Target="../media/image1025.png"/><Relationship Id="rId56" Type="http://schemas.openxmlformats.org/officeDocument/2006/relationships/customXml" Target="../ink/ink1099.xml"/><Relationship Id="rId77" Type="http://schemas.openxmlformats.org/officeDocument/2006/relationships/image" Target="../media/image1046.png"/><Relationship Id="rId100" Type="http://schemas.openxmlformats.org/officeDocument/2006/relationships/customXml" Target="../ink/ink1121.xml"/><Relationship Id="rId105" Type="http://schemas.openxmlformats.org/officeDocument/2006/relationships/image" Target="../media/image1060.png"/><Relationship Id="rId126" Type="http://schemas.openxmlformats.org/officeDocument/2006/relationships/customXml" Target="../ink/ink1134.xml"/><Relationship Id="rId147" Type="http://schemas.openxmlformats.org/officeDocument/2006/relationships/image" Target="../media/image1081.png"/><Relationship Id="rId8" Type="http://schemas.openxmlformats.org/officeDocument/2006/relationships/customXml" Target="../ink/ink1075.xml"/><Relationship Id="rId51" Type="http://schemas.openxmlformats.org/officeDocument/2006/relationships/image" Target="../media/image1033.png"/><Relationship Id="rId72" Type="http://schemas.openxmlformats.org/officeDocument/2006/relationships/customXml" Target="../ink/ink1107.xml"/><Relationship Id="rId93" Type="http://schemas.openxmlformats.org/officeDocument/2006/relationships/image" Target="../media/image1054.png"/><Relationship Id="rId98" Type="http://schemas.openxmlformats.org/officeDocument/2006/relationships/customXml" Target="../ink/ink1120.xml"/><Relationship Id="rId121" Type="http://schemas.openxmlformats.org/officeDocument/2006/relationships/image" Target="../media/image1068.png"/><Relationship Id="rId142" Type="http://schemas.openxmlformats.org/officeDocument/2006/relationships/customXml" Target="../ink/ink1142.xml"/><Relationship Id="rId3" Type="http://schemas.openxmlformats.org/officeDocument/2006/relationships/image" Target="../media/image1009.png"/><Relationship Id="rId25" Type="http://schemas.openxmlformats.org/officeDocument/2006/relationships/image" Target="../media/image1020.png"/><Relationship Id="rId46" Type="http://schemas.openxmlformats.org/officeDocument/2006/relationships/customXml" Target="../ink/ink1094.xml"/><Relationship Id="rId67" Type="http://schemas.openxmlformats.org/officeDocument/2006/relationships/image" Target="../media/image1041.png"/><Relationship Id="rId116" Type="http://schemas.openxmlformats.org/officeDocument/2006/relationships/customXml" Target="../ink/ink1129.xml"/><Relationship Id="rId137" Type="http://schemas.openxmlformats.org/officeDocument/2006/relationships/image" Target="../media/image1076.png"/><Relationship Id="rId20" Type="http://schemas.openxmlformats.org/officeDocument/2006/relationships/customXml" Target="../ink/ink1081.xml"/><Relationship Id="rId41" Type="http://schemas.openxmlformats.org/officeDocument/2006/relationships/image" Target="../media/image1028.png"/><Relationship Id="rId62" Type="http://schemas.openxmlformats.org/officeDocument/2006/relationships/customXml" Target="../ink/ink1102.xml"/><Relationship Id="rId83" Type="http://schemas.openxmlformats.org/officeDocument/2006/relationships/image" Target="../media/image1049.png"/><Relationship Id="rId88" Type="http://schemas.openxmlformats.org/officeDocument/2006/relationships/customXml" Target="../ink/ink1115.xml"/><Relationship Id="rId111" Type="http://schemas.openxmlformats.org/officeDocument/2006/relationships/image" Target="../media/image1063.png"/><Relationship Id="rId132" Type="http://schemas.openxmlformats.org/officeDocument/2006/relationships/customXml" Target="../ink/ink1137.xml"/><Relationship Id="rId15" Type="http://schemas.openxmlformats.org/officeDocument/2006/relationships/image" Target="../media/image1015.png"/><Relationship Id="rId36" Type="http://schemas.openxmlformats.org/officeDocument/2006/relationships/customXml" Target="../ink/ink1089.xml"/><Relationship Id="rId57" Type="http://schemas.openxmlformats.org/officeDocument/2006/relationships/image" Target="../media/image1036.png"/><Relationship Id="rId106" Type="http://schemas.openxmlformats.org/officeDocument/2006/relationships/customXml" Target="../ink/ink1124.xml"/><Relationship Id="rId127" Type="http://schemas.openxmlformats.org/officeDocument/2006/relationships/image" Target="../media/image1071.png"/><Relationship Id="rId10" Type="http://schemas.openxmlformats.org/officeDocument/2006/relationships/customXml" Target="../ink/ink1076.xml"/><Relationship Id="rId31" Type="http://schemas.openxmlformats.org/officeDocument/2006/relationships/image" Target="../media/image1023.png"/><Relationship Id="rId52" Type="http://schemas.openxmlformats.org/officeDocument/2006/relationships/customXml" Target="../ink/ink1097.xml"/><Relationship Id="rId73" Type="http://schemas.openxmlformats.org/officeDocument/2006/relationships/image" Target="../media/image1044.png"/><Relationship Id="rId78" Type="http://schemas.openxmlformats.org/officeDocument/2006/relationships/customXml" Target="../ink/ink1110.xml"/><Relationship Id="rId94" Type="http://schemas.openxmlformats.org/officeDocument/2006/relationships/customXml" Target="../ink/ink1118.xml"/><Relationship Id="rId99" Type="http://schemas.openxmlformats.org/officeDocument/2006/relationships/image" Target="../media/image1057.png"/><Relationship Id="rId101" Type="http://schemas.openxmlformats.org/officeDocument/2006/relationships/image" Target="../media/image1058.png"/><Relationship Id="rId122" Type="http://schemas.openxmlformats.org/officeDocument/2006/relationships/customXml" Target="../ink/ink1132.xml"/><Relationship Id="rId143" Type="http://schemas.openxmlformats.org/officeDocument/2006/relationships/image" Target="../media/image1079.png"/><Relationship Id="rId4" Type="http://schemas.openxmlformats.org/officeDocument/2006/relationships/customXml" Target="../ink/ink1073.xml"/><Relationship Id="rId9" Type="http://schemas.openxmlformats.org/officeDocument/2006/relationships/image" Target="../media/image1012.png"/><Relationship Id="rId26" Type="http://schemas.openxmlformats.org/officeDocument/2006/relationships/customXml" Target="../ink/ink1084.xml"/><Relationship Id="rId47" Type="http://schemas.openxmlformats.org/officeDocument/2006/relationships/image" Target="../media/image1031.png"/><Relationship Id="rId68" Type="http://schemas.openxmlformats.org/officeDocument/2006/relationships/customXml" Target="../ink/ink1105.xml"/><Relationship Id="rId89" Type="http://schemas.openxmlformats.org/officeDocument/2006/relationships/image" Target="../media/image1052.png"/><Relationship Id="rId112" Type="http://schemas.openxmlformats.org/officeDocument/2006/relationships/customXml" Target="../ink/ink1127.xml"/><Relationship Id="rId133" Type="http://schemas.openxmlformats.org/officeDocument/2006/relationships/image" Target="../media/image1074.png"/><Relationship Id="rId16" Type="http://schemas.openxmlformats.org/officeDocument/2006/relationships/customXml" Target="../ink/ink1079.xml"/><Relationship Id="rId37" Type="http://schemas.openxmlformats.org/officeDocument/2006/relationships/image" Target="../media/image1026.png"/><Relationship Id="rId58" Type="http://schemas.openxmlformats.org/officeDocument/2006/relationships/customXml" Target="../ink/ink1100.xml"/><Relationship Id="rId79" Type="http://schemas.openxmlformats.org/officeDocument/2006/relationships/image" Target="../media/image1047.png"/><Relationship Id="rId102" Type="http://schemas.openxmlformats.org/officeDocument/2006/relationships/customXml" Target="../ink/ink1122.xml"/><Relationship Id="rId123" Type="http://schemas.openxmlformats.org/officeDocument/2006/relationships/image" Target="../media/image1069.png"/><Relationship Id="rId144" Type="http://schemas.openxmlformats.org/officeDocument/2006/relationships/customXml" Target="../ink/ink11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2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65.xml"/><Relationship Id="rId63" Type="http://schemas.openxmlformats.org/officeDocument/2006/relationships/image" Target="../media/image1113.png"/><Relationship Id="rId84" Type="http://schemas.openxmlformats.org/officeDocument/2006/relationships/customXml" Target="../ink/ink1186.xml"/><Relationship Id="rId138" Type="http://schemas.openxmlformats.org/officeDocument/2006/relationships/customXml" Target="../ink/ink1213.xml"/><Relationship Id="rId159" Type="http://schemas.openxmlformats.org/officeDocument/2006/relationships/image" Target="../media/image1161.png"/><Relationship Id="rId170" Type="http://schemas.openxmlformats.org/officeDocument/2006/relationships/customXml" Target="../ink/ink122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60.xml"/><Relationship Id="rId53" Type="http://schemas.openxmlformats.org/officeDocument/2006/relationships/image" Target="../media/image1108.png"/><Relationship Id="rId74" Type="http://schemas.openxmlformats.org/officeDocument/2006/relationships/customXml" Target="../ink/ink1181.xml"/><Relationship Id="rId128" Type="http://schemas.openxmlformats.org/officeDocument/2006/relationships/customXml" Target="../ink/ink120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224.xml"/><Relationship Id="rId181" Type="http://schemas.openxmlformats.org/officeDocument/2006/relationships/image" Target="../media/image1172.png"/><Relationship Id="rId22" Type="http://schemas.openxmlformats.org/officeDocument/2006/relationships/customXml" Target="../ink/ink1155.xml"/><Relationship Id="rId43" Type="http://schemas.openxmlformats.org/officeDocument/2006/relationships/image" Target="../media/image1103.png"/><Relationship Id="rId64" Type="http://schemas.openxmlformats.org/officeDocument/2006/relationships/customXml" Target="../ink/ink1176.xml"/><Relationship Id="rId118" Type="http://schemas.openxmlformats.org/officeDocument/2006/relationships/customXml" Target="../ink/ink120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219.xml"/><Relationship Id="rId171" Type="http://schemas.openxmlformats.org/officeDocument/2006/relationships/image" Target="../media/image1167.png"/><Relationship Id="rId12" Type="http://schemas.openxmlformats.org/officeDocument/2006/relationships/customXml" Target="../ink/ink1150.xml"/><Relationship Id="rId33" Type="http://schemas.openxmlformats.org/officeDocument/2006/relationships/image" Target="../media/image1098.png"/><Relationship Id="rId108" Type="http://schemas.openxmlformats.org/officeDocument/2006/relationships/customXml" Target="../ink/ink1198.xml"/><Relationship Id="rId129" Type="http://schemas.openxmlformats.org/officeDocument/2006/relationships/image" Target="../media/image1146.png"/><Relationship Id="rId54" Type="http://schemas.openxmlformats.org/officeDocument/2006/relationships/customXml" Target="../ink/ink1171.xml"/><Relationship Id="rId75" Type="http://schemas.openxmlformats.org/officeDocument/2006/relationships/image" Target="../media/image1119.png"/><Relationship Id="rId96" Type="http://schemas.openxmlformats.org/officeDocument/2006/relationships/customXml" Target="../ink/ink1192.xml"/><Relationship Id="rId140" Type="http://schemas.openxmlformats.org/officeDocument/2006/relationships/customXml" Target="../ink/ink1214.xml"/><Relationship Id="rId161" Type="http://schemas.openxmlformats.org/officeDocument/2006/relationships/image" Target="../media/image1162.png"/><Relationship Id="rId182" Type="http://schemas.openxmlformats.org/officeDocument/2006/relationships/customXml" Target="../ink/ink1235.xml"/><Relationship Id="rId6" Type="http://schemas.openxmlformats.org/officeDocument/2006/relationships/customXml" Target="../ink/ink1147.xml"/><Relationship Id="rId23" Type="http://schemas.openxmlformats.org/officeDocument/2006/relationships/image" Target="../media/image1093.png"/><Relationship Id="rId119" Type="http://schemas.openxmlformats.org/officeDocument/2006/relationships/image" Target="../media/image1141.png"/><Relationship Id="rId44" Type="http://schemas.openxmlformats.org/officeDocument/2006/relationships/customXml" Target="../ink/ink1166.xml"/><Relationship Id="rId65" Type="http://schemas.openxmlformats.org/officeDocument/2006/relationships/image" Target="../media/image1114.png"/><Relationship Id="rId86" Type="http://schemas.openxmlformats.org/officeDocument/2006/relationships/customXml" Target="../ink/ink1187.xml"/><Relationship Id="rId130" Type="http://schemas.openxmlformats.org/officeDocument/2006/relationships/customXml" Target="../ink/ink1209.xml"/><Relationship Id="rId151" Type="http://schemas.openxmlformats.org/officeDocument/2006/relationships/image" Target="../media/image1157.png"/><Relationship Id="rId172" Type="http://schemas.openxmlformats.org/officeDocument/2006/relationships/customXml" Target="../ink/ink1230.xml"/><Relationship Id="rId13" Type="http://schemas.openxmlformats.org/officeDocument/2006/relationships/image" Target="../media/image1088.png"/><Relationship Id="rId18" Type="http://schemas.openxmlformats.org/officeDocument/2006/relationships/customXml" Target="../ink/ink115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61.xml"/><Relationship Id="rId50" Type="http://schemas.openxmlformats.org/officeDocument/2006/relationships/customXml" Target="../ink/ink1169.xml"/><Relationship Id="rId55" Type="http://schemas.openxmlformats.org/officeDocument/2006/relationships/image" Target="../media/image1109.png"/><Relationship Id="rId76" Type="http://schemas.openxmlformats.org/officeDocument/2006/relationships/customXml" Target="../ink/ink1182.xml"/><Relationship Id="rId97" Type="http://schemas.openxmlformats.org/officeDocument/2006/relationships/image" Target="../media/image1130.png"/><Relationship Id="rId104" Type="http://schemas.openxmlformats.org/officeDocument/2006/relationships/customXml" Target="../ink/ink1196.xml"/><Relationship Id="rId120" Type="http://schemas.openxmlformats.org/officeDocument/2006/relationships/customXml" Target="../ink/ink120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21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90.xml"/><Relationship Id="rId162" Type="http://schemas.openxmlformats.org/officeDocument/2006/relationships/customXml" Target="../ink/ink1225.xml"/><Relationship Id="rId183" Type="http://schemas.openxmlformats.org/officeDocument/2006/relationships/image" Target="../media/image1173.png"/><Relationship Id="rId2" Type="http://schemas.openxmlformats.org/officeDocument/2006/relationships/customXml" Target="../ink/ink1145.xml"/><Relationship Id="rId29" Type="http://schemas.openxmlformats.org/officeDocument/2006/relationships/image" Target="../media/image1096.png"/><Relationship Id="rId24" Type="http://schemas.openxmlformats.org/officeDocument/2006/relationships/customXml" Target="../ink/ink1156.xml"/><Relationship Id="rId40" Type="http://schemas.openxmlformats.org/officeDocument/2006/relationships/customXml" Target="../ink/ink1164.xml"/><Relationship Id="rId45" Type="http://schemas.openxmlformats.org/officeDocument/2006/relationships/image" Target="../media/image1104.png"/><Relationship Id="rId66" Type="http://schemas.openxmlformats.org/officeDocument/2006/relationships/customXml" Target="../ink/ink1177.xml"/><Relationship Id="rId87" Type="http://schemas.openxmlformats.org/officeDocument/2006/relationships/image" Target="../media/image1125.png"/><Relationship Id="rId110" Type="http://schemas.openxmlformats.org/officeDocument/2006/relationships/customXml" Target="../ink/ink119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212.xml"/><Relationship Id="rId157" Type="http://schemas.openxmlformats.org/officeDocument/2006/relationships/image" Target="../media/image1160.png"/><Relationship Id="rId178" Type="http://schemas.openxmlformats.org/officeDocument/2006/relationships/customXml" Target="../ink/ink1233.xml"/><Relationship Id="rId61" Type="http://schemas.openxmlformats.org/officeDocument/2006/relationships/image" Target="../media/image1112.png"/><Relationship Id="rId82" Type="http://schemas.openxmlformats.org/officeDocument/2006/relationships/customXml" Target="../ink/ink1185.xml"/><Relationship Id="rId152" Type="http://schemas.openxmlformats.org/officeDocument/2006/relationships/customXml" Target="../ink/ink122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151.xml"/><Relationship Id="rId30" Type="http://schemas.openxmlformats.org/officeDocument/2006/relationships/customXml" Target="../ink/ink1159.xml"/><Relationship Id="rId35" Type="http://schemas.openxmlformats.org/officeDocument/2006/relationships/image" Target="../media/image1099.png"/><Relationship Id="rId56" Type="http://schemas.openxmlformats.org/officeDocument/2006/relationships/customXml" Target="../ink/ink1172.xml"/><Relationship Id="rId77" Type="http://schemas.openxmlformats.org/officeDocument/2006/relationships/image" Target="../media/image1120.png"/><Relationship Id="rId100" Type="http://schemas.openxmlformats.org/officeDocument/2006/relationships/customXml" Target="../ink/ink1194.xml"/><Relationship Id="rId105" Type="http://schemas.openxmlformats.org/officeDocument/2006/relationships/image" Target="../media/image1134.png"/><Relationship Id="rId126" Type="http://schemas.openxmlformats.org/officeDocument/2006/relationships/customXml" Target="../ink/ink1207.xml"/><Relationship Id="rId147" Type="http://schemas.openxmlformats.org/officeDocument/2006/relationships/image" Target="../media/image1155.png"/><Relationship Id="rId168" Type="http://schemas.openxmlformats.org/officeDocument/2006/relationships/customXml" Target="../ink/ink1228.xml"/><Relationship Id="rId8" Type="http://schemas.openxmlformats.org/officeDocument/2006/relationships/customXml" Target="../ink/ink1148.xml"/><Relationship Id="rId51" Type="http://schemas.openxmlformats.org/officeDocument/2006/relationships/image" Target="../media/image1107.png"/><Relationship Id="rId72" Type="http://schemas.openxmlformats.org/officeDocument/2006/relationships/customXml" Target="../ink/ink1180.xml"/><Relationship Id="rId93" Type="http://schemas.openxmlformats.org/officeDocument/2006/relationships/image" Target="../media/image1128.png"/><Relationship Id="rId98" Type="http://schemas.openxmlformats.org/officeDocument/2006/relationships/customXml" Target="../ink/ink1193.xml"/><Relationship Id="rId121" Type="http://schemas.openxmlformats.org/officeDocument/2006/relationships/image" Target="../media/image1142.png"/><Relationship Id="rId142" Type="http://schemas.openxmlformats.org/officeDocument/2006/relationships/customXml" Target="../ink/ink1215.xml"/><Relationship Id="rId163" Type="http://schemas.openxmlformats.org/officeDocument/2006/relationships/image" Target="../media/image1163.png"/><Relationship Id="rId184" Type="http://schemas.openxmlformats.org/officeDocument/2006/relationships/customXml" Target="../ink/ink1236.xml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67.xml"/><Relationship Id="rId67" Type="http://schemas.openxmlformats.org/officeDocument/2006/relationships/image" Target="../media/image1115.png"/><Relationship Id="rId116" Type="http://schemas.openxmlformats.org/officeDocument/2006/relationships/customXml" Target="../ink/ink1202.xml"/><Relationship Id="rId137" Type="http://schemas.openxmlformats.org/officeDocument/2006/relationships/image" Target="../media/image1150.png"/><Relationship Id="rId158" Type="http://schemas.openxmlformats.org/officeDocument/2006/relationships/customXml" Target="../ink/ink1223.xml"/><Relationship Id="rId20" Type="http://schemas.openxmlformats.org/officeDocument/2006/relationships/customXml" Target="../ink/ink1154.xml"/><Relationship Id="rId41" Type="http://schemas.openxmlformats.org/officeDocument/2006/relationships/image" Target="../media/image1102.png"/><Relationship Id="rId62" Type="http://schemas.openxmlformats.org/officeDocument/2006/relationships/customXml" Target="../ink/ink1175.xml"/><Relationship Id="rId83" Type="http://schemas.openxmlformats.org/officeDocument/2006/relationships/image" Target="../media/image1123.png"/><Relationship Id="rId88" Type="http://schemas.openxmlformats.org/officeDocument/2006/relationships/customXml" Target="../ink/ink1188.xml"/><Relationship Id="rId111" Type="http://schemas.openxmlformats.org/officeDocument/2006/relationships/image" Target="../media/image1137.png"/><Relationship Id="rId132" Type="http://schemas.openxmlformats.org/officeDocument/2006/relationships/customXml" Target="../ink/ink1210.xml"/><Relationship Id="rId153" Type="http://schemas.openxmlformats.org/officeDocument/2006/relationships/image" Target="../media/image1158.png"/><Relationship Id="rId174" Type="http://schemas.openxmlformats.org/officeDocument/2006/relationships/customXml" Target="../ink/ink123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62.xml"/><Relationship Id="rId57" Type="http://schemas.openxmlformats.org/officeDocument/2006/relationships/image" Target="../media/image1110.png"/><Relationship Id="rId106" Type="http://schemas.openxmlformats.org/officeDocument/2006/relationships/customXml" Target="../ink/ink1197.xml"/><Relationship Id="rId127" Type="http://schemas.openxmlformats.org/officeDocument/2006/relationships/image" Target="../media/image1145.png"/><Relationship Id="rId10" Type="http://schemas.openxmlformats.org/officeDocument/2006/relationships/customXml" Target="../ink/ink1149.xml"/><Relationship Id="rId31" Type="http://schemas.openxmlformats.org/officeDocument/2006/relationships/image" Target="../media/image1097.png"/><Relationship Id="rId52" Type="http://schemas.openxmlformats.org/officeDocument/2006/relationships/customXml" Target="../ink/ink1170.xml"/><Relationship Id="rId73" Type="http://schemas.openxmlformats.org/officeDocument/2006/relationships/image" Target="../media/image1118.png"/><Relationship Id="rId78" Type="http://schemas.openxmlformats.org/officeDocument/2006/relationships/customXml" Target="../ink/ink1183.xml"/><Relationship Id="rId94" Type="http://schemas.openxmlformats.org/officeDocument/2006/relationships/customXml" Target="../ink/ink119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205.xml"/><Relationship Id="rId143" Type="http://schemas.openxmlformats.org/officeDocument/2006/relationships/image" Target="../media/image1153.png"/><Relationship Id="rId148" Type="http://schemas.openxmlformats.org/officeDocument/2006/relationships/customXml" Target="../ink/ink1218.xml"/><Relationship Id="rId164" Type="http://schemas.openxmlformats.org/officeDocument/2006/relationships/customXml" Target="../ink/ink1226.xml"/><Relationship Id="rId169" Type="http://schemas.openxmlformats.org/officeDocument/2006/relationships/image" Target="../media/image1166.png"/><Relationship Id="rId185" Type="http://schemas.openxmlformats.org/officeDocument/2006/relationships/image" Target="../media/image1174.png"/><Relationship Id="rId4" Type="http://schemas.openxmlformats.org/officeDocument/2006/relationships/customXml" Target="../ink/ink1146.xml"/><Relationship Id="rId9" Type="http://schemas.openxmlformats.org/officeDocument/2006/relationships/image" Target="../media/image1086.png"/><Relationship Id="rId180" Type="http://schemas.openxmlformats.org/officeDocument/2006/relationships/customXml" Target="../ink/ink1234.xml"/><Relationship Id="rId26" Type="http://schemas.openxmlformats.org/officeDocument/2006/relationships/customXml" Target="../ink/ink1157.xml"/><Relationship Id="rId47" Type="http://schemas.openxmlformats.org/officeDocument/2006/relationships/image" Target="../media/image1105.png"/><Relationship Id="rId68" Type="http://schemas.openxmlformats.org/officeDocument/2006/relationships/customXml" Target="../ink/ink1178.xml"/><Relationship Id="rId89" Type="http://schemas.openxmlformats.org/officeDocument/2006/relationships/image" Target="../media/image1126.png"/><Relationship Id="rId112" Type="http://schemas.openxmlformats.org/officeDocument/2006/relationships/customXml" Target="../ink/ink1200.xml"/><Relationship Id="rId133" Type="http://schemas.openxmlformats.org/officeDocument/2006/relationships/image" Target="../media/image1148.png"/><Relationship Id="rId154" Type="http://schemas.openxmlformats.org/officeDocument/2006/relationships/customXml" Target="../ink/ink1221.xml"/><Relationship Id="rId175" Type="http://schemas.openxmlformats.org/officeDocument/2006/relationships/image" Target="../media/image1169.png"/><Relationship Id="rId16" Type="http://schemas.openxmlformats.org/officeDocument/2006/relationships/customXml" Target="../ink/ink1152.xml"/><Relationship Id="rId37" Type="http://schemas.openxmlformats.org/officeDocument/2006/relationships/image" Target="../media/image1100.png"/><Relationship Id="rId58" Type="http://schemas.openxmlformats.org/officeDocument/2006/relationships/customXml" Target="../ink/ink1173.xml"/><Relationship Id="rId79" Type="http://schemas.openxmlformats.org/officeDocument/2006/relationships/image" Target="../media/image1121.png"/><Relationship Id="rId102" Type="http://schemas.openxmlformats.org/officeDocument/2006/relationships/customXml" Target="../ink/ink1195.xml"/><Relationship Id="rId123" Type="http://schemas.openxmlformats.org/officeDocument/2006/relationships/image" Target="../media/image1143.png"/><Relationship Id="rId144" Type="http://schemas.openxmlformats.org/officeDocument/2006/relationships/customXml" Target="../ink/ink1216.xml"/><Relationship Id="rId90" Type="http://schemas.openxmlformats.org/officeDocument/2006/relationships/customXml" Target="../ink/ink1189.xml"/><Relationship Id="rId165" Type="http://schemas.openxmlformats.org/officeDocument/2006/relationships/image" Target="../media/image1164.png"/><Relationship Id="rId186" Type="http://schemas.openxmlformats.org/officeDocument/2006/relationships/customXml" Target="../ink/ink1237.xml"/><Relationship Id="rId27" Type="http://schemas.openxmlformats.org/officeDocument/2006/relationships/image" Target="../media/image1095.png"/><Relationship Id="rId48" Type="http://schemas.openxmlformats.org/officeDocument/2006/relationships/customXml" Target="../ink/ink116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211.xml"/><Relationship Id="rId80" Type="http://schemas.openxmlformats.org/officeDocument/2006/relationships/customXml" Target="../ink/ink1184.xml"/><Relationship Id="rId155" Type="http://schemas.openxmlformats.org/officeDocument/2006/relationships/image" Target="../media/image1159.png"/><Relationship Id="rId176" Type="http://schemas.openxmlformats.org/officeDocument/2006/relationships/customXml" Target="../ink/ink1232.xml"/><Relationship Id="rId17" Type="http://schemas.openxmlformats.org/officeDocument/2006/relationships/image" Target="../media/image1090.png"/><Relationship Id="rId38" Type="http://schemas.openxmlformats.org/officeDocument/2006/relationships/customXml" Target="../ink/ink116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206.xml"/><Relationship Id="rId70" Type="http://schemas.openxmlformats.org/officeDocument/2006/relationships/customXml" Target="../ink/ink117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227.xml"/><Relationship Id="rId187" Type="http://schemas.openxmlformats.org/officeDocument/2006/relationships/image" Target="../media/image1175.png"/><Relationship Id="rId1" Type="http://schemas.openxmlformats.org/officeDocument/2006/relationships/slideLayout" Target="../slideLayouts/slideLayout35.xml"/><Relationship Id="rId28" Type="http://schemas.openxmlformats.org/officeDocument/2006/relationships/customXml" Target="../ink/ink1158.xml"/><Relationship Id="rId49" Type="http://schemas.openxmlformats.org/officeDocument/2006/relationships/image" Target="../media/image1106.png"/><Relationship Id="rId114" Type="http://schemas.openxmlformats.org/officeDocument/2006/relationships/customXml" Target="../ink/ink1201.xml"/><Relationship Id="rId60" Type="http://schemas.openxmlformats.org/officeDocument/2006/relationships/customXml" Target="../ink/ink1174.xml"/><Relationship Id="rId81" Type="http://schemas.openxmlformats.org/officeDocument/2006/relationships/image" Target="../media/image1122.png"/><Relationship Id="rId135" Type="http://schemas.openxmlformats.org/officeDocument/2006/relationships/image" Target="../media/image1149.png"/><Relationship Id="rId156" Type="http://schemas.openxmlformats.org/officeDocument/2006/relationships/customXml" Target="../ink/ink1222.xml"/><Relationship Id="rId177" Type="http://schemas.openxmlformats.org/officeDocument/2006/relationships/image" Target="../media/image1170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95.xml"/><Relationship Id="rId21" Type="http://schemas.openxmlformats.org/officeDocument/2006/relationships/customXml" Target="../ink/ink1247.xml"/><Relationship Id="rId42" Type="http://schemas.openxmlformats.org/officeDocument/2006/relationships/image" Target="../media/image1195.png"/><Relationship Id="rId63" Type="http://schemas.openxmlformats.org/officeDocument/2006/relationships/customXml" Target="../ink/ink1268.xml"/><Relationship Id="rId84" Type="http://schemas.openxmlformats.org/officeDocument/2006/relationships/image" Target="../media/image1216.png"/><Relationship Id="rId138" Type="http://schemas.openxmlformats.org/officeDocument/2006/relationships/image" Target="../media/image1242.png"/><Relationship Id="rId159" Type="http://schemas.openxmlformats.org/officeDocument/2006/relationships/customXml" Target="../ink/ink1316.xml"/><Relationship Id="rId107" Type="http://schemas.openxmlformats.org/officeDocument/2006/relationships/customXml" Target="../ink/ink1290.xml"/><Relationship Id="rId11" Type="http://schemas.openxmlformats.org/officeDocument/2006/relationships/customXml" Target="../ink/ink1242.xml"/><Relationship Id="rId32" Type="http://schemas.openxmlformats.org/officeDocument/2006/relationships/image" Target="../media/image1190.png"/><Relationship Id="rId53" Type="http://schemas.openxmlformats.org/officeDocument/2006/relationships/customXml" Target="../ink/ink1263.xml"/><Relationship Id="rId74" Type="http://schemas.openxmlformats.org/officeDocument/2006/relationships/image" Target="../media/image1211.png"/><Relationship Id="rId128" Type="http://schemas.openxmlformats.org/officeDocument/2006/relationships/image" Target="../media/image1237.png"/><Relationship Id="rId149" Type="http://schemas.openxmlformats.org/officeDocument/2006/relationships/customXml" Target="../ink/ink1311.xml"/><Relationship Id="rId5" Type="http://schemas.openxmlformats.org/officeDocument/2006/relationships/customXml" Target="../ink/ink1239.xml"/><Relationship Id="rId95" Type="http://schemas.openxmlformats.org/officeDocument/2006/relationships/customXml" Target="../ink/ink1284.xml"/><Relationship Id="rId160" Type="http://schemas.openxmlformats.org/officeDocument/2006/relationships/image" Target="../media/image1253.png"/><Relationship Id="rId22" Type="http://schemas.openxmlformats.org/officeDocument/2006/relationships/image" Target="../media/image1185.png"/><Relationship Id="rId43" Type="http://schemas.openxmlformats.org/officeDocument/2006/relationships/customXml" Target="../ink/ink1258.xml"/><Relationship Id="rId64" Type="http://schemas.openxmlformats.org/officeDocument/2006/relationships/image" Target="../media/image1206.png"/><Relationship Id="rId118" Type="http://schemas.openxmlformats.org/officeDocument/2006/relationships/image" Target="../media/image1232.png"/><Relationship Id="rId139" Type="http://schemas.openxmlformats.org/officeDocument/2006/relationships/customXml" Target="../ink/ink1306.xml"/><Relationship Id="rId85" Type="http://schemas.openxmlformats.org/officeDocument/2006/relationships/customXml" Target="../ink/ink1279.xml"/><Relationship Id="rId150" Type="http://schemas.openxmlformats.org/officeDocument/2006/relationships/image" Target="../media/image1248.png"/><Relationship Id="rId12" Type="http://schemas.openxmlformats.org/officeDocument/2006/relationships/image" Target="../media/image1180.png"/><Relationship Id="rId17" Type="http://schemas.openxmlformats.org/officeDocument/2006/relationships/customXml" Target="../ink/ink1245.xml"/><Relationship Id="rId33" Type="http://schemas.openxmlformats.org/officeDocument/2006/relationships/customXml" Target="../ink/ink1253.xml"/><Relationship Id="rId38" Type="http://schemas.openxmlformats.org/officeDocument/2006/relationships/image" Target="../media/image1193.png"/><Relationship Id="rId59" Type="http://schemas.openxmlformats.org/officeDocument/2006/relationships/customXml" Target="../ink/ink1266.xml"/><Relationship Id="rId103" Type="http://schemas.openxmlformats.org/officeDocument/2006/relationships/customXml" Target="../ink/ink1288.xml"/><Relationship Id="rId108" Type="http://schemas.openxmlformats.org/officeDocument/2006/relationships/image" Target="../media/image1227.png"/><Relationship Id="rId124" Type="http://schemas.openxmlformats.org/officeDocument/2006/relationships/image" Target="../media/image1235.png"/><Relationship Id="rId129" Type="http://schemas.openxmlformats.org/officeDocument/2006/relationships/customXml" Target="../ink/ink1301.xml"/><Relationship Id="rId54" Type="http://schemas.openxmlformats.org/officeDocument/2006/relationships/image" Target="../media/image1201.png"/><Relationship Id="rId70" Type="http://schemas.openxmlformats.org/officeDocument/2006/relationships/image" Target="../media/image1209.png"/><Relationship Id="rId75" Type="http://schemas.openxmlformats.org/officeDocument/2006/relationships/customXml" Target="../ink/ink1274.xml"/><Relationship Id="rId91" Type="http://schemas.openxmlformats.org/officeDocument/2006/relationships/customXml" Target="../ink/ink1282.xml"/><Relationship Id="rId96" Type="http://schemas.openxmlformats.org/officeDocument/2006/relationships/image" Target="../media/image1222.png"/><Relationship Id="rId140" Type="http://schemas.openxmlformats.org/officeDocument/2006/relationships/image" Target="../media/image1243.png"/><Relationship Id="rId145" Type="http://schemas.openxmlformats.org/officeDocument/2006/relationships/customXml" Target="../ink/ink1309.xml"/><Relationship Id="rId161" Type="http://schemas.openxmlformats.org/officeDocument/2006/relationships/customXml" Target="../ink/ink1317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177.png"/><Relationship Id="rId23" Type="http://schemas.openxmlformats.org/officeDocument/2006/relationships/customXml" Target="../ink/ink1248.xml"/><Relationship Id="rId28" Type="http://schemas.openxmlformats.org/officeDocument/2006/relationships/image" Target="../media/image1188.png"/><Relationship Id="rId49" Type="http://schemas.openxmlformats.org/officeDocument/2006/relationships/customXml" Target="../ink/ink1261.xml"/><Relationship Id="rId114" Type="http://schemas.openxmlformats.org/officeDocument/2006/relationships/image" Target="../media/image1230.png"/><Relationship Id="rId119" Type="http://schemas.openxmlformats.org/officeDocument/2006/relationships/customXml" Target="../ink/ink1296.xml"/><Relationship Id="rId44" Type="http://schemas.openxmlformats.org/officeDocument/2006/relationships/image" Target="../media/image1196.png"/><Relationship Id="rId60" Type="http://schemas.openxmlformats.org/officeDocument/2006/relationships/image" Target="../media/image1204.png"/><Relationship Id="rId65" Type="http://schemas.openxmlformats.org/officeDocument/2006/relationships/customXml" Target="../ink/ink1269.xml"/><Relationship Id="rId81" Type="http://schemas.openxmlformats.org/officeDocument/2006/relationships/customXml" Target="../ink/ink1277.xml"/><Relationship Id="rId86" Type="http://schemas.openxmlformats.org/officeDocument/2006/relationships/image" Target="../media/image1217.png"/><Relationship Id="rId130" Type="http://schemas.openxmlformats.org/officeDocument/2006/relationships/image" Target="../media/image1238.png"/><Relationship Id="rId135" Type="http://schemas.openxmlformats.org/officeDocument/2006/relationships/customXml" Target="../ink/ink1304.xml"/><Relationship Id="rId151" Type="http://schemas.openxmlformats.org/officeDocument/2006/relationships/customXml" Target="../ink/ink1312.xml"/><Relationship Id="rId156" Type="http://schemas.openxmlformats.org/officeDocument/2006/relationships/image" Target="../media/image1251.png"/><Relationship Id="rId13" Type="http://schemas.openxmlformats.org/officeDocument/2006/relationships/customXml" Target="../ink/ink1243.xml"/><Relationship Id="rId18" Type="http://schemas.openxmlformats.org/officeDocument/2006/relationships/image" Target="../media/image1183.png"/><Relationship Id="rId39" Type="http://schemas.openxmlformats.org/officeDocument/2006/relationships/customXml" Target="../ink/ink1256.xml"/><Relationship Id="rId109" Type="http://schemas.openxmlformats.org/officeDocument/2006/relationships/customXml" Target="../ink/ink1291.xml"/><Relationship Id="rId34" Type="http://schemas.openxmlformats.org/officeDocument/2006/relationships/image" Target="../media/image1191.png"/><Relationship Id="rId50" Type="http://schemas.openxmlformats.org/officeDocument/2006/relationships/image" Target="../media/image1199.png"/><Relationship Id="rId55" Type="http://schemas.openxmlformats.org/officeDocument/2006/relationships/customXml" Target="../ink/ink1264.xml"/><Relationship Id="rId76" Type="http://schemas.openxmlformats.org/officeDocument/2006/relationships/image" Target="../media/image1212.png"/><Relationship Id="rId97" Type="http://schemas.openxmlformats.org/officeDocument/2006/relationships/customXml" Target="../ink/ink1285.xml"/><Relationship Id="rId104" Type="http://schemas.openxmlformats.org/officeDocument/2006/relationships/image" Target="../media/image1226.png"/><Relationship Id="rId120" Type="http://schemas.openxmlformats.org/officeDocument/2006/relationships/image" Target="../media/image1233.png"/><Relationship Id="rId125" Type="http://schemas.openxmlformats.org/officeDocument/2006/relationships/customXml" Target="../ink/ink1299.xml"/><Relationship Id="rId141" Type="http://schemas.openxmlformats.org/officeDocument/2006/relationships/customXml" Target="../ink/ink1307.xml"/><Relationship Id="rId146" Type="http://schemas.openxmlformats.org/officeDocument/2006/relationships/image" Target="../media/image1246.png"/><Relationship Id="rId7" Type="http://schemas.openxmlformats.org/officeDocument/2006/relationships/customXml" Target="../ink/ink1240.xml"/><Relationship Id="rId71" Type="http://schemas.openxmlformats.org/officeDocument/2006/relationships/customXml" Target="../ink/ink1272.xml"/><Relationship Id="rId92" Type="http://schemas.openxmlformats.org/officeDocument/2006/relationships/image" Target="../media/image1220.png"/><Relationship Id="rId162" Type="http://schemas.openxmlformats.org/officeDocument/2006/relationships/image" Target="../media/image1254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251.xml"/><Relationship Id="rId24" Type="http://schemas.openxmlformats.org/officeDocument/2006/relationships/image" Target="../media/image1186.png"/><Relationship Id="rId40" Type="http://schemas.openxmlformats.org/officeDocument/2006/relationships/image" Target="../media/image1194.png"/><Relationship Id="rId45" Type="http://schemas.openxmlformats.org/officeDocument/2006/relationships/customXml" Target="../ink/ink1259.xml"/><Relationship Id="rId66" Type="http://schemas.openxmlformats.org/officeDocument/2006/relationships/image" Target="../media/image1207.png"/><Relationship Id="rId87" Type="http://schemas.openxmlformats.org/officeDocument/2006/relationships/customXml" Target="../ink/ink1280.xml"/><Relationship Id="rId110" Type="http://schemas.openxmlformats.org/officeDocument/2006/relationships/image" Target="../media/image1228.png"/><Relationship Id="rId115" Type="http://schemas.openxmlformats.org/officeDocument/2006/relationships/customXml" Target="../ink/ink1294.xml"/><Relationship Id="rId131" Type="http://schemas.openxmlformats.org/officeDocument/2006/relationships/customXml" Target="../ink/ink1302.xml"/><Relationship Id="rId136" Type="http://schemas.openxmlformats.org/officeDocument/2006/relationships/image" Target="../media/image1241.png"/><Relationship Id="rId157" Type="http://schemas.openxmlformats.org/officeDocument/2006/relationships/customXml" Target="../ink/ink1315.xml"/><Relationship Id="rId61" Type="http://schemas.openxmlformats.org/officeDocument/2006/relationships/customXml" Target="../ink/ink1267.xml"/><Relationship Id="rId82" Type="http://schemas.openxmlformats.org/officeDocument/2006/relationships/image" Target="../media/image1215.png"/><Relationship Id="rId152" Type="http://schemas.openxmlformats.org/officeDocument/2006/relationships/image" Target="../media/image1249.png"/><Relationship Id="rId19" Type="http://schemas.openxmlformats.org/officeDocument/2006/relationships/customXml" Target="../ink/ink1246.xml"/><Relationship Id="rId14" Type="http://schemas.openxmlformats.org/officeDocument/2006/relationships/image" Target="../media/image1181.png"/><Relationship Id="rId30" Type="http://schemas.openxmlformats.org/officeDocument/2006/relationships/image" Target="../media/image1189.png"/><Relationship Id="rId35" Type="http://schemas.openxmlformats.org/officeDocument/2006/relationships/customXml" Target="../ink/ink1254.xml"/><Relationship Id="rId56" Type="http://schemas.openxmlformats.org/officeDocument/2006/relationships/image" Target="../media/image1202.png"/><Relationship Id="rId77" Type="http://schemas.openxmlformats.org/officeDocument/2006/relationships/customXml" Target="../ink/ink1275.xml"/><Relationship Id="rId100" Type="http://schemas.openxmlformats.org/officeDocument/2006/relationships/image" Target="../media/image1224.png"/><Relationship Id="rId105" Type="http://schemas.openxmlformats.org/officeDocument/2006/relationships/customXml" Target="../ink/ink1289.xml"/><Relationship Id="rId126" Type="http://schemas.openxmlformats.org/officeDocument/2006/relationships/image" Target="../media/image1236.png"/><Relationship Id="rId147" Type="http://schemas.openxmlformats.org/officeDocument/2006/relationships/customXml" Target="../ink/ink1310.xml"/><Relationship Id="rId8" Type="http://schemas.openxmlformats.org/officeDocument/2006/relationships/image" Target="../media/image1178.png"/><Relationship Id="rId51" Type="http://schemas.openxmlformats.org/officeDocument/2006/relationships/customXml" Target="../ink/ink1262.xml"/><Relationship Id="rId72" Type="http://schemas.openxmlformats.org/officeDocument/2006/relationships/image" Target="../media/image1210.png"/><Relationship Id="rId93" Type="http://schemas.openxmlformats.org/officeDocument/2006/relationships/customXml" Target="../ink/ink1283.xml"/><Relationship Id="rId98" Type="http://schemas.openxmlformats.org/officeDocument/2006/relationships/image" Target="../media/image1223.png"/><Relationship Id="rId121" Type="http://schemas.openxmlformats.org/officeDocument/2006/relationships/customXml" Target="../ink/ink1297.xml"/><Relationship Id="rId142" Type="http://schemas.openxmlformats.org/officeDocument/2006/relationships/image" Target="../media/image1244.png"/><Relationship Id="rId163" Type="http://schemas.openxmlformats.org/officeDocument/2006/relationships/customXml" Target="../ink/ink1318.xml"/><Relationship Id="rId3" Type="http://schemas.openxmlformats.org/officeDocument/2006/relationships/customXml" Target="../ink/ink1238.xml"/><Relationship Id="rId25" Type="http://schemas.openxmlformats.org/officeDocument/2006/relationships/customXml" Target="../ink/ink1249.xml"/><Relationship Id="rId46" Type="http://schemas.openxmlformats.org/officeDocument/2006/relationships/image" Target="../media/image1197.png"/><Relationship Id="rId67" Type="http://schemas.openxmlformats.org/officeDocument/2006/relationships/customXml" Target="../ink/ink1270.xml"/><Relationship Id="rId116" Type="http://schemas.openxmlformats.org/officeDocument/2006/relationships/image" Target="../media/image1231.png"/><Relationship Id="rId137" Type="http://schemas.openxmlformats.org/officeDocument/2006/relationships/customXml" Target="../ink/ink1305.xml"/><Relationship Id="rId158" Type="http://schemas.openxmlformats.org/officeDocument/2006/relationships/image" Target="../media/image1252.png"/><Relationship Id="rId20" Type="http://schemas.openxmlformats.org/officeDocument/2006/relationships/image" Target="../media/image1184.png"/><Relationship Id="rId41" Type="http://schemas.openxmlformats.org/officeDocument/2006/relationships/customXml" Target="../ink/ink1257.xml"/><Relationship Id="rId62" Type="http://schemas.openxmlformats.org/officeDocument/2006/relationships/image" Target="../media/image1205.png"/><Relationship Id="rId83" Type="http://schemas.openxmlformats.org/officeDocument/2006/relationships/customXml" Target="../ink/ink1278.xml"/><Relationship Id="rId88" Type="http://schemas.openxmlformats.org/officeDocument/2006/relationships/image" Target="../media/image1218.png"/><Relationship Id="rId111" Type="http://schemas.openxmlformats.org/officeDocument/2006/relationships/customXml" Target="../ink/ink1292.xml"/><Relationship Id="rId132" Type="http://schemas.openxmlformats.org/officeDocument/2006/relationships/image" Target="../media/image1239.png"/><Relationship Id="rId153" Type="http://schemas.openxmlformats.org/officeDocument/2006/relationships/customXml" Target="../ink/ink1313.xml"/><Relationship Id="rId15" Type="http://schemas.openxmlformats.org/officeDocument/2006/relationships/customXml" Target="../ink/ink1244.xml"/><Relationship Id="rId36" Type="http://schemas.openxmlformats.org/officeDocument/2006/relationships/image" Target="../media/image1192.png"/><Relationship Id="rId57" Type="http://schemas.openxmlformats.org/officeDocument/2006/relationships/customXml" Target="../ink/ink1265.xml"/><Relationship Id="rId106" Type="http://schemas.openxmlformats.org/officeDocument/2006/relationships/image" Target="../media/image812.png"/><Relationship Id="rId127" Type="http://schemas.openxmlformats.org/officeDocument/2006/relationships/customXml" Target="../ink/ink1300.xml"/><Relationship Id="rId10" Type="http://schemas.openxmlformats.org/officeDocument/2006/relationships/image" Target="../media/image1179.png"/><Relationship Id="rId31" Type="http://schemas.openxmlformats.org/officeDocument/2006/relationships/customXml" Target="../ink/ink1252.xml"/><Relationship Id="rId52" Type="http://schemas.openxmlformats.org/officeDocument/2006/relationships/image" Target="../media/image1200.png"/><Relationship Id="rId73" Type="http://schemas.openxmlformats.org/officeDocument/2006/relationships/customXml" Target="../ink/ink1273.xml"/><Relationship Id="rId78" Type="http://schemas.openxmlformats.org/officeDocument/2006/relationships/image" Target="../media/image1213.png"/><Relationship Id="rId94" Type="http://schemas.openxmlformats.org/officeDocument/2006/relationships/image" Target="../media/image1221.png"/><Relationship Id="rId99" Type="http://schemas.openxmlformats.org/officeDocument/2006/relationships/customXml" Target="../ink/ink1286.xml"/><Relationship Id="rId101" Type="http://schemas.openxmlformats.org/officeDocument/2006/relationships/customXml" Target="../ink/ink1287.xml"/><Relationship Id="rId122" Type="http://schemas.openxmlformats.org/officeDocument/2006/relationships/image" Target="../media/image1234.png"/><Relationship Id="rId143" Type="http://schemas.openxmlformats.org/officeDocument/2006/relationships/customXml" Target="../ink/ink1308.xml"/><Relationship Id="rId148" Type="http://schemas.openxmlformats.org/officeDocument/2006/relationships/image" Target="../media/image1247.png"/><Relationship Id="rId164" Type="http://schemas.openxmlformats.org/officeDocument/2006/relationships/image" Target="../media/image1255.png"/><Relationship Id="rId4" Type="http://schemas.openxmlformats.org/officeDocument/2006/relationships/image" Target="../media/image1176.png"/><Relationship Id="rId9" Type="http://schemas.openxmlformats.org/officeDocument/2006/relationships/customXml" Target="../ink/ink1241.xml"/><Relationship Id="rId26" Type="http://schemas.openxmlformats.org/officeDocument/2006/relationships/image" Target="../media/image1187.png"/><Relationship Id="rId47" Type="http://schemas.openxmlformats.org/officeDocument/2006/relationships/customXml" Target="../ink/ink1260.xml"/><Relationship Id="rId68" Type="http://schemas.openxmlformats.org/officeDocument/2006/relationships/image" Target="../media/image1208.png"/><Relationship Id="rId89" Type="http://schemas.openxmlformats.org/officeDocument/2006/relationships/customXml" Target="../ink/ink1281.xml"/><Relationship Id="rId112" Type="http://schemas.openxmlformats.org/officeDocument/2006/relationships/image" Target="../media/image1229.png"/><Relationship Id="rId133" Type="http://schemas.openxmlformats.org/officeDocument/2006/relationships/customXml" Target="../ink/ink1303.xml"/><Relationship Id="rId154" Type="http://schemas.openxmlformats.org/officeDocument/2006/relationships/image" Target="../media/image1250.png"/><Relationship Id="rId16" Type="http://schemas.openxmlformats.org/officeDocument/2006/relationships/image" Target="../media/image1182.png"/><Relationship Id="rId37" Type="http://schemas.openxmlformats.org/officeDocument/2006/relationships/customXml" Target="../ink/ink1255.xml"/><Relationship Id="rId58" Type="http://schemas.openxmlformats.org/officeDocument/2006/relationships/image" Target="../media/image1203.png"/><Relationship Id="rId79" Type="http://schemas.openxmlformats.org/officeDocument/2006/relationships/customXml" Target="../ink/ink1276.xml"/><Relationship Id="rId102" Type="http://schemas.openxmlformats.org/officeDocument/2006/relationships/image" Target="../media/image1225.png"/><Relationship Id="rId123" Type="http://schemas.openxmlformats.org/officeDocument/2006/relationships/customXml" Target="../ink/ink1298.xml"/><Relationship Id="rId144" Type="http://schemas.openxmlformats.org/officeDocument/2006/relationships/image" Target="../media/image1245.png"/><Relationship Id="rId90" Type="http://schemas.openxmlformats.org/officeDocument/2006/relationships/image" Target="../media/image1219.png"/><Relationship Id="rId27" Type="http://schemas.openxmlformats.org/officeDocument/2006/relationships/customXml" Target="../ink/ink1250.xml"/><Relationship Id="rId48" Type="http://schemas.openxmlformats.org/officeDocument/2006/relationships/image" Target="../media/image1198.png"/><Relationship Id="rId69" Type="http://schemas.openxmlformats.org/officeDocument/2006/relationships/customXml" Target="../ink/ink1271.xml"/><Relationship Id="rId113" Type="http://schemas.openxmlformats.org/officeDocument/2006/relationships/customXml" Target="../ink/ink1293.xml"/><Relationship Id="rId134" Type="http://schemas.openxmlformats.org/officeDocument/2006/relationships/image" Target="../media/image1240.png"/><Relationship Id="rId80" Type="http://schemas.openxmlformats.org/officeDocument/2006/relationships/image" Target="../media/image1214.png"/><Relationship Id="rId155" Type="http://schemas.openxmlformats.org/officeDocument/2006/relationships/customXml" Target="../ink/ink13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36.xml"/><Relationship Id="rId21" Type="http://schemas.openxmlformats.org/officeDocument/2006/relationships/customXml" Target="../ink/ink1331.xml"/><Relationship Id="rId42" Type="http://schemas.openxmlformats.org/officeDocument/2006/relationships/image" Target="../media/image1268.png"/><Relationship Id="rId47" Type="http://schemas.openxmlformats.org/officeDocument/2006/relationships/customXml" Target="../ink/ink1349.xml"/><Relationship Id="rId63" Type="http://schemas.openxmlformats.org/officeDocument/2006/relationships/customXml" Target="../ink/ink1357.xml"/><Relationship Id="rId68" Type="http://schemas.openxmlformats.org/officeDocument/2006/relationships/image" Target="../media/image1281.png"/><Relationship Id="rId84" Type="http://schemas.openxmlformats.org/officeDocument/2006/relationships/image" Target="../media/image1289.png"/><Relationship Id="rId89" Type="http://schemas.openxmlformats.org/officeDocument/2006/relationships/customXml" Target="../ink/ink1370.xml"/><Relationship Id="rId16" Type="http://schemas.openxmlformats.org/officeDocument/2006/relationships/customXml" Target="../ink/ink1326.xml"/><Relationship Id="rId11" Type="http://schemas.openxmlformats.org/officeDocument/2006/relationships/image" Target="../media/image1260.png"/><Relationship Id="rId32" Type="http://schemas.openxmlformats.org/officeDocument/2006/relationships/image" Target="../media/image1263.png"/><Relationship Id="rId37" Type="http://schemas.openxmlformats.org/officeDocument/2006/relationships/customXml" Target="../ink/ink1344.xml"/><Relationship Id="rId53" Type="http://schemas.openxmlformats.org/officeDocument/2006/relationships/customXml" Target="../ink/ink1352.xml"/><Relationship Id="rId58" Type="http://schemas.openxmlformats.org/officeDocument/2006/relationships/image" Target="../media/image1276.png"/><Relationship Id="rId74" Type="http://schemas.openxmlformats.org/officeDocument/2006/relationships/image" Target="../media/image1284.png"/><Relationship Id="rId79" Type="http://schemas.openxmlformats.org/officeDocument/2006/relationships/customXml" Target="../ink/ink1365.xml"/><Relationship Id="rId5" Type="http://schemas.openxmlformats.org/officeDocument/2006/relationships/image" Target="../media/image1257.png"/><Relationship Id="rId90" Type="http://schemas.openxmlformats.org/officeDocument/2006/relationships/image" Target="../media/image1292.png"/><Relationship Id="rId22" Type="http://schemas.openxmlformats.org/officeDocument/2006/relationships/customXml" Target="../ink/ink1332.xml"/><Relationship Id="rId27" Type="http://schemas.openxmlformats.org/officeDocument/2006/relationships/customXml" Target="../ink/ink1337.xml"/><Relationship Id="rId43" Type="http://schemas.openxmlformats.org/officeDocument/2006/relationships/customXml" Target="../ink/ink1347.xml"/><Relationship Id="rId48" Type="http://schemas.openxmlformats.org/officeDocument/2006/relationships/image" Target="../media/image1271.png"/><Relationship Id="rId64" Type="http://schemas.openxmlformats.org/officeDocument/2006/relationships/image" Target="../media/image1279.png"/><Relationship Id="rId69" Type="http://schemas.openxmlformats.org/officeDocument/2006/relationships/customXml" Target="../ink/ink1360.xml"/><Relationship Id="rId8" Type="http://schemas.openxmlformats.org/officeDocument/2006/relationships/customXml" Target="../ink/ink1322.xml"/><Relationship Id="rId51" Type="http://schemas.openxmlformats.org/officeDocument/2006/relationships/customXml" Target="../ink/ink1351.xml"/><Relationship Id="rId72" Type="http://schemas.openxmlformats.org/officeDocument/2006/relationships/image" Target="../media/image1283.png"/><Relationship Id="rId80" Type="http://schemas.openxmlformats.org/officeDocument/2006/relationships/image" Target="../media/image1287.png"/><Relationship Id="rId85" Type="http://schemas.openxmlformats.org/officeDocument/2006/relationships/customXml" Target="../ink/ink1368.xml"/><Relationship Id="rId93" Type="http://schemas.openxmlformats.org/officeDocument/2006/relationships/customXml" Target="../ink/ink1372.xml"/><Relationship Id="rId3" Type="http://schemas.openxmlformats.org/officeDocument/2006/relationships/image" Target="../media/image1256.png"/><Relationship Id="rId12" Type="http://schemas.openxmlformats.org/officeDocument/2006/relationships/customXml" Target="../ink/ink1324.xml"/><Relationship Id="rId17" Type="http://schemas.openxmlformats.org/officeDocument/2006/relationships/customXml" Target="../ink/ink1327.xml"/><Relationship Id="rId25" Type="http://schemas.openxmlformats.org/officeDocument/2006/relationships/customXml" Target="../ink/ink1335.xml"/><Relationship Id="rId33" Type="http://schemas.openxmlformats.org/officeDocument/2006/relationships/customXml" Target="../ink/ink1342.xml"/><Relationship Id="rId38" Type="http://schemas.openxmlformats.org/officeDocument/2006/relationships/image" Target="../media/image1266.png"/><Relationship Id="rId46" Type="http://schemas.openxmlformats.org/officeDocument/2006/relationships/image" Target="../media/image1270.png"/><Relationship Id="rId59" Type="http://schemas.openxmlformats.org/officeDocument/2006/relationships/customXml" Target="../ink/ink1355.xml"/><Relationship Id="rId67" Type="http://schemas.openxmlformats.org/officeDocument/2006/relationships/customXml" Target="../ink/ink1359.xml"/><Relationship Id="rId20" Type="http://schemas.openxmlformats.org/officeDocument/2006/relationships/customXml" Target="../ink/ink1330.xml"/><Relationship Id="rId41" Type="http://schemas.openxmlformats.org/officeDocument/2006/relationships/customXml" Target="../ink/ink1346.xml"/><Relationship Id="rId54" Type="http://schemas.openxmlformats.org/officeDocument/2006/relationships/image" Target="../media/image1274.png"/><Relationship Id="rId62" Type="http://schemas.openxmlformats.org/officeDocument/2006/relationships/image" Target="../media/image1278.png"/><Relationship Id="rId70" Type="http://schemas.openxmlformats.org/officeDocument/2006/relationships/image" Target="../media/image1282.png"/><Relationship Id="rId75" Type="http://schemas.openxmlformats.org/officeDocument/2006/relationships/customXml" Target="../ink/ink1363.xml"/><Relationship Id="rId83" Type="http://schemas.openxmlformats.org/officeDocument/2006/relationships/customXml" Target="../ink/ink1367.xml"/><Relationship Id="rId88" Type="http://schemas.openxmlformats.org/officeDocument/2006/relationships/image" Target="../media/image1291.png"/><Relationship Id="rId91" Type="http://schemas.openxmlformats.org/officeDocument/2006/relationships/customXml" Target="../ink/ink1371.xml"/><Relationship Id="rId1" Type="http://schemas.openxmlformats.org/officeDocument/2006/relationships/slideLayout" Target="../slideLayouts/slideLayout35.xml"/><Relationship Id="rId6" Type="http://schemas.openxmlformats.org/officeDocument/2006/relationships/customXml" Target="../ink/ink1321.xml"/><Relationship Id="rId15" Type="http://schemas.openxmlformats.org/officeDocument/2006/relationships/image" Target="../media/image1262.png"/><Relationship Id="rId23" Type="http://schemas.openxmlformats.org/officeDocument/2006/relationships/customXml" Target="../ink/ink1333.xml"/><Relationship Id="rId28" Type="http://schemas.openxmlformats.org/officeDocument/2006/relationships/customXml" Target="../ink/ink1338.xml"/><Relationship Id="rId36" Type="http://schemas.openxmlformats.org/officeDocument/2006/relationships/image" Target="../media/image1265.png"/><Relationship Id="rId49" Type="http://schemas.openxmlformats.org/officeDocument/2006/relationships/customXml" Target="../ink/ink1350.xml"/><Relationship Id="rId57" Type="http://schemas.openxmlformats.org/officeDocument/2006/relationships/customXml" Target="../ink/ink1354.xml"/><Relationship Id="rId10" Type="http://schemas.openxmlformats.org/officeDocument/2006/relationships/customXml" Target="../ink/ink1323.xml"/><Relationship Id="rId31" Type="http://schemas.openxmlformats.org/officeDocument/2006/relationships/customXml" Target="../ink/ink1341.xml"/><Relationship Id="rId44" Type="http://schemas.openxmlformats.org/officeDocument/2006/relationships/image" Target="../media/image1269.png"/><Relationship Id="rId52" Type="http://schemas.openxmlformats.org/officeDocument/2006/relationships/image" Target="../media/image1273.png"/><Relationship Id="rId60" Type="http://schemas.openxmlformats.org/officeDocument/2006/relationships/image" Target="../media/image1277.png"/><Relationship Id="rId65" Type="http://schemas.openxmlformats.org/officeDocument/2006/relationships/customXml" Target="../ink/ink1358.xml"/><Relationship Id="rId73" Type="http://schemas.openxmlformats.org/officeDocument/2006/relationships/customXml" Target="../ink/ink1362.xml"/><Relationship Id="rId78" Type="http://schemas.openxmlformats.org/officeDocument/2006/relationships/image" Target="../media/image1286.png"/><Relationship Id="rId81" Type="http://schemas.openxmlformats.org/officeDocument/2006/relationships/customXml" Target="../ink/ink1366.xml"/><Relationship Id="rId86" Type="http://schemas.openxmlformats.org/officeDocument/2006/relationships/image" Target="../media/image1290.png"/><Relationship Id="rId94" Type="http://schemas.openxmlformats.org/officeDocument/2006/relationships/image" Target="../media/image1294.png"/><Relationship Id="rId4" Type="http://schemas.openxmlformats.org/officeDocument/2006/relationships/customXml" Target="../ink/ink1320.xml"/><Relationship Id="rId9" Type="http://schemas.openxmlformats.org/officeDocument/2006/relationships/image" Target="../media/image1259.png"/><Relationship Id="rId13" Type="http://schemas.openxmlformats.org/officeDocument/2006/relationships/image" Target="../media/image1261.png"/><Relationship Id="rId18" Type="http://schemas.openxmlformats.org/officeDocument/2006/relationships/customXml" Target="../ink/ink1328.xml"/><Relationship Id="rId39" Type="http://schemas.openxmlformats.org/officeDocument/2006/relationships/customXml" Target="../ink/ink1345.xml"/><Relationship Id="rId34" Type="http://schemas.openxmlformats.org/officeDocument/2006/relationships/image" Target="../media/image1264.png"/><Relationship Id="rId50" Type="http://schemas.openxmlformats.org/officeDocument/2006/relationships/image" Target="../media/image1272.png"/><Relationship Id="rId55" Type="http://schemas.openxmlformats.org/officeDocument/2006/relationships/customXml" Target="../ink/ink1353.xml"/><Relationship Id="rId76" Type="http://schemas.openxmlformats.org/officeDocument/2006/relationships/image" Target="../media/image1285.png"/><Relationship Id="rId7" Type="http://schemas.openxmlformats.org/officeDocument/2006/relationships/image" Target="../media/image1258.png"/><Relationship Id="rId71" Type="http://schemas.openxmlformats.org/officeDocument/2006/relationships/customXml" Target="../ink/ink1361.xml"/><Relationship Id="rId92" Type="http://schemas.openxmlformats.org/officeDocument/2006/relationships/image" Target="../media/image1293.png"/><Relationship Id="rId2" Type="http://schemas.openxmlformats.org/officeDocument/2006/relationships/customXml" Target="../ink/ink1319.xml"/><Relationship Id="rId29" Type="http://schemas.openxmlformats.org/officeDocument/2006/relationships/customXml" Target="../ink/ink1339.xml"/><Relationship Id="rId24" Type="http://schemas.openxmlformats.org/officeDocument/2006/relationships/customXml" Target="../ink/ink1334.xml"/><Relationship Id="rId40" Type="http://schemas.openxmlformats.org/officeDocument/2006/relationships/image" Target="../media/image1267.png"/><Relationship Id="rId45" Type="http://schemas.openxmlformats.org/officeDocument/2006/relationships/customXml" Target="../ink/ink1348.xml"/><Relationship Id="rId66" Type="http://schemas.openxmlformats.org/officeDocument/2006/relationships/image" Target="../media/image1280.png"/><Relationship Id="rId87" Type="http://schemas.openxmlformats.org/officeDocument/2006/relationships/customXml" Target="../ink/ink1369.xml"/><Relationship Id="rId61" Type="http://schemas.openxmlformats.org/officeDocument/2006/relationships/customXml" Target="../ink/ink1356.xml"/><Relationship Id="rId82" Type="http://schemas.openxmlformats.org/officeDocument/2006/relationships/image" Target="../media/image1288.png"/><Relationship Id="rId19" Type="http://schemas.openxmlformats.org/officeDocument/2006/relationships/customXml" Target="../ink/ink1329.xml"/><Relationship Id="rId14" Type="http://schemas.openxmlformats.org/officeDocument/2006/relationships/customXml" Target="../ink/ink1325.xml"/><Relationship Id="rId30" Type="http://schemas.openxmlformats.org/officeDocument/2006/relationships/customXml" Target="../ink/ink1340.xml"/><Relationship Id="rId35" Type="http://schemas.openxmlformats.org/officeDocument/2006/relationships/customXml" Target="../ink/ink1343.xml"/><Relationship Id="rId56" Type="http://schemas.openxmlformats.org/officeDocument/2006/relationships/image" Target="../media/image1275.png"/><Relationship Id="rId77" Type="http://schemas.openxmlformats.org/officeDocument/2006/relationships/customXml" Target="../ink/ink1364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85.xml"/><Relationship Id="rId21" Type="http://schemas.openxmlformats.org/officeDocument/2006/relationships/image" Target="../media/image1256.png"/><Relationship Id="rId42" Type="http://schemas.openxmlformats.org/officeDocument/2006/relationships/image" Target="../media/image1307.png"/><Relationship Id="rId47" Type="http://schemas.openxmlformats.org/officeDocument/2006/relationships/customXml" Target="../ink/ink1398.xml"/><Relationship Id="rId63" Type="http://schemas.openxmlformats.org/officeDocument/2006/relationships/customXml" Target="../ink/ink1406.xml"/><Relationship Id="rId68" Type="http://schemas.openxmlformats.org/officeDocument/2006/relationships/image" Target="../media/image1320.png"/><Relationship Id="rId84" Type="http://schemas.openxmlformats.org/officeDocument/2006/relationships/image" Target="../media/image1328.png"/><Relationship Id="rId89" Type="http://schemas.openxmlformats.org/officeDocument/2006/relationships/customXml" Target="../ink/ink1419.xml"/><Relationship Id="rId112" Type="http://schemas.openxmlformats.org/officeDocument/2006/relationships/image" Target="../media/image1342.png"/><Relationship Id="rId16" Type="http://schemas.openxmlformats.org/officeDocument/2006/relationships/customXml" Target="../ink/ink1380.xml"/><Relationship Id="rId107" Type="http://schemas.openxmlformats.org/officeDocument/2006/relationships/customXml" Target="../ink/ink1428.xml"/><Relationship Id="rId11" Type="http://schemas.openxmlformats.org/officeDocument/2006/relationships/image" Target="../media/image1299.png"/><Relationship Id="rId32" Type="http://schemas.openxmlformats.org/officeDocument/2006/relationships/customXml" Target="../ink/ink1389.xml"/><Relationship Id="rId37" Type="http://schemas.openxmlformats.org/officeDocument/2006/relationships/customXml" Target="../ink/ink1393.xml"/><Relationship Id="rId53" Type="http://schemas.openxmlformats.org/officeDocument/2006/relationships/customXml" Target="../ink/ink1401.xml"/><Relationship Id="rId58" Type="http://schemas.openxmlformats.org/officeDocument/2006/relationships/image" Target="../media/image1315.png"/><Relationship Id="rId74" Type="http://schemas.openxmlformats.org/officeDocument/2006/relationships/image" Target="../media/image1323.png"/><Relationship Id="rId79" Type="http://schemas.openxmlformats.org/officeDocument/2006/relationships/customXml" Target="../ink/ink1414.xml"/><Relationship Id="rId102" Type="http://schemas.openxmlformats.org/officeDocument/2006/relationships/image" Target="../media/image1337.png"/><Relationship Id="rId5" Type="http://schemas.openxmlformats.org/officeDocument/2006/relationships/image" Target="../media/image1296.png"/><Relationship Id="rId90" Type="http://schemas.openxmlformats.org/officeDocument/2006/relationships/image" Target="../media/image1331.png"/><Relationship Id="rId95" Type="http://schemas.openxmlformats.org/officeDocument/2006/relationships/customXml" Target="../ink/ink1422.xml"/><Relationship Id="rId22" Type="http://schemas.openxmlformats.org/officeDocument/2006/relationships/customXml" Target="../ink/ink1383.xml"/><Relationship Id="rId27" Type="http://schemas.openxmlformats.org/officeDocument/2006/relationships/image" Target="../media/image1261.png"/><Relationship Id="rId43" Type="http://schemas.openxmlformats.org/officeDocument/2006/relationships/customXml" Target="../ink/ink1396.xml"/><Relationship Id="rId48" Type="http://schemas.openxmlformats.org/officeDocument/2006/relationships/image" Target="../media/image1310.png"/><Relationship Id="rId64" Type="http://schemas.openxmlformats.org/officeDocument/2006/relationships/image" Target="../media/image1318.png"/><Relationship Id="rId69" Type="http://schemas.openxmlformats.org/officeDocument/2006/relationships/customXml" Target="../ink/ink1409.xml"/><Relationship Id="rId113" Type="http://schemas.openxmlformats.org/officeDocument/2006/relationships/customXml" Target="../ink/ink1431.xml"/><Relationship Id="rId80" Type="http://schemas.openxmlformats.org/officeDocument/2006/relationships/image" Target="../media/image1326.png"/><Relationship Id="rId85" Type="http://schemas.openxmlformats.org/officeDocument/2006/relationships/customXml" Target="../ink/ink1417.xml"/><Relationship Id="rId12" Type="http://schemas.openxmlformats.org/officeDocument/2006/relationships/customXml" Target="../ink/ink1378.xml"/><Relationship Id="rId17" Type="http://schemas.openxmlformats.org/officeDocument/2006/relationships/image" Target="../media/image1302.png"/><Relationship Id="rId33" Type="http://schemas.openxmlformats.org/officeDocument/2006/relationships/customXml" Target="../ink/ink1390.xml"/><Relationship Id="rId38" Type="http://schemas.openxmlformats.org/officeDocument/2006/relationships/image" Target="../media/image1305.png"/><Relationship Id="rId59" Type="http://schemas.openxmlformats.org/officeDocument/2006/relationships/customXml" Target="../ink/ink1404.xml"/><Relationship Id="rId103" Type="http://schemas.openxmlformats.org/officeDocument/2006/relationships/customXml" Target="../ink/ink1426.xml"/><Relationship Id="rId108" Type="http://schemas.openxmlformats.org/officeDocument/2006/relationships/image" Target="../media/image1340.png"/><Relationship Id="rId54" Type="http://schemas.openxmlformats.org/officeDocument/2006/relationships/image" Target="../media/image1313.png"/><Relationship Id="rId70" Type="http://schemas.openxmlformats.org/officeDocument/2006/relationships/image" Target="../media/image1321.png"/><Relationship Id="rId75" Type="http://schemas.openxmlformats.org/officeDocument/2006/relationships/customXml" Target="../ink/ink1412.xml"/><Relationship Id="rId91" Type="http://schemas.openxmlformats.org/officeDocument/2006/relationships/customXml" Target="../ink/ink1420.xml"/><Relationship Id="rId96" Type="http://schemas.openxmlformats.org/officeDocument/2006/relationships/image" Target="../media/image1334.png"/><Relationship Id="rId1" Type="http://schemas.openxmlformats.org/officeDocument/2006/relationships/slideLayout" Target="../slideLayouts/slideLayout35.xml"/><Relationship Id="rId6" Type="http://schemas.openxmlformats.org/officeDocument/2006/relationships/customXml" Target="../ink/ink1375.xml"/><Relationship Id="rId15" Type="http://schemas.openxmlformats.org/officeDocument/2006/relationships/image" Target="../media/image1301.png"/><Relationship Id="rId23" Type="http://schemas.openxmlformats.org/officeDocument/2006/relationships/image" Target="../media/image1259.png"/><Relationship Id="rId28" Type="http://schemas.openxmlformats.org/officeDocument/2006/relationships/customXml" Target="../ink/ink1386.xml"/><Relationship Id="rId36" Type="http://schemas.openxmlformats.org/officeDocument/2006/relationships/image" Target="../media/image1304.png"/><Relationship Id="rId49" Type="http://schemas.openxmlformats.org/officeDocument/2006/relationships/customXml" Target="../ink/ink1399.xml"/><Relationship Id="rId57" Type="http://schemas.openxmlformats.org/officeDocument/2006/relationships/customXml" Target="../ink/ink1403.xml"/><Relationship Id="rId106" Type="http://schemas.openxmlformats.org/officeDocument/2006/relationships/image" Target="../media/image1339.png"/><Relationship Id="rId114" Type="http://schemas.openxmlformats.org/officeDocument/2006/relationships/image" Target="../media/image1343.png"/><Relationship Id="rId10" Type="http://schemas.openxmlformats.org/officeDocument/2006/relationships/customXml" Target="../ink/ink1377.xml"/><Relationship Id="rId31" Type="http://schemas.openxmlformats.org/officeDocument/2006/relationships/customXml" Target="../ink/ink1388.xml"/><Relationship Id="rId44" Type="http://schemas.openxmlformats.org/officeDocument/2006/relationships/image" Target="../media/image1308.png"/><Relationship Id="rId52" Type="http://schemas.openxmlformats.org/officeDocument/2006/relationships/image" Target="../media/image1312.png"/><Relationship Id="rId60" Type="http://schemas.openxmlformats.org/officeDocument/2006/relationships/image" Target="../media/image1316.png"/><Relationship Id="rId65" Type="http://schemas.openxmlformats.org/officeDocument/2006/relationships/customXml" Target="../ink/ink1407.xml"/><Relationship Id="rId73" Type="http://schemas.openxmlformats.org/officeDocument/2006/relationships/customXml" Target="../ink/ink1411.xml"/><Relationship Id="rId78" Type="http://schemas.openxmlformats.org/officeDocument/2006/relationships/image" Target="../media/image1325.png"/><Relationship Id="rId81" Type="http://schemas.openxmlformats.org/officeDocument/2006/relationships/customXml" Target="../ink/ink1415.xml"/><Relationship Id="rId86" Type="http://schemas.openxmlformats.org/officeDocument/2006/relationships/image" Target="../media/image1329.png"/><Relationship Id="rId94" Type="http://schemas.openxmlformats.org/officeDocument/2006/relationships/image" Target="../media/image1333.png"/><Relationship Id="rId99" Type="http://schemas.openxmlformats.org/officeDocument/2006/relationships/customXml" Target="../ink/ink1424.xml"/><Relationship Id="rId101" Type="http://schemas.openxmlformats.org/officeDocument/2006/relationships/customXml" Target="../ink/ink1425.xml"/><Relationship Id="rId4" Type="http://schemas.openxmlformats.org/officeDocument/2006/relationships/customXml" Target="../ink/ink1374.xml"/><Relationship Id="rId9" Type="http://schemas.openxmlformats.org/officeDocument/2006/relationships/image" Target="../media/image1298.png"/><Relationship Id="rId13" Type="http://schemas.openxmlformats.org/officeDocument/2006/relationships/image" Target="../media/image1300.png"/><Relationship Id="rId18" Type="http://schemas.openxmlformats.org/officeDocument/2006/relationships/customXml" Target="../ink/ink1381.xml"/><Relationship Id="rId39" Type="http://schemas.openxmlformats.org/officeDocument/2006/relationships/customXml" Target="../ink/ink1394.xml"/><Relationship Id="rId109" Type="http://schemas.openxmlformats.org/officeDocument/2006/relationships/customXml" Target="../ink/ink1429.xml"/><Relationship Id="rId34" Type="http://schemas.openxmlformats.org/officeDocument/2006/relationships/customXml" Target="../ink/ink1391.xml"/><Relationship Id="rId50" Type="http://schemas.openxmlformats.org/officeDocument/2006/relationships/image" Target="../media/image1311.png"/><Relationship Id="rId55" Type="http://schemas.openxmlformats.org/officeDocument/2006/relationships/customXml" Target="../ink/ink1402.xml"/><Relationship Id="rId76" Type="http://schemas.openxmlformats.org/officeDocument/2006/relationships/image" Target="../media/image1324.png"/><Relationship Id="rId97" Type="http://schemas.openxmlformats.org/officeDocument/2006/relationships/customXml" Target="../ink/ink1423.xml"/><Relationship Id="rId104" Type="http://schemas.openxmlformats.org/officeDocument/2006/relationships/image" Target="../media/image1338.png"/><Relationship Id="rId7" Type="http://schemas.openxmlformats.org/officeDocument/2006/relationships/image" Target="../media/image1297.png"/><Relationship Id="rId71" Type="http://schemas.openxmlformats.org/officeDocument/2006/relationships/customXml" Target="../ink/ink1410.xml"/><Relationship Id="rId92" Type="http://schemas.openxmlformats.org/officeDocument/2006/relationships/image" Target="../media/image1332.png"/><Relationship Id="rId2" Type="http://schemas.openxmlformats.org/officeDocument/2006/relationships/customXml" Target="../ink/ink1373.xml"/><Relationship Id="rId29" Type="http://schemas.openxmlformats.org/officeDocument/2006/relationships/image" Target="../media/image1262.png"/><Relationship Id="rId24" Type="http://schemas.openxmlformats.org/officeDocument/2006/relationships/customXml" Target="../ink/ink1384.xml"/><Relationship Id="rId40" Type="http://schemas.openxmlformats.org/officeDocument/2006/relationships/image" Target="../media/image1306.png"/><Relationship Id="rId45" Type="http://schemas.openxmlformats.org/officeDocument/2006/relationships/customXml" Target="../ink/ink1397.xml"/><Relationship Id="rId66" Type="http://schemas.openxmlformats.org/officeDocument/2006/relationships/image" Target="../media/image1319.png"/><Relationship Id="rId87" Type="http://schemas.openxmlformats.org/officeDocument/2006/relationships/customXml" Target="../ink/ink1418.xml"/><Relationship Id="rId110" Type="http://schemas.openxmlformats.org/officeDocument/2006/relationships/image" Target="../media/image1341.png"/><Relationship Id="rId115" Type="http://schemas.openxmlformats.org/officeDocument/2006/relationships/customXml" Target="../ink/ink1432.xml"/><Relationship Id="rId61" Type="http://schemas.openxmlformats.org/officeDocument/2006/relationships/customXml" Target="../ink/ink1405.xml"/><Relationship Id="rId82" Type="http://schemas.openxmlformats.org/officeDocument/2006/relationships/image" Target="../media/image1327.png"/><Relationship Id="rId19" Type="http://schemas.openxmlformats.org/officeDocument/2006/relationships/image" Target="../media/image1303.png"/><Relationship Id="rId14" Type="http://schemas.openxmlformats.org/officeDocument/2006/relationships/customXml" Target="../ink/ink1379.xml"/><Relationship Id="rId30" Type="http://schemas.openxmlformats.org/officeDocument/2006/relationships/customXml" Target="../ink/ink1387.xml"/><Relationship Id="rId35" Type="http://schemas.openxmlformats.org/officeDocument/2006/relationships/customXml" Target="../ink/ink1392.xml"/><Relationship Id="rId56" Type="http://schemas.openxmlformats.org/officeDocument/2006/relationships/image" Target="../media/image1314.png"/><Relationship Id="rId77" Type="http://schemas.openxmlformats.org/officeDocument/2006/relationships/customXml" Target="../ink/ink1413.xml"/><Relationship Id="rId100" Type="http://schemas.openxmlformats.org/officeDocument/2006/relationships/image" Target="../media/image1336.png"/><Relationship Id="rId105" Type="http://schemas.openxmlformats.org/officeDocument/2006/relationships/customXml" Target="../ink/ink1427.xml"/><Relationship Id="rId8" Type="http://schemas.openxmlformats.org/officeDocument/2006/relationships/customXml" Target="../ink/ink1376.xml"/><Relationship Id="rId51" Type="http://schemas.openxmlformats.org/officeDocument/2006/relationships/customXml" Target="../ink/ink1400.xml"/><Relationship Id="rId72" Type="http://schemas.openxmlformats.org/officeDocument/2006/relationships/image" Target="../media/image1322.png"/><Relationship Id="rId93" Type="http://schemas.openxmlformats.org/officeDocument/2006/relationships/customXml" Target="../ink/ink1421.xml"/><Relationship Id="rId98" Type="http://schemas.openxmlformats.org/officeDocument/2006/relationships/image" Target="../media/image1335.png"/><Relationship Id="rId3" Type="http://schemas.openxmlformats.org/officeDocument/2006/relationships/image" Target="../media/image1295.png"/><Relationship Id="rId25" Type="http://schemas.openxmlformats.org/officeDocument/2006/relationships/image" Target="../media/image1260.png"/><Relationship Id="rId46" Type="http://schemas.openxmlformats.org/officeDocument/2006/relationships/image" Target="../media/image1309.png"/><Relationship Id="rId67" Type="http://schemas.openxmlformats.org/officeDocument/2006/relationships/customXml" Target="../ink/ink1408.xml"/><Relationship Id="rId116" Type="http://schemas.openxmlformats.org/officeDocument/2006/relationships/image" Target="../media/image1344.png"/><Relationship Id="rId20" Type="http://schemas.openxmlformats.org/officeDocument/2006/relationships/customXml" Target="../ink/ink1382.xml"/><Relationship Id="rId41" Type="http://schemas.openxmlformats.org/officeDocument/2006/relationships/customXml" Target="../ink/ink1395.xml"/><Relationship Id="rId62" Type="http://schemas.openxmlformats.org/officeDocument/2006/relationships/image" Target="../media/image1317.png"/><Relationship Id="rId83" Type="http://schemas.openxmlformats.org/officeDocument/2006/relationships/customXml" Target="../ink/ink1416.xml"/><Relationship Id="rId88" Type="http://schemas.openxmlformats.org/officeDocument/2006/relationships/image" Target="../media/image1330.png"/><Relationship Id="rId111" Type="http://schemas.openxmlformats.org/officeDocument/2006/relationships/customXml" Target="../ink/ink14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6.png"/><Relationship Id="rId2" Type="http://schemas.openxmlformats.org/officeDocument/2006/relationships/image" Target="../media/image1345.tiff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34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customXml" Target="../ink/ink95.xml"/><Relationship Id="rId26" Type="http://schemas.openxmlformats.org/officeDocument/2006/relationships/customXml" Target="../ink/ink99.xml"/><Relationship Id="rId39" Type="http://schemas.openxmlformats.org/officeDocument/2006/relationships/image" Target="../media/image105.png"/><Relationship Id="rId21" Type="http://schemas.openxmlformats.org/officeDocument/2006/relationships/image" Target="../media/image96.png"/><Relationship Id="rId34" Type="http://schemas.openxmlformats.org/officeDocument/2006/relationships/customXml" Target="../ink/ink103.xml"/><Relationship Id="rId7" Type="http://schemas.openxmlformats.org/officeDocument/2006/relationships/image" Target="../media/image89.png"/><Relationship Id="rId12" Type="http://schemas.openxmlformats.org/officeDocument/2006/relationships/customXml" Target="../ink/ink92.xml"/><Relationship Id="rId17" Type="http://schemas.openxmlformats.org/officeDocument/2006/relationships/image" Target="../media/image94.png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38" Type="http://schemas.openxmlformats.org/officeDocument/2006/relationships/customXml" Target="../ink/ink105.xml"/><Relationship Id="rId2" Type="http://schemas.openxmlformats.org/officeDocument/2006/relationships/customXml" Target="../ink/ink87.xml"/><Relationship Id="rId16" Type="http://schemas.openxmlformats.org/officeDocument/2006/relationships/customXml" Target="../ink/ink94.xml"/><Relationship Id="rId20" Type="http://schemas.openxmlformats.org/officeDocument/2006/relationships/customXml" Target="../ink/ink96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89.xml"/><Relationship Id="rId11" Type="http://schemas.openxmlformats.org/officeDocument/2006/relationships/image" Target="../media/image91.png"/><Relationship Id="rId24" Type="http://schemas.openxmlformats.org/officeDocument/2006/relationships/customXml" Target="../ink/ink98.xml"/><Relationship Id="rId32" Type="http://schemas.openxmlformats.org/officeDocument/2006/relationships/customXml" Target="../ink/ink102.xml"/><Relationship Id="rId37" Type="http://schemas.openxmlformats.org/officeDocument/2006/relationships/image" Target="../media/image104.png"/><Relationship Id="rId5" Type="http://schemas.openxmlformats.org/officeDocument/2006/relationships/image" Target="../media/image88.png"/><Relationship Id="rId15" Type="http://schemas.openxmlformats.org/officeDocument/2006/relationships/image" Target="../media/image93.png"/><Relationship Id="rId23" Type="http://schemas.openxmlformats.org/officeDocument/2006/relationships/image" Target="../media/image97.png"/><Relationship Id="rId28" Type="http://schemas.openxmlformats.org/officeDocument/2006/relationships/customXml" Target="../ink/ink100.xml"/><Relationship Id="rId36" Type="http://schemas.openxmlformats.org/officeDocument/2006/relationships/customXml" Target="../ink/ink104.xml"/><Relationship Id="rId10" Type="http://schemas.openxmlformats.org/officeDocument/2006/relationships/customXml" Target="../ink/ink91.xml"/><Relationship Id="rId19" Type="http://schemas.openxmlformats.org/officeDocument/2006/relationships/image" Target="../media/image95.png"/><Relationship Id="rId31" Type="http://schemas.openxmlformats.org/officeDocument/2006/relationships/image" Target="../media/image101.png"/><Relationship Id="rId4" Type="http://schemas.openxmlformats.org/officeDocument/2006/relationships/customXml" Target="../ink/ink88.xml"/><Relationship Id="rId9" Type="http://schemas.openxmlformats.org/officeDocument/2006/relationships/image" Target="../media/image90.png"/><Relationship Id="rId14" Type="http://schemas.openxmlformats.org/officeDocument/2006/relationships/customXml" Target="../ink/ink93.xml"/><Relationship Id="rId22" Type="http://schemas.openxmlformats.org/officeDocument/2006/relationships/customXml" Target="../ink/ink97.xml"/><Relationship Id="rId27" Type="http://schemas.openxmlformats.org/officeDocument/2006/relationships/image" Target="../media/image99.png"/><Relationship Id="rId30" Type="http://schemas.openxmlformats.org/officeDocument/2006/relationships/customXml" Target="../ink/ink101.xml"/><Relationship Id="rId35" Type="http://schemas.openxmlformats.org/officeDocument/2006/relationships/image" Target="../media/image103.png"/><Relationship Id="rId8" Type="http://schemas.openxmlformats.org/officeDocument/2006/relationships/customXml" Target="../ink/ink90.xml"/><Relationship Id="rId3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3.png"/><Relationship Id="rId21" Type="http://schemas.openxmlformats.org/officeDocument/2006/relationships/image" Target="../media/image115.png"/><Relationship Id="rId42" Type="http://schemas.openxmlformats.org/officeDocument/2006/relationships/customXml" Target="../ink/ink126.xml"/><Relationship Id="rId63" Type="http://schemas.openxmlformats.org/officeDocument/2006/relationships/image" Target="../media/image136.png"/><Relationship Id="rId84" Type="http://schemas.openxmlformats.org/officeDocument/2006/relationships/customXml" Target="../ink/ink147.xml"/><Relationship Id="rId138" Type="http://schemas.openxmlformats.org/officeDocument/2006/relationships/customXml" Target="../ink/ink174.xml"/><Relationship Id="rId159" Type="http://schemas.openxmlformats.org/officeDocument/2006/relationships/image" Target="../media/image184.png"/><Relationship Id="rId107" Type="http://schemas.openxmlformats.org/officeDocument/2006/relationships/image" Target="../media/image158.png"/><Relationship Id="rId11" Type="http://schemas.openxmlformats.org/officeDocument/2006/relationships/image" Target="../media/image110.png"/><Relationship Id="rId32" Type="http://schemas.openxmlformats.org/officeDocument/2006/relationships/customXml" Target="../ink/ink121.xml"/><Relationship Id="rId53" Type="http://schemas.openxmlformats.org/officeDocument/2006/relationships/image" Target="../media/image131.png"/><Relationship Id="rId74" Type="http://schemas.openxmlformats.org/officeDocument/2006/relationships/customXml" Target="../ink/ink142.xml"/><Relationship Id="rId128" Type="http://schemas.openxmlformats.org/officeDocument/2006/relationships/customXml" Target="../ink/ink169.xml"/><Relationship Id="rId149" Type="http://schemas.openxmlformats.org/officeDocument/2006/relationships/image" Target="../media/image179.png"/><Relationship Id="rId5" Type="http://schemas.openxmlformats.org/officeDocument/2006/relationships/image" Target="../media/image107.png"/><Relationship Id="rId95" Type="http://schemas.openxmlformats.org/officeDocument/2006/relationships/image" Target="../media/image152.png"/><Relationship Id="rId22" Type="http://schemas.openxmlformats.org/officeDocument/2006/relationships/customXml" Target="../ink/ink116.xml"/><Relationship Id="rId43" Type="http://schemas.openxmlformats.org/officeDocument/2006/relationships/image" Target="../media/image126.png"/><Relationship Id="rId64" Type="http://schemas.openxmlformats.org/officeDocument/2006/relationships/customXml" Target="../ink/ink137.xml"/><Relationship Id="rId118" Type="http://schemas.openxmlformats.org/officeDocument/2006/relationships/customXml" Target="../ink/ink164.xml"/><Relationship Id="rId139" Type="http://schemas.openxmlformats.org/officeDocument/2006/relationships/image" Target="../media/image174.png"/><Relationship Id="rId80" Type="http://schemas.openxmlformats.org/officeDocument/2006/relationships/customXml" Target="../ink/ink145.xml"/><Relationship Id="rId85" Type="http://schemas.openxmlformats.org/officeDocument/2006/relationships/image" Target="../media/image147.png"/><Relationship Id="rId150" Type="http://schemas.openxmlformats.org/officeDocument/2006/relationships/customXml" Target="../ink/ink180.xml"/><Relationship Id="rId155" Type="http://schemas.openxmlformats.org/officeDocument/2006/relationships/image" Target="../media/image182.png"/><Relationship Id="rId12" Type="http://schemas.openxmlformats.org/officeDocument/2006/relationships/customXml" Target="../ink/ink111.xml"/><Relationship Id="rId17" Type="http://schemas.openxmlformats.org/officeDocument/2006/relationships/image" Target="../media/image113.png"/><Relationship Id="rId33" Type="http://schemas.openxmlformats.org/officeDocument/2006/relationships/image" Target="../media/image121.png"/><Relationship Id="rId38" Type="http://schemas.openxmlformats.org/officeDocument/2006/relationships/customXml" Target="../ink/ink124.xml"/><Relationship Id="rId59" Type="http://schemas.openxmlformats.org/officeDocument/2006/relationships/image" Target="../media/image134.png"/><Relationship Id="rId103" Type="http://schemas.openxmlformats.org/officeDocument/2006/relationships/image" Target="../media/image156.png"/><Relationship Id="rId108" Type="http://schemas.openxmlformats.org/officeDocument/2006/relationships/customXml" Target="../ink/ink159.xml"/><Relationship Id="rId124" Type="http://schemas.openxmlformats.org/officeDocument/2006/relationships/customXml" Target="../ink/ink167.xml"/><Relationship Id="rId129" Type="http://schemas.openxmlformats.org/officeDocument/2006/relationships/image" Target="../media/image169.png"/><Relationship Id="rId54" Type="http://schemas.openxmlformats.org/officeDocument/2006/relationships/customXml" Target="../ink/ink132.xml"/><Relationship Id="rId70" Type="http://schemas.openxmlformats.org/officeDocument/2006/relationships/customXml" Target="../ink/ink140.xml"/><Relationship Id="rId75" Type="http://schemas.openxmlformats.org/officeDocument/2006/relationships/image" Target="../media/image142.png"/><Relationship Id="rId91" Type="http://schemas.openxmlformats.org/officeDocument/2006/relationships/image" Target="../media/image150.png"/><Relationship Id="rId96" Type="http://schemas.openxmlformats.org/officeDocument/2006/relationships/customXml" Target="../ink/ink153.xml"/><Relationship Id="rId140" Type="http://schemas.openxmlformats.org/officeDocument/2006/relationships/customXml" Target="../ink/ink175.xml"/><Relationship Id="rId145" Type="http://schemas.openxmlformats.org/officeDocument/2006/relationships/image" Target="../media/image177.png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108.xml"/><Relationship Id="rId23" Type="http://schemas.openxmlformats.org/officeDocument/2006/relationships/image" Target="../media/image116.png"/><Relationship Id="rId28" Type="http://schemas.openxmlformats.org/officeDocument/2006/relationships/customXml" Target="../ink/ink119.xml"/><Relationship Id="rId49" Type="http://schemas.openxmlformats.org/officeDocument/2006/relationships/image" Target="../media/image129.png"/><Relationship Id="rId114" Type="http://schemas.openxmlformats.org/officeDocument/2006/relationships/customXml" Target="../ink/ink162.xml"/><Relationship Id="rId119" Type="http://schemas.openxmlformats.org/officeDocument/2006/relationships/image" Target="../media/image164.png"/><Relationship Id="rId44" Type="http://schemas.openxmlformats.org/officeDocument/2006/relationships/customXml" Target="../ink/ink127.xml"/><Relationship Id="rId60" Type="http://schemas.openxmlformats.org/officeDocument/2006/relationships/customXml" Target="../ink/ink135.xml"/><Relationship Id="rId65" Type="http://schemas.openxmlformats.org/officeDocument/2006/relationships/image" Target="../media/image137.png"/><Relationship Id="rId81" Type="http://schemas.openxmlformats.org/officeDocument/2006/relationships/image" Target="../media/image145.png"/><Relationship Id="rId86" Type="http://schemas.openxmlformats.org/officeDocument/2006/relationships/customXml" Target="../ink/ink148.xml"/><Relationship Id="rId130" Type="http://schemas.openxmlformats.org/officeDocument/2006/relationships/customXml" Target="../ink/ink170.xml"/><Relationship Id="rId135" Type="http://schemas.openxmlformats.org/officeDocument/2006/relationships/image" Target="../media/image172.png"/><Relationship Id="rId151" Type="http://schemas.openxmlformats.org/officeDocument/2006/relationships/image" Target="../media/image180.png"/><Relationship Id="rId156" Type="http://schemas.openxmlformats.org/officeDocument/2006/relationships/customXml" Target="../ink/ink183.xml"/><Relationship Id="rId13" Type="http://schemas.openxmlformats.org/officeDocument/2006/relationships/image" Target="../media/image111.png"/><Relationship Id="rId18" Type="http://schemas.openxmlformats.org/officeDocument/2006/relationships/customXml" Target="../ink/ink114.xml"/><Relationship Id="rId39" Type="http://schemas.openxmlformats.org/officeDocument/2006/relationships/image" Target="../media/image124.png"/><Relationship Id="rId109" Type="http://schemas.openxmlformats.org/officeDocument/2006/relationships/image" Target="../media/image159.png"/><Relationship Id="rId34" Type="http://schemas.openxmlformats.org/officeDocument/2006/relationships/customXml" Target="../ink/ink122.xml"/><Relationship Id="rId50" Type="http://schemas.openxmlformats.org/officeDocument/2006/relationships/customXml" Target="../ink/ink130.xml"/><Relationship Id="rId55" Type="http://schemas.openxmlformats.org/officeDocument/2006/relationships/image" Target="../media/image132.png"/><Relationship Id="rId76" Type="http://schemas.openxmlformats.org/officeDocument/2006/relationships/customXml" Target="../ink/ink143.xml"/><Relationship Id="rId97" Type="http://schemas.openxmlformats.org/officeDocument/2006/relationships/image" Target="../media/image153.png"/><Relationship Id="rId104" Type="http://schemas.openxmlformats.org/officeDocument/2006/relationships/customXml" Target="../ink/ink157.xml"/><Relationship Id="rId120" Type="http://schemas.openxmlformats.org/officeDocument/2006/relationships/customXml" Target="../ink/ink165.xml"/><Relationship Id="rId125" Type="http://schemas.openxmlformats.org/officeDocument/2006/relationships/image" Target="../media/image167.png"/><Relationship Id="rId141" Type="http://schemas.openxmlformats.org/officeDocument/2006/relationships/image" Target="../media/image175.png"/><Relationship Id="rId146" Type="http://schemas.openxmlformats.org/officeDocument/2006/relationships/customXml" Target="../ink/ink178.xml"/><Relationship Id="rId7" Type="http://schemas.openxmlformats.org/officeDocument/2006/relationships/image" Target="../media/image108.png"/><Relationship Id="rId71" Type="http://schemas.openxmlformats.org/officeDocument/2006/relationships/image" Target="../media/image140.png"/><Relationship Id="rId92" Type="http://schemas.openxmlformats.org/officeDocument/2006/relationships/customXml" Target="../ink/ink151.xml"/><Relationship Id="rId2" Type="http://schemas.openxmlformats.org/officeDocument/2006/relationships/customXml" Target="../ink/ink106.xml"/><Relationship Id="rId29" Type="http://schemas.openxmlformats.org/officeDocument/2006/relationships/image" Target="../media/image119.png"/><Relationship Id="rId24" Type="http://schemas.openxmlformats.org/officeDocument/2006/relationships/customXml" Target="../ink/ink117.xml"/><Relationship Id="rId40" Type="http://schemas.openxmlformats.org/officeDocument/2006/relationships/customXml" Target="../ink/ink125.xml"/><Relationship Id="rId45" Type="http://schemas.openxmlformats.org/officeDocument/2006/relationships/image" Target="../media/image127.png"/><Relationship Id="rId66" Type="http://schemas.openxmlformats.org/officeDocument/2006/relationships/customXml" Target="../ink/ink138.xml"/><Relationship Id="rId87" Type="http://schemas.openxmlformats.org/officeDocument/2006/relationships/image" Target="../media/image148.png"/><Relationship Id="rId110" Type="http://schemas.openxmlformats.org/officeDocument/2006/relationships/customXml" Target="../ink/ink160.xml"/><Relationship Id="rId115" Type="http://schemas.openxmlformats.org/officeDocument/2006/relationships/image" Target="../media/image162.png"/><Relationship Id="rId131" Type="http://schemas.openxmlformats.org/officeDocument/2006/relationships/image" Target="../media/image170.png"/><Relationship Id="rId136" Type="http://schemas.openxmlformats.org/officeDocument/2006/relationships/customXml" Target="../ink/ink173.xml"/><Relationship Id="rId157" Type="http://schemas.openxmlformats.org/officeDocument/2006/relationships/image" Target="../media/image183.png"/><Relationship Id="rId61" Type="http://schemas.openxmlformats.org/officeDocument/2006/relationships/image" Target="../media/image135.png"/><Relationship Id="rId82" Type="http://schemas.openxmlformats.org/officeDocument/2006/relationships/customXml" Target="../ink/ink146.xml"/><Relationship Id="rId152" Type="http://schemas.openxmlformats.org/officeDocument/2006/relationships/customXml" Target="../ink/ink181.xml"/><Relationship Id="rId19" Type="http://schemas.openxmlformats.org/officeDocument/2006/relationships/image" Target="../media/image114.png"/><Relationship Id="rId14" Type="http://schemas.openxmlformats.org/officeDocument/2006/relationships/customXml" Target="../ink/ink112.xml"/><Relationship Id="rId30" Type="http://schemas.openxmlformats.org/officeDocument/2006/relationships/customXml" Target="../ink/ink120.xml"/><Relationship Id="rId35" Type="http://schemas.openxmlformats.org/officeDocument/2006/relationships/image" Target="../media/image122.png"/><Relationship Id="rId56" Type="http://schemas.openxmlformats.org/officeDocument/2006/relationships/customXml" Target="../ink/ink133.xml"/><Relationship Id="rId77" Type="http://schemas.openxmlformats.org/officeDocument/2006/relationships/image" Target="../media/image143.png"/><Relationship Id="rId100" Type="http://schemas.openxmlformats.org/officeDocument/2006/relationships/customXml" Target="../ink/ink155.xml"/><Relationship Id="rId105" Type="http://schemas.openxmlformats.org/officeDocument/2006/relationships/image" Target="../media/image157.png"/><Relationship Id="rId126" Type="http://schemas.openxmlformats.org/officeDocument/2006/relationships/customXml" Target="../ink/ink168.xml"/><Relationship Id="rId147" Type="http://schemas.openxmlformats.org/officeDocument/2006/relationships/image" Target="../media/image178.png"/><Relationship Id="rId8" Type="http://schemas.openxmlformats.org/officeDocument/2006/relationships/customXml" Target="../ink/ink109.xml"/><Relationship Id="rId51" Type="http://schemas.openxmlformats.org/officeDocument/2006/relationships/image" Target="../media/image130.png"/><Relationship Id="rId72" Type="http://schemas.openxmlformats.org/officeDocument/2006/relationships/customXml" Target="../ink/ink141.xml"/><Relationship Id="rId93" Type="http://schemas.openxmlformats.org/officeDocument/2006/relationships/image" Target="../media/image151.png"/><Relationship Id="rId98" Type="http://schemas.openxmlformats.org/officeDocument/2006/relationships/customXml" Target="../ink/ink154.xml"/><Relationship Id="rId121" Type="http://schemas.openxmlformats.org/officeDocument/2006/relationships/image" Target="../media/image165.png"/><Relationship Id="rId142" Type="http://schemas.openxmlformats.org/officeDocument/2006/relationships/customXml" Target="../ink/ink176.xml"/><Relationship Id="rId3" Type="http://schemas.openxmlformats.org/officeDocument/2006/relationships/image" Target="../media/image106.png"/><Relationship Id="rId25" Type="http://schemas.openxmlformats.org/officeDocument/2006/relationships/image" Target="../media/image117.png"/><Relationship Id="rId46" Type="http://schemas.openxmlformats.org/officeDocument/2006/relationships/customXml" Target="../ink/ink128.xml"/><Relationship Id="rId67" Type="http://schemas.openxmlformats.org/officeDocument/2006/relationships/image" Target="../media/image138.png"/><Relationship Id="rId116" Type="http://schemas.openxmlformats.org/officeDocument/2006/relationships/customXml" Target="../ink/ink163.xml"/><Relationship Id="rId137" Type="http://schemas.openxmlformats.org/officeDocument/2006/relationships/image" Target="../media/image173.png"/><Relationship Id="rId158" Type="http://schemas.openxmlformats.org/officeDocument/2006/relationships/customXml" Target="../ink/ink184.xml"/><Relationship Id="rId20" Type="http://schemas.openxmlformats.org/officeDocument/2006/relationships/customXml" Target="../ink/ink115.xml"/><Relationship Id="rId41" Type="http://schemas.openxmlformats.org/officeDocument/2006/relationships/image" Target="../media/image125.png"/><Relationship Id="rId62" Type="http://schemas.openxmlformats.org/officeDocument/2006/relationships/customXml" Target="../ink/ink136.xml"/><Relationship Id="rId83" Type="http://schemas.openxmlformats.org/officeDocument/2006/relationships/image" Target="../media/image146.png"/><Relationship Id="rId88" Type="http://schemas.openxmlformats.org/officeDocument/2006/relationships/customXml" Target="../ink/ink149.xml"/><Relationship Id="rId111" Type="http://schemas.openxmlformats.org/officeDocument/2006/relationships/image" Target="../media/image160.png"/><Relationship Id="rId132" Type="http://schemas.openxmlformats.org/officeDocument/2006/relationships/customXml" Target="../ink/ink171.xml"/><Relationship Id="rId153" Type="http://schemas.openxmlformats.org/officeDocument/2006/relationships/image" Target="../media/image181.png"/><Relationship Id="rId15" Type="http://schemas.openxmlformats.org/officeDocument/2006/relationships/image" Target="../media/image112.png"/><Relationship Id="rId36" Type="http://schemas.openxmlformats.org/officeDocument/2006/relationships/customXml" Target="../ink/ink123.xml"/><Relationship Id="rId57" Type="http://schemas.openxmlformats.org/officeDocument/2006/relationships/image" Target="../media/image133.png"/><Relationship Id="rId106" Type="http://schemas.openxmlformats.org/officeDocument/2006/relationships/customXml" Target="../ink/ink158.xml"/><Relationship Id="rId127" Type="http://schemas.openxmlformats.org/officeDocument/2006/relationships/image" Target="../media/image168.png"/><Relationship Id="rId10" Type="http://schemas.openxmlformats.org/officeDocument/2006/relationships/customXml" Target="../ink/ink110.xml"/><Relationship Id="rId31" Type="http://schemas.openxmlformats.org/officeDocument/2006/relationships/image" Target="../media/image120.png"/><Relationship Id="rId52" Type="http://schemas.openxmlformats.org/officeDocument/2006/relationships/customXml" Target="../ink/ink131.xml"/><Relationship Id="rId73" Type="http://schemas.openxmlformats.org/officeDocument/2006/relationships/image" Target="../media/image141.png"/><Relationship Id="rId78" Type="http://schemas.openxmlformats.org/officeDocument/2006/relationships/customXml" Target="../ink/ink144.xml"/><Relationship Id="rId94" Type="http://schemas.openxmlformats.org/officeDocument/2006/relationships/customXml" Target="../ink/ink152.xml"/><Relationship Id="rId99" Type="http://schemas.openxmlformats.org/officeDocument/2006/relationships/image" Target="../media/image154.png"/><Relationship Id="rId101" Type="http://schemas.openxmlformats.org/officeDocument/2006/relationships/image" Target="../media/image155.png"/><Relationship Id="rId122" Type="http://schemas.openxmlformats.org/officeDocument/2006/relationships/customXml" Target="../ink/ink166.xml"/><Relationship Id="rId143" Type="http://schemas.openxmlformats.org/officeDocument/2006/relationships/image" Target="../media/image176.png"/><Relationship Id="rId148" Type="http://schemas.openxmlformats.org/officeDocument/2006/relationships/customXml" Target="../ink/ink179.xml"/><Relationship Id="rId4" Type="http://schemas.openxmlformats.org/officeDocument/2006/relationships/customXml" Target="../ink/ink107.xml"/><Relationship Id="rId9" Type="http://schemas.openxmlformats.org/officeDocument/2006/relationships/image" Target="../media/image109.png"/><Relationship Id="rId26" Type="http://schemas.openxmlformats.org/officeDocument/2006/relationships/customXml" Target="../ink/ink118.xml"/><Relationship Id="rId47" Type="http://schemas.openxmlformats.org/officeDocument/2006/relationships/image" Target="../media/image128.png"/><Relationship Id="rId68" Type="http://schemas.openxmlformats.org/officeDocument/2006/relationships/customXml" Target="../ink/ink139.xml"/><Relationship Id="rId89" Type="http://schemas.openxmlformats.org/officeDocument/2006/relationships/image" Target="../media/image149.png"/><Relationship Id="rId112" Type="http://schemas.openxmlformats.org/officeDocument/2006/relationships/customXml" Target="../ink/ink161.xml"/><Relationship Id="rId133" Type="http://schemas.openxmlformats.org/officeDocument/2006/relationships/image" Target="../media/image171.png"/><Relationship Id="rId154" Type="http://schemas.openxmlformats.org/officeDocument/2006/relationships/customXml" Target="../ink/ink182.xml"/><Relationship Id="rId16" Type="http://schemas.openxmlformats.org/officeDocument/2006/relationships/customXml" Target="../ink/ink113.xml"/><Relationship Id="rId37" Type="http://schemas.openxmlformats.org/officeDocument/2006/relationships/image" Target="../media/image123.png"/><Relationship Id="rId58" Type="http://schemas.openxmlformats.org/officeDocument/2006/relationships/customXml" Target="../ink/ink134.xml"/><Relationship Id="rId79" Type="http://schemas.openxmlformats.org/officeDocument/2006/relationships/image" Target="../media/image144.png"/><Relationship Id="rId102" Type="http://schemas.openxmlformats.org/officeDocument/2006/relationships/customXml" Target="../ink/ink156.xml"/><Relationship Id="rId123" Type="http://schemas.openxmlformats.org/officeDocument/2006/relationships/image" Target="../media/image166.png"/><Relationship Id="rId144" Type="http://schemas.openxmlformats.org/officeDocument/2006/relationships/customXml" Target="../ink/ink177.xml"/><Relationship Id="rId90" Type="http://schemas.openxmlformats.org/officeDocument/2006/relationships/customXml" Target="../ink/ink150.xml"/><Relationship Id="rId27" Type="http://schemas.openxmlformats.org/officeDocument/2006/relationships/image" Target="../media/image118.png"/><Relationship Id="rId48" Type="http://schemas.openxmlformats.org/officeDocument/2006/relationships/customXml" Target="../ink/ink129.xml"/><Relationship Id="rId69" Type="http://schemas.openxmlformats.org/officeDocument/2006/relationships/image" Target="../media/image139.png"/><Relationship Id="rId113" Type="http://schemas.openxmlformats.org/officeDocument/2006/relationships/image" Target="../media/image161.png"/><Relationship Id="rId134" Type="http://schemas.openxmlformats.org/officeDocument/2006/relationships/customXml" Target="../ink/ink17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3.xml"/><Relationship Id="rId21" Type="http://schemas.openxmlformats.org/officeDocument/2006/relationships/image" Target="../media/image194.png"/><Relationship Id="rId42" Type="http://schemas.openxmlformats.org/officeDocument/2006/relationships/customXml" Target="../ink/ink205.xml"/><Relationship Id="rId63" Type="http://schemas.openxmlformats.org/officeDocument/2006/relationships/customXml" Target="../ink/ink216.xml"/><Relationship Id="rId84" Type="http://schemas.openxmlformats.org/officeDocument/2006/relationships/image" Target="../media/image224.png"/><Relationship Id="rId138" Type="http://schemas.openxmlformats.org/officeDocument/2006/relationships/image" Target="../media/image251.png"/><Relationship Id="rId159" Type="http://schemas.openxmlformats.org/officeDocument/2006/relationships/customXml" Target="../ink/ink264.xml"/><Relationship Id="rId170" Type="http://schemas.openxmlformats.org/officeDocument/2006/relationships/image" Target="../media/image267.png"/><Relationship Id="rId191" Type="http://schemas.openxmlformats.org/officeDocument/2006/relationships/customXml" Target="../ink/ink280.xml"/><Relationship Id="rId205" Type="http://schemas.openxmlformats.org/officeDocument/2006/relationships/customXml" Target="../ink/ink287.xml"/><Relationship Id="rId107" Type="http://schemas.openxmlformats.org/officeDocument/2006/relationships/customXml" Target="../ink/ink238.xml"/><Relationship Id="rId11" Type="http://schemas.openxmlformats.org/officeDocument/2006/relationships/image" Target="../media/image189.png"/><Relationship Id="rId32" Type="http://schemas.openxmlformats.org/officeDocument/2006/relationships/customXml" Target="../ink/ink200.xml"/><Relationship Id="rId53" Type="http://schemas.openxmlformats.org/officeDocument/2006/relationships/customXml" Target="../ink/ink211.xml"/><Relationship Id="rId74" Type="http://schemas.openxmlformats.org/officeDocument/2006/relationships/image" Target="../media/image219.png"/><Relationship Id="rId128" Type="http://schemas.openxmlformats.org/officeDocument/2006/relationships/image" Target="../media/image246.png"/><Relationship Id="rId149" Type="http://schemas.openxmlformats.org/officeDocument/2006/relationships/customXml" Target="../ink/ink259.xml"/><Relationship Id="rId5" Type="http://schemas.openxmlformats.org/officeDocument/2006/relationships/image" Target="../media/image186.png"/><Relationship Id="rId95" Type="http://schemas.openxmlformats.org/officeDocument/2006/relationships/customXml" Target="../ink/ink232.xml"/><Relationship Id="rId160" Type="http://schemas.openxmlformats.org/officeDocument/2006/relationships/image" Target="../media/image262.png"/><Relationship Id="rId181" Type="http://schemas.openxmlformats.org/officeDocument/2006/relationships/customXml" Target="../ink/ink275.xml"/><Relationship Id="rId216" Type="http://schemas.openxmlformats.org/officeDocument/2006/relationships/image" Target="../media/image290.png"/><Relationship Id="rId22" Type="http://schemas.openxmlformats.org/officeDocument/2006/relationships/customXml" Target="../ink/ink195.xml"/><Relationship Id="rId43" Type="http://schemas.openxmlformats.org/officeDocument/2006/relationships/image" Target="../media/image205.png"/><Relationship Id="rId64" Type="http://schemas.openxmlformats.org/officeDocument/2006/relationships/image" Target="../media/image214.png"/><Relationship Id="rId118" Type="http://schemas.openxmlformats.org/officeDocument/2006/relationships/image" Target="../media/image241.png"/><Relationship Id="rId139" Type="http://schemas.openxmlformats.org/officeDocument/2006/relationships/customXml" Target="../ink/ink254.xml"/><Relationship Id="rId85" Type="http://schemas.openxmlformats.org/officeDocument/2006/relationships/customXml" Target="../ink/ink227.xml"/><Relationship Id="rId150" Type="http://schemas.openxmlformats.org/officeDocument/2006/relationships/image" Target="../media/image257.png"/><Relationship Id="rId171" Type="http://schemas.openxmlformats.org/officeDocument/2006/relationships/customXml" Target="../ink/ink270.xml"/><Relationship Id="rId192" Type="http://schemas.openxmlformats.org/officeDocument/2006/relationships/image" Target="../media/image278.png"/><Relationship Id="rId206" Type="http://schemas.openxmlformats.org/officeDocument/2006/relationships/image" Target="../media/image285.png"/><Relationship Id="rId12" Type="http://schemas.openxmlformats.org/officeDocument/2006/relationships/customXml" Target="../ink/ink190.xml"/><Relationship Id="rId33" Type="http://schemas.openxmlformats.org/officeDocument/2006/relationships/image" Target="../media/image200.png"/><Relationship Id="rId108" Type="http://schemas.openxmlformats.org/officeDocument/2006/relationships/image" Target="../media/image236.png"/><Relationship Id="rId129" Type="http://schemas.openxmlformats.org/officeDocument/2006/relationships/customXml" Target="../ink/ink249.xml"/><Relationship Id="rId54" Type="http://schemas.openxmlformats.org/officeDocument/2006/relationships/image" Target="../media/image209.png"/><Relationship Id="rId75" Type="http://schemas.openxmlformats.org/officeDocument/2006/relationships/customXml" Target="../ink/ink222.xml"/><Relationship Id="rId96" Type="http://schemas.openxmlformats.org/officeDocument/2006/relationships/image" Target="../media/image230.png"/><Relationship Id="rId140" Type="http://schemas.openxmlformats.org/officeDocument/2006/relationships/image" Target="../media/image252.png"/><Relationship Id="rId161" Type="http://schemas.openxmlformats.org/officeDocument/2006/relationships/customXml" Target="../ink/ink265.xml"/><Relationship Id="rId182" Type="http://schemas.openxmlformats.org/officeDocument/2006/relationships/image" Target="../media/image273.png"/><Relationship Id="rId217" Type="http://schemas.openxmlformats.org/officeDocument/2006/relationships/customXml" Target="../ink/ink293.xml"/><Relationship Id="rId6" Type="http://schemas.openxmlformats.org/officeDocument/2006/relationships/customXml" Target="../ink/ink187.xml"/><Relationship Id="rId23" Type="http://schemas.openxmlformats.org/officeDocument/2006/relationships/image" Target="../media/image195.png"/><Relationship Id="rId119" Type="http://schemas.openxmlformats.org/officeDocument/2006/relationships/customXml" Target="../ink/ink244.xml"/><Relationship Id="rId44" Type="http://schemas.openxmlformats.org/officeDocument/2006/relationships/customXml" Target="../ink/ink206.xml"/><Relationship Id="rId65" Type="http://schemas.openxmlformats.org/officeDocument/2006/relationships/customXml" Target="../ink/ink217.xml"/><Relationship Id="rId86" Type="http://schemas.openxmlformats.org/officeDocument/2006/relationships/image" Target="../media/image225.png"/><Relationship Id="rId130" Type="http://schemas.openxmlformats.org/officeDocument/2006/relationships/image" Target="../media/image247.png"/><Relationship Id="rId151" Type="http://schemas.openxmlformats.org/officeDocument/2006/relationships/customXml" Target="../ink/ink260.xml"/><Relationship Id="rId172" Type="http://schemas.openxmlformats.org/officeDocument/2006/relationships/image" Target="../media/image268.png"/><Relationship Id="rId193" Type="http://schemas.openxmlformats.org/officeDocument/2006/relationships/customXml" Target="../ink/ink281.xml"/><Relationship Id="rId207" Type="http://schemas.openxmlformats.org/officeDocument/2006/relationships/customXml" Target="../ink/ink288.xml"/><Relationship Id="rId13" Type="http://schemas.openxmlformats.org/officeDocument/2006/relationships/image" Target="../media/image190.png"/><Relationship Id="rId109" Type="http://schemas.openxmlformats.org/officeDocument/2006/relationships/customXml" Target="../ink/ink239.xml"/><Relationship Id="rId34" Type="http://schemas.openxmlformats.org/officeDocument/2006/relationships/customXml" Target="../ink/ink201.xml"/><Relationship Id="rId55" Type="http://schemas.openxmlformats.org/officeDocument/2006/relationships/customXml" Target="../ink/ink212.xml"/><Relationship Id="rId76" Type="http://schemas.openxmlformats.org/officeDocument/2006/relationships/image" Target="../media/image220.png"/><Relationship Id="rId97" Type="http://schemas.openxmlformats.org/officeDocument/2006/relationships/customXml" Target="../ink/ink233.xml"/><Relationship Id="rId120" Type="http://schemas.openxmlformats.org/officeDocument/2006/relationships/image" Target="../media/image242.png"/><Relationship Id="rId141" Type="http://schemas.openxmlformats.org/officeDocument/2006/relationships/customXml" Target="../ink/ink255.xml"/><Relationship Id="rId7" Type="http://schemas.openxmlformats.org/officeDocument/2006/relationships/image" Target="../media/image187.png"/><Relationship Id="rId162" Type="http://schemas.openxmlformats.org/officeDocument/2006/relationships/image" Target="../media/image263.png"/><Relationship Id="rId183" Type="http://schemas.openxmlformats.org/officeDocument/2006/relationships/customXml" Target="../ink/ink276.xml"/><Relationship Id="rId218" Type="http://schemas.openxmlformats.org/officeDocument/2006/relationships/image" Target="../media/image291.png"/><Relationship Id="rId24" Type="http://schemas.openxmlformats.org/officeDocument/2006/relationships/customXml" Target="../ink/ink196.xml"/><Relationship Id="rId45" Type="http://schemas.openxmlformats.org/officeDocument/2006/relationships/image" Target="../media/image6.png"/><Relationship Id="rId66" Type="http://schemas.openxmlformats.org/officeDocument/2006/relationships/image" Target="../media/image215.png"/><Relationship Id="rId87" Type="http://schemas.openxmlformats.org/officeDocument/2006/relationships/customXml" Target="../ink/ink228.xml"/><Relationship Id="rId110" Type="http://schemas.openxmlformats.org/officeDocument/2006/relationships/image" Target="../media/image237.png"/><Relationship Id="rId131" Type="http://schemas.openxmlformats.org/officeDocument/2006/relationships/customXml" Target="../ink/ink250.xml"/><Relationship Id="rId152" Type="http://schemas.openxmlformats.org/officeDocument/2006/relationships/image" Target="../media/image258.png"/><Relationship Id="rId173" Type="http://schemas.openxmlformats.org/officeDocument/2006/relationships/customXml" Target="../ink/ink271.xml"/><Relationship Id="rId194" Type="http://schemas.openxmlformats.org/officeDocument/2006/relationships/image" Target="../media/image279.png"/><Relationship Id="rId208" Type="http://schemas.openxmlformats.org/officeDocument/2006/relationships/image" Target="../media/image286.png"/><Relationship Id="rId14" Type="http://schemas.openxmlformats.org/officeDocument/2006/relationships/customXml" Target="../ink/ink191.xml"/><Relationship Id="rId35" Type="http://schemas.openxmlformats.org/officeDocument/2006/relationships/image" Target="../media/image201.png"/><Relationship Id="rId56" Type="http://schemas.openxmlformats.org/officeDocument/2006/relationships/image" Target="../media/image210.png"/><Relationship Id="rId77" Type="http://schemas.openxmlformats.org/officeDocument/2006/relationships/customXml" Target="../ink/ink223.xml"/><Relationship Id="rId100" Type="http://schemas.openxmlformats.org/officeDocument/2006/relationships/image" Target="../media/image232.png"/><Relationship Id="rId8" Type="http://schemas.openxmlformats.org/officeDocument/2006/relationships/customXml" Target="../ink/ink188.xml"/><Relationship Id="rId51" Type="http://schemas.openxmlformats.org/officeDocument/2006/relationships/customXml" Target="../ink/ink210.xml"/><Relationship Id="rId72" Type="http://schemas.openxmlformats.org/officeDocument/2006/relationships/image" Target="../media/image218.png"/><Relationship Id="rId93" Type="http://schemas.openxmlformats.org/officeDocument/2006/relationships/customXml" Target="../ink/ink231.xml"/><Relationship Id="rId98" Type="http://schemas.openxmlformats.org/officeDocument/2006/relationships/image" Target="../media/image231.png"/><Relationship Id="rId121" Type="http://schemas.openxmlformats.org/officeDocument/2006/relationships/customXml" Target="../ink/ink245.xml"/><Relationship Id="rId142" Type="http://schemas.openxmlformats.org/officeDocument/2006/relationships/image" Target="../media/image253.png"/><Relationship Id="rId163" Type="http://schemas.openxmlformats.org/officeDocument/2006/relationships/customXml" Target="../ink/ink266.xml"/><Relationship Id="rId184" Type="http://schemas.openxmlformats.org/officeDocument/2006/relationships/image" Target="../media/image274.png"/><Relationship Id="rId189" Type="http://schemas.openxmlformats.org/officeDocument/2006/relationships/customXml" Target="../ink/ink279.xml"/><Relationship Id="rId219" Type="http://schemas.openxmlformats.org/officeDocument/2006/relationships/customXml" Target="../ink/ink294.xml"/><Relationship Id="rId3" Type="http://schemas.openxmlformats.org/officeDocument/2006/relationships/image" Target="../media/image185.png"/><Relationship Id="rId214" Type="http://schemas.openxmlformats.org/officeDocument/2006/relationships/image" Target="../media/image289.png"/><Relationship Id="rId25" Type="http://schemas.openxmlformats.org/officeDocument/2006/relationships/image" Target="../media/image196.png"/><Relationship Id="rId46" Type="http://schemas.openxmlformats.org/officeDocument/2006/relationships/customXml" Target="../ink/ink207.xml"/><Relationship Id="rId67" Type="http://schemas.openxmlformats.org/officeDocument/2006/relationships/customXml" Target="../ink/ink218.xml"/><Relationship Id="rId116" Type="http://schemas.openxmlformats.org/officeDocument/2006/relationships/image" Target="../media/image240.png"/><Relationship Id="rId137" Type="http://schemas.openxmlformats.org/officeDocument/2006/relationships/customXml" Target="../ink/ink253.xml"/><Relationship Id="rId158" Type="http://schemas.openxmlformats.org/officeDocument/2006/relationships/image" Target="../media/image261.png"/><Relationship Id="rId20" Type="http://schemas.openxmlformats.org/officeDocument/2006/relationships/customXml" Target="../ink/ink194.xml"/><Relationship Id="rId41" Type="http://schemas.openxmlformats.org/officeDocument/2006/relationships/image" Target="../media/image204.png"/><Relationship Id="rId62" Type="http://schemas.openxmlformats.org/officeDocument/2006/relationships/image" Target="../media/image213.png"/><Relationship Id="rId83" Type="http://schemas.openxmlformats.org/officeDocument/2006/relationships/customXml" Target="../ink/ink226.xml"/><Relationship Id="rId88" Type="http://schemas.openxmlformats.org/officeDocument/2006/relationships/image" Target="../media/image226.png"/><Relationship Id="rId111" Type="http://schemas.openxmlformats.org/officeDocument/2006/relationships/customXml" Target="../ink/ink240.xml"/><Relationship Id="rId132" Type="http://schemas.openxmlformats.org/officeDocument/2006/relationships/image" Target="../media/image248.png"/><Relationship Id="rId153" Type="http://schemas.openxmlformats.org/officeDocument/2006/relationships/customXml" Target="../ink/ink261.xml"/><Relationship Id="rId174" Type="http://schemas.openxmlformats.org/officeDocument/2006/relationships/image" Target="../media/image269.png"/><Relationship Id="rId179" Type="http://schemas.openxmlformats.org/officeDocument/2006/relationships/customXml" Target="../ink/ink274.xml"/><Relationship Id="rId195" Type="http://schemas.openxmlformats.org/officeDocument/2006/relationships/customXml" Target="../ink/ink282.xml"/><Relationship Id="rId209" Type="http://schemas.openxmlformats.org/officeDocument/2006/relationships/customXml" Target="../ink/ink289.xml"/><Relationship Id="rId190" Type="http://schemas.openxmlformats.org/officeDocument/2006/relationships/image" Target="../media/image277.png"/><Relationship Id="rId204" Type="http://schemas.openxmlformats.org/officeDocument/2006/relationships/image" Target="../media/image284.png"/><Relationship Id="rId220" Type="http://schemas.openxmlformats.org/officeDocument/2006/relationships/image" Target="../media/image292.png"/><Relationship Id="rId15" Type="http://schemas.openxmlformats.org/officeDocument/2006/relationships/image" Target="../media/image191.png"/><Relationship Id="rId36" Type="http://schemas.openxmlformats.org/officeDocument/2006/relationships/customXml" Target="../ink/ink202.xml"/><Relationship Id="rId57" Type="http://schemas.openxmlformats.org/officeDocument/2006/relationships/customXml" Target="../ink/ink213.xml"/><Relationship Id="rId106" Type="http://schemas.openxmlformats.org/officeDocument/2006/relationships/image" Target="../media/image235.png"/><Relationship Id="rId127" Type="http://schemas.openxmlformats.org/officeDocument/2006/relationships/customXml" Target="../ink/ink248.xml"/><Relationship Id="rId10" Type="http://schemas.openxmlformats.org/officeDocument/2006/relationships/customXml" Target="../ink/ink189.xml"/><Relationship Id="rId31" Type="http://schemas.openxmlformats.org/officeDocument/2006/relationships/image" Target="../media/image199.png"/><Relationship Id="rId52" Type="http://schemas.openxmlformats.org/officeDocument/2006/relationships/image" Target="../media/image208.png"/><Relationship Id="rId73" Type="http://schemas.openxmlformats.org/officeDocument/2006/relationships/customXml" Target="../ink/ink221.xml"/><Relationship Id="rId78" Type="http://schemas.openxmlformats.org/officeDocument/2006/relationships/image" Target="../media/image221.png"/><Relationship Id="rId94" Type="http://schemas.openxmlformats.org/officeDocument/2006/relationships/image" Target="../media/image229.png"/><Relationship Id="rId99" Type="http://schemas.openxmlformats.org/officeDocument/2006/relationships/customXml" Target="../ink/ink234.xml"/><Relationship Id="rId101" Type="http://schemas.openxmlformats.org/officeDocument/2006/relationships/customXml" Target="../ink/ink235.xml"/><Relationship Id="rId122" Type="http://schemas.openxmlformats.org/officeDocument/2006/relationships/image" Target="../media/image243.png"/><Relationship Id="rId143" Type="http://schemas.openxmlformats.org/officeDocument/2006/relationships/customXml" Target="../ink/ink256.xml"/><Relationship Id="rId148" Type="http://schemas.openxmlformats.org/officeDocument/2006/relationships/image" Target="../media/image256.png"/><Relationship Id="rId164" Type="http://schemas.openxmlformats.org/officeDocument/2006/relationships/image" Target="../media/image264.png"/><Relationship Id="rId169" Type="http://schemas.openxmlformats.org/officeDocument/2006/relationships/customXml" Target="../ink/ink269.xml"/><Relationship Id="rId185" Type="http://schemas.openxmlformats.org/officeDocument/2006/relationships/customXml" Target="../ink/ink277.xml"/><Relationship Id="rId4" Type="http://schemas.openxmlformats.org/officeDocument/2006/relationships/customXml" Target="../ink/ink186.xml"/><Relationship Id="rId9" Type="http://schemas.openxmlformats.org/officeDocument/2006/relationships/image" Target="../media/image188.png"/><Relationship Id="rId180" Type="http://schemas.openxmlformats.org/officeDocument/2006/relationships/image" Target="../media/image272.png"/><Relationship Id="rId210" Type="http://schemas.openxmlformats.org/officeDocument/2006/relationships/image" Target="../media/image287.png"/><Relationship Id="rId215" Type="http://schemas.openxmlformats.org/officeDocument/2006/relationships/customXml" Target="../ink/ink292.xml"/><Relationship Id="rId26" Type="http://schemas.openxmlformats.org/officeDocument/2006/relationships/customXml" Target="../ink/ink197.xml"/><Relationship Id="rId47" Type="http://schemas.openxmlformats.org/officeDocument/2006/relationships/image" Target="../media/image206.png"/><Relationship Id="rId68" Type="http://schemas.openxmlformats.org/officeDocument/2006/relationships/image" Target="../media/image216.png"/><Relationship Id="rId89" Type="http://schemas.openxmlformats.org/officeDocument/2006/relationships/customXml" Target="../ink/ink229.xml"/><Relationship Id="rId112" Type="http://schemas.openxmlformats.org/officeDocument/2006/relationships/image" Target="../media/image238.png"/><Relationship Id="rId133" Type="http://schemas.openxmlformats.org/officeDocument/2006/relationships/customXml" Target="../ink/ink251.xml"/><Relationship Id="rId154" Type="http://schemas.openxmlformats.org/officeDocument/2006/relationships/image" Target="../media/image259.png"/><Relationship Id="rId175" Type="http://schemas.openxmlformats.org/officeDocument/2006/relationships/customXml" Target="../ink/ink272.xml"/><Relationship Id="rId196" Type="http://schemas.openxmlformats.org/officeDocument/2006/relationships/image" Target="../media/image280.png"/><Relationship Id="rId200" Type="http://schemas.openxmlformats.org/officeDocument/2006/relationships/image" Target="../media/image282.png"/><Relationship Id="rId16" Type="http://schemas.openxmlformats.org/officeDocument/2006/relationships/customXml" Target="../ink/ink192.xml"/><Relationship Id="rId221" Type="http://schemas.openxmlformats.org/officeDocument/2006/relationships/customXml" Target="../ink/ink295.xml"/><Relationship Id="rId37" Type="http://schemas.openxmlformats.org/officeDocument/2006/relationships/image" Target="../media/image202.png"/><Relationship Id="rId58" Type="http://schemas.openxmlformats.org/officeDocument/2006/relationships/image" Target="../media/image211.png"/><Relationship Id="rId79" Type="http://schemas.openxmlformats.org/officeDocument/2006/relationships/customXml" Target="../ink/ink224.xml"/><Relationship Id="rId102" Type="http://schemas.openxmlformats.org/officeDocument/2006/relationships/image" Target="../media/image233.png"/><Relationship Id="rId123" Type="http://schemas.openxmlformats.org/officeDocument/2006/relationships/customXml" Target="../ink/ink246.xml"/><Relationship Id="rId144" Type="http://schemas.openxmlformats.org/officeDocument/2006/relationships/image" Target="../media/image254.png"/><Relationship Id="rId90" Type="http://schemas.openxmlformats.org/officeDocument/2006/relationships/image" Target="../media/image227.png"/><Relationship Id="rId165" Type="http://schemas.openxmlformats.org/officeDocument/2006/relationships/customXml" Target="../ink/ink267.xml"/><Relationship Id="rId186" Type="http://schemas.openxmlformats.org/officeDocument/2006/relationships/image" Target="../media/image275.png"/><Relationship Id="rId211" Type="http://schemas.openxmlformats.org/officeDocument/2006/relationships/customXml" Target="../ink/ink290.xml"/><Relationship Id="rId27" Type="http://schemas.openxmlformats.org/officeDocument/2006/relationships/image" Target="../media/image197.png"/><Relationship Id="rId48" Type="http://schemas.openxmlformats.org/officeDocument/2006/relationships/customXml" Target="../ink/ink208.xml"/><Relationship Id="rId69" Type="http://schemas.openxmlformats.org/officeDocument/2006/relationships/customXml" Target="../ink/ink219.xml"/><Relationship Id="rId113" Type="http://schemas.openxmlformats.org/officeDocument/2006/relationships/customXml" Target="../ink/ink241.xml"/><Relationship Id="rId134" Type="http://schemas.openxmlformats.org/officeDocument/2006/relationships/image" Target="../media/image249.png"/><Relationship Id="rId80" Type="http://schemas.openxmlformats.org/officeDocument/2006/relationships/image" Target="../media/image222.png"/><Relationship Id="rId155" Type="http://schemas.openxmlformats.org/officeDocument/2006/relationships/customXml" Target="../ink/ink262.xml"/><Relationship Id="rId176" Type="http://schemas.openxmlformats.org/officeDocument/2006/relationships/image" Target="../media/image270.png"/><Relationship Id="rId197" Type="http://schemas.openxmlformats.org/officeDocument/2006/relationships/customXml" Target="../ink/ink283.xml"/><Relationship Id="rId201" Type="http://schemas.openxmlformats.org/officeDocument/2006/relationships/customXml" Target="../ink/ink285.xml"/><Relationship Id="rId222" Type="http://schemas.openxmlformats.org/officeDocument/2006/relationships/image" Target="../media/image293.png"/><Relationship Id="rId17" Type="http://schemas.openxmlformats.org/officeDocument/2006/relationships/image" Target="../media/image192.png"/><Relationship Id="rId38" Type="http://schemas.openxmlformats.org/officeDocument/2006/relationships/customXml" Target="../ink/ink203.xml"/><Relationship Id="rId59" Type="http://schemas.openxmlformats.org/officeDocument/2006/relationships/customXml" Target="../ink/ink214.xml"/><Relationship Id="rId103" Type="http://schemas.openxmlformats.org/officeDocument/2006/relationships/customXml" Target="../ink/ink236.xml"/><Relationship Id="rId124" Type="http://schemas.openxmlformats.org/officeDocument/2006/relationships/image" Target="../media/image244.png"/><Relationship Id="rId70" Type="http://schemas.openxmlformats.org/officeDocument/2006/relationships/image" Target="../media/image217.png"/><Relationship Id="rId91" Type="http://schemas.openxmlformats.org/officeDocument/2006/relationships/customXml" Target="../ink/ink230.xml"/><Relationship Id="rId145" Type="http://schemas.openxmlformats.org/officeDocument/2006/relationships/customXml" Target="../ink/ink257.xml"/><Relationship Id="rId166" Type="http://schemas.openxmlformats.org/officeDocument/2006/relationships/image" Target="../media/image265.png"/><Relationship Id="rId187" Type="http://schemas.openxmlformats.org/officeDocument/2006/relationships/customXml" Target="../ink/ink278.xml"/><Relationship Id="rId1" Type="http://schemas.openxmlformats.org/officeDocument/2006/relationships/slideLayout" Target="../slideLayouts/slideLayout24.xml"/><Relationship Id="rId212" Type="http://schemas.openxmlformats.org/officeDocument/2006/relationships/image" Target="../media/image288.png"/><Relationship Id="rId28" Type="http://schemas.openxmlformats.org/officeDocument/2006/relationships/customXml" Target="../ink/ink198.xml"/><Relationship Id="rId49" Type="http://schemas.openxmlformats.org/officeDocument/2006/relationships/image" Target="../media/image207.png"/><Relationship Id="rId114" Type="http://schemas.openxmlformats.org/officeDocument/2006/relationships/image" Target="../media/image239.png"/><Relationship Id="rId60" Type="http://schemas.openxmlformats.org/officeDocument/2006/relationships/image" Target="../media/image212.png"/><Relationship Id="rId81" Type="http://schemas.openxmlformats.org/officeDocument/2006/relationships/customXml" Target="../ink/ink225.xml"/><Relationship Id="rId135" Type="http://schemas.openxmlformats.org/officeDocument/2006/relationships/customXml" Target="../ink/ink252.xml"/><Relationship Id="rId156" Type="http://schemas.openxmlformats.org/officeDocument/2006/relationships/image" Target="../media/image260.png"/><Relationship Id="rId177" Type="http://schemas.openxmlformats.org/officeDocument/2006/relationships/customXml" Target="../ink/ink273.xml"/><Relationship Id="rId198" Type="http://schemas.openxmlformats.org/officeDocument/2006/relationships/image" Target="../media/image281.png"/><Relationship Id="rId202" Type="http://schemas.openxmlformats.org/officeDocument/2006/relationships/image" Target="../media/image283.png"/><Relationship Id="rId223" Type="http://schemas.openxmlformats.org/officeDocument/2006/relationships/customXml" Target="../ink/ink296.xml"/><Relationship Id="rId18" Type="http://schemas.openxmlformats.org/officeDocument/2006/relationships/customXml" Target="../ink/ink193.xml"/><Relationship Id="rId39" Type="http://schemas.openxmlformats.org/officeDocument/2006/relationships/image" Target="../media/image203.png"/><Relationship Id="rId50" Type="http://schemas.openxmlformats.org/officeDocument/2006/relationships/customXml" Target="../ink/ink209.xml"/><Relationship Id="rId104" Type="http://schemas.openxmlformats.org/officeDocument/2006/relationships/image" Target="../media/image234.png"/><Relationship Id="rId125" Type="http://schemas.openxmlformats.org/officeDocument/2006/relationships/customXml" Target="../ink/ink247.xml"/><Relationship Id="rId146" Type="http://schemas.openxmlformats.org/officeDocument/2006/relationships/image" Target="../media/image255.png"/><Relationship Id="rId167" Type="http://schemas.openxmlformats.org/officeDocument/2006/relationships/customXml" Target="../ink/ink268.xml"/><Relationship Id="rId188" Type="http://schemas.openxmlformats.org/officeDocument/2006/relationships/image" Target="../media/image276.png"/><Relationship Id="rId71" Type="http://schemas.openxmlformats.org/officeDocument/2006/relationships/customXml" Target="../ink/ink220.xml"/><Relationship Id="rId92" Type="http://schemas.openxmlformats.org/officeDocument/2006/relationships/image" Target="../media/image228.png"/><Relationship Id="rId213" Type="http://schemas.openxmlformats.org/officeDocument/2006/relationships/customXml" Target="../ink/ink291.xml"/><Relationship Id="rId2" Type="http://schemas.openxmlformats.org/officeDocument/2006/relationships/customXml" Target="../ink/ink185.xml"/><Relationship Id="rId29" Type="http://schemas.openxmlformats.org/officeDocument/2006/relationships/image" Target="../media/image198.png"/><Relationship Id="rId40" Type="http://schemas.openxmlformats.org/officeDocument/2006/relationships/customXml" Target="../ink/ink204.xml"/><Relationship Id="rId115" Type="http://schemas.openxmlformats.org/officeDocument/2006/relationships/customXml" Target="../ink/ink242.xml"/><Relationship Id="rId136" Type="http://schemas.openxmlformats.org/officeDocument/2006/relationships/image" Target="../media/image250.png"/><Relationship Id="rId157" Type="http://schemas.openxmlformats.org/officeDocument/2006/relationships/customXml" Target="../ink/ink263.xml"/><Relationship Id="rId178" Type="http://schemas.openxmlformats.org/officeDocument/2006/relationships/image" Target="../media/image271.png"/><Relationship Id="rId61" Type="http://schemas.openxmlformats.org/officeDocument/2006/relationships/customXml" Target="../ink/ink215.xml"/><Relationship Id="rId82" Type="http://schemas.openxmlformats.org/officeDocument/2006/relationships/image" Target="../media/image223.png"/><Relationship Id="rId199" Type="http://schemas.openxmlformats.org/officeDocument/2006/relationships/customXml" Target="../ink/ink284.xml"/><Relationship Id="rId203" Type="http://schemas.openxmlformats.org/officeDocument/2006/relationships/customXml" Target="../ink/ink286.xml"/><Relationship Id="rId19" Type="http://schemas.openxmlformats.org/officeDocument/2006/relationships/image" Target="../media/image193.png"/><Relationship Id="rId30" Type="http://schemas.openxmlformats.org/officeDocument/2006/relationships/customXml" Target="../ink/ink199.xml"/><Relationship Id="rId105" Type="http://schemas.openxmlformats.org/officeDocument/2006/relationships/customXml" Target="../ink/ink237.xml"/><Relationship Id="rId126" Type="http://schemas.openxmlformats.org/officeDocument/2006/relationships/image" Target="../media/image245.png"/><Relationship Id="rId147" Type="http://schemas.openxmlformats.org/officeDocument/2006/relationships/customXml" Target="../ink/ink258.xml"/><Relationship Id="rId168" Type="http://schemas.openxmlformats.org/officeDocument/2006/relationships/image" Target="../media/image26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9.xml"/><Relationship Id="rId21" Type="http://schemas.openxmlformats.org/officeDocument/2006/relationships/image" Target="../media/image303.png"/><Relationship Id="rId42" Type="http://schemas.openxmlformats.org/officeDocument/2006/relationships/customXml" Target="../ink/ink317.xml"/><Relationship Id="rId47" Type="http://schemas.openxmlformats.org/officeDocument/2006/relationships/image" Target="../media/image316.png"/><Relationship Id="rId63" Type="http://schemas.openxmlformats.org/officeDocument/2006/relationships/image" Target="../media/image324.png"/><Relationship Id="rId68" Type="http://schemas.openxmlformats.org/officeDocument/2006/relationships/customXml" Target="../ink/ink330.xml"/><Relationship Id="rId84" Type="http://schemas.openxmlformats.org/officeDocument/2006/relationships/customXml" Target="../ink/ink338.xml"/><Relationship Id="rId89" Type="http://schemas.openxmlformats.org/officeDocument/2006/relationships/image" Target="../media/image337.png"/><Relationship Id="rId16" Type="http://schemas.openxmlformats.org/officeDocument/2006/relationships/customXml" Target="../ink/ink304.xml"/><Relationship Id="rId11" Type="http://schemas.openxmlformats.org/officeDocument/2006/relationships/image" Target="../media/image298.png"/><Relationship Id="rId32" Type="http://schemas.openxmlformats.org/officeDocument/2006/relationships/customXml" Target="../ink/ink312.xml"/><Relationship Id="rId37" Type="http://schemas.openxmlformats.org/officeDocument/2006/relationships/image" Target="../media/image311.png"/><Relationship Id="rId53" Type="http://schemas.openxmlformats.org/officeDocument/2006/relationships/image" Target="../media/image319.png"/><Relationship Id="rId58" Type="http://schemas.openxmlformats.org/officeDocument/2006/relationships/customXml" Target="../ink/ink325.xml"/><Relationship Id="rId74" Type="http://schemas.openxmlformats.org/officeDocument/2006/relationships/customXml" Target="../ink/ink333.xml"/><Relationship Id="rId79" Type="http://schemas.openxmlformats.org/officeDocument/2006/relationships/image" Target="../media/image332.png"/><Relationship Id="rId5" Type="http://schemas.openxmlformats.org/officeDocument/2006/relationships/image" Target="../media/image295.png"/><Relationship Id="rId90" Type="http://schemas.openxmlformats.org/officeDocument/2006/relationships/customXml" Target="../ink/ink341.xml"/><Relationship Id="rId95" Type="http://schemas.openxmlformats.org/officeDocument/2006/relationships/image" Target="../media/image340.png"/><Relationship Id="rId22" Type="http://schemas.openxmlformats.org/officeDocument/2006/relationships/customXml" Target="../ink/ink307.xml"/><Relationship Id="rId27" Type="http://schemas.openxmlformats.org/officeDocument/2006/relationships/image" Target="../media/image306.png"/><Relationship Id="rId43" Type="http://schemas.openxmlformats.org/officeDocument/2006/relationships/image" Target="../media/image314.png"/><Relationship Id="rId48" Type="http://schemas.openxmlformats.org/officeDocument/2006/relationships/customXml" Target="../ink/ink320.xml"/><Relationship Id="rId64" Type="http://schemas.openxmlformats.org/officeDocument/2006/relationships/customXml" Target="../ink/ink328.xml"/><Relationship Id="rId69" Type="http://schemas.openxmlformats.org/officeDocument/2006/relationships/image" Target="../media/image327.png"/><Relationship Id="rId8" Type="http://schemas.openxmlformats.org/officeDocument/2006/relationships/customXml" Target="../ink/ink300.xml"/><Relationship Id="rId51" Type="http://schemas.openxmlformats.org/officeDocument/2006/relationships/image" Target="../media/image318.png"/><Relationship Id="rId72" Type="http://schemas.openxmlformats.org/officeDocument/2006/relationships/customXml" Target="../ink/ink332.xml"/><Relationship Id="rId80" Type="http://schemas.openxmlformats.org/officeDocument/2006/relationships/customXml" Target="../ink/ink336.xml"/><Relationship Id="rId85" Type="http://schemas.openxmlformats.org/officeDocument/2006/relationships/image" Target="../media/image335.png"/><Relationship Id="rId93" Type="http://schemas.openxmlformats.org/officeDocument/2006/relationships/image" Target="../media/image339.png"/><Relationship Id="rId3" Type="http://schemas.openxmlformats.org/officeDocument/2006/relationships/image" Target="../media/image294.png"/><Relationship Id="rId12" Type="http://schemas.openxmlformats.org/officeDocument/2006/relationships/customXml" Target="../ink/ink302.xml"/><Relationship Id="rId17" Type="http://schemas.openxmlformats.org/officeDocument/2006/relationships/image" Target="../media/image301.png"/><Relationship Id="rId25" Type="http://schemas.openxmlformats.org/officeDocument/2006/relationships/image" Target="../media/image305.png"/><Relationship Id="rId33" Type="http://schemas.openxmlformats.org/officeDocument/2006/relationships/image" Target="../media/image309.png"/><Relationship Id="rId38" Type="http://schemas.openxmlformats.org/officeDocument/2006/relationships/customXml" Target="../ink/ink315.xml"/><Relationship Id="rId46" Type="http://schemas.openxmlformats.org/officeDocument/2006/relationships/customXml" Target="../ink/ink319.xml"/><Relationship Id="rId59" Type="http://schemas.openxmlformats.org/officeDocument/2006/relationships/image" Target="../media/image322.png"/><Relationship Id="rId67" Type="http://schemas.openxmlformats.org/officeDocument/2006/relationships/image" Target="../media/image326.png"/><Relationship Id="rId20" Type="http://schemas.openxmlformats.org/officeDocument/2006/relationships/customXml" Target="../ink/ink306.xml"/><Relationship Id="rId41" Type="http://schemas.openxmlformats.org/officeDocument/2006/relationships/image" Target="../media/image313.png"/><Relationship Id="rId54" Type="http://schemas.openxmlformats.org/officeDocument/2006/relationships/customXml" Target="../ink/ink323.xml"/><Relationship Id="rId62" Type="http://schemas.openxmlformats.org/officeDocument/2006/relationships/customXml" Target="../ink/ink327.xml"/><Relationship Id="rId70" Type="http://schemas.openxmlformats.org/officeDocument/2006/relationships/customXml" Target="../ink/ink331.xml"/><Relationship Id="rId75" Type="http://schemas.openxmlformats.org/officeDocument/2006/relationships/image" Target="../media/image330.png"/><Relationship Id="rId83" Type="http://schemas.openxmlformats.org/officeDocument/2006/relationships/image" Target="../media/image334.png"/><Relationship Id="rId88" Type="http://schemas.openxmlformats.org/officeDocument/2006/relationships/customXml" Target="../ink/ink340.xml"/><Relationship Id="rId91" Type="http://schemas.openxmlformats.org/officeDocument/2006/relationships/image" Target="../media/image338.png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299.xml"/><Relationship Id="rId15" Type="http://schemas.openxmlformats.org/officeDocument/2006/relationships/image" Target="../media/image300.png"/><Relationship Id="rId23" Type="http://schemas.openxmlformats.org/officeDocument/2006/relationships/image" Target="../media/image304.png"/><Relationship Id="rId28" Type="http://schemas.openxmlformats.org/officeDocument/2006/relationships/customXml" Target="../ink/ink310.xml"/><Relationship Id="rId36" Type="http://schemas.openxmlformats.org/officeDocument/2006/relationships/customXml" Target="../ink/ink314.xml"/><Relationship Id="rId49" Type="http://schemas.openxmlformats.org/officeDocument/2006/relationships/image" Target="../media/image317.png"/><Relationship Id="rId57" Type="http://schemas.openxmlformats.org/officeDocument/2006/relationships/image" Target="../media/image321.png"/><Relationship Id="rId10" Type="http://schemas.openxmlformats.org/officeDocument/2006/relationships/customXml" Target="../ink/ink301.xml"/><Relationship Id="rId31" Type="http://schemas.openxmlformats.org/officeDocument/2006/relationships/image" Target="../media/image308.png"/><Relationship Id="rId44" Type="http://schemas.openxmlformats.org/officeDocument/2006/relationships/customXml" Target="../ink/ink318.xml"/><Relationship Id="rId52" Type="http://schemas.openxmlformats.org/officeDocument/2006/relationships/customXml" Target="../ink/ink322.xml"/><Relationship Id="rId60" Type="http://schemas.openxmlformats.org/officeDocument/2006/relationships/customXml" Target="../ink/ink326.xml"/><Relationship Id="rId65" Type="http://schemas.openxmlformats.org/officeDocument/2006/relationships/image" Target="../media/image325.png"/><Relationship Id="rId73" Type="http://schemas.openxmlformats.org/officeDocument/2006/relationships/image" Target="../media/image329.png"/><Relationship Id="rId78" Type="http://schemas.openxmlformats.org/officeDocument/2006/relationships/customXml" Target="../ink/ink335.xml"/><Relationship Id="rId81" Type="http://schemas.openxmlformats.org/officeDocument/2006/relationships/image" Target="../media/image333.png"/><Relationship Id="rId86" Type="http://schemas.openxmlformats.org/officeDocument/2006/relationships/customXml" Target="../ink/ink339.xml"/><Relationship Id="rId94" Type="http://schemas.openxmlformats.org/officeDocument/2006/relationships/customXml" Target="../ink/ink343.xml"/><Relationship Id="rId4" Type="http://schemas.openxmlformats.org/officeDocument/2006/relationships/customXml" Target="../ink/ink298.xml"/><Relationship Id="rId9" Type="http://schemas.openxmlformats.org/officeDocument/2006/relationships/image" Target="../media/image297.png"/><Relationship Id="rId13" Type="http://schemas.openxmlformats.org/officeDocument/2006/relationships/image" Target="../media/image299.png"/><Relationship Id="rId18" Type="http://schemas.openxmlformats.org/officeDocument/2006/relationships/customXml" Target="../ink/ink305.xml"/><Relationship Id="rId39" Type="http://schemas.openxmlformats.org/officeDocument/2006/relationships/image" Target="../media/image312.png"/><Relationship Id="rId34" Type="http://schemas.openxmlformats.org/officeDocument/2006/relationships/customXml" Target="../ink/ink313.xml"/><Relationship Id="rId50" Type="http://schemas.openxmlformats.org/officeDocument/2006/relationships/customXml" Target="../ink/ink321.xml"/><Relationship Id="rId55" Type="http://schemas.openxmlformats.org/officeDocument/2006/relationships/image" Target="../media/image320.png"/><Relationship Id="rId76" Type="http://schemas.openxmlformats.org/officeDocument/2006/relationships/customXml" Target="../ink/ink334.xml"/><Relationship Id="rId7" Type="http://schemas.openxmlformats.org/officeDocument/2006/relationships/image" Target="../media/image296.png"/><Relationship Id="rId71" Type="http://schemas.openxmlformats.org/officeDocument/2006/relationships/image" Target="../media/image328.png"/><Relationship Id="rId92" Type="http://schemas.openxmlformats.org/officeDocument/2006/relationships/customXml" Target="../ink/ink342.xml"/><Relationship Id="rId2" Type="http://schemas.openxmlformats.org/officeDocument/2006/relationships/customXml" Target="../ink/ink297.xml"/><Relationship Id="rId29" Type="http://schemas.openxmlformats.org/officeDocument/2006/relationships/image" Target="../media/image307.png"/><Relationship Id="rId24" Type="http://schemas.openxmlformats.org/officeDocument/2006/relationships/customXml" Target="../ink/ink308.xml"/><Relationship Id="rId40" Type="http://schemas.openxmlformats.org/officeDocument/2006/relationships/customXml" Target="../ink/ink316.xml"/><Relationship Id="rId45" Type="http://schemas.openxmlformats.org/officeDocument/2006/relationships/image" Target="../media/image315.png"/><Relationship Id="rId66" Type="http://schemas.openxmlformats.org/officeDocument/2006/relationships/customXml" Target="../ink/ink329.xml"/><Relationship Id="rId87" Type="http://schemas.openxmlformats.org/officeDocument/2006/relationships/image" Target="../media/image336.png"/><Relationship Id="rId61" Type="http://schemas.openxmlformats.org/officeDocument/2006/relationships/image" Target="../media/image323.png"/><Relationship Id="rId82" Type="http://schemas.openxmlformats.org/officeDocument/2006/relationships/customXml" Target="../ink/ink337.xml"/><Relationship Id="rId19" Type="http://schemas.openxmlformats.org/officeDocument/2006/relationships/image" Target="../media/image302.png"/><Relationship Id="rId14" Type="http://schemas.openxmlformats.org/officeDocument/2006/relationships/customXml" Target="../ink/ink303.xml"/><Relationship Id="rId30" Type="http://schemas.openxmlformats.org/officeDocument/2006/relationships/customXml" Target="../ink/ink311.xml"/><Relationship Id="rId35" Type="http://schemas.openxmlformats.org/officeDocument/2006/relationships/image" Target="../media/image310.png"/><Relationship Id="rId56" Type="http://schemas.openxmlformats.org/officeDocument/2006/relationships/customXml" Target="../ink/ink324.xml"/><Relationship Id="rId77" Type="http://schemas.openxmlformats.org/officeDocument/2006/relationships/image" Target="../media/image331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8.png"/><Relationship Id="rId299" Type="http://schemas.openxmlformats.org/officeDocument/2006/relationships/image" Target="../media/image489.png"/><Relationship Id="rId21" Type="http://schemas.openxmlformats.org/officeDocument/2006/relationships/image" Target="../media/image350.png"/><Relationship Id="rId63" Type="http://schemas.openxmlformats.org/officeDocument/2006/relationships/image" Target="../media/image371.png"/><Relationship Id="rId159" Type="http://schemas.openxmlformats.org/officeDocument/2006/relationships/image" Target="../media/image419.png"/><Relationship Id="rId324" Type="http://schemas.openxmlformats.org/officeDocument/2006/relationships/customXml" Target="../ink/ink505.xml"/><Relationship Id="rId366" Type="http://schemas.openxmlformats.org/officeDocument/2006/relationships/customXml" Target="../ink/ink526.xml"/><Relationship Id="rId170" Type="http://schemas.openxmlformats.org/officeDocument/2006/relationships/customXml" Target="../ink/ink428.xml"/><Relationship Id="rId226" Type="http://schemas.openxmlformats.org/officeDocument/2006/relationships/customXml" Target="../ink/ink456.xml"/><Relationship Id="rId268" Type="http://schemas.openxmlformats.org/officeDocument/2006/relationships/customXml" Target="../ink/ink477.xml"/><Relationship Id="rId32" Type="http://schemas.openxmlformats.org/officeDocument/2006/relationships/customXml" Target="../ink/ink359.xml"/><Relationship Id="rId74" Type="http://schemas.openxmlformats.org/officeDocument/2006/relationships/customXml" Target="../ink/ink380.xml"/><Relationship Id="rId128" Type="http://schemas.openxmlformats.org/officeDocument/2006/relationships/customXml" Target="../ink/ink407.xml"/><Relationship Id="rId335" Type="http://schemas.openxmlformats.org/officeDocument/2006/relationships/image" Target="../media/image507.png"/><Relationship Id="rId377" Type="http://schemas.openxmlformats.org/officeDocument/2006/relationships/image" Target="../media/image528.png"/><Relationship Id="rId5" Type="http://schemas.openxmlformats.org/officeDocument/2006/relationships/image" Target="../media/image342.png"/><Relationship Id="rId181" Type="http://schemas.openxmlformats.org/officeDocument/2006/relationships/image" Target="../media/image430.png"/><Relationship Id="rId237" Type="http://schemas.openxmlformats.org/officeDocument/2006/relationships/image" Target="../media/image458.png"/><Relationship Id="rId402" Type="http://schemas.openxmlformats.org/officeDocument/2006/relationships/customXml" Target="../ink/ink544.xml"/><Relationship Id="rId279" Type="http://schemas.openxmlformats.org/officeDocument/2006/relationships/image" Target="../media/image479.png"/><Relationship Id="rId43" Type="http://schemas.openxmlformats.org/officeDocument/2006/relationships/image" Target="../media/image361.png"/><Relationship Id="rId139" Type="http://schemas.openxmlformats.org/officeDocument/2006/relationships/image" Target="../media/image409.png"/><Relationship Id="rId290" Type="http://schemas.openxmlformats.org/officeDocument/2006/relationships/customXml" Target="../ink/ink488.xml"/><Relationship Id="rId304" Type="http://schemas.openxmlformats.org/officeDocument/2006/relationships/customXml" Target="../ink/ink495.xml"/><Relationship Id="rId346" Type="http://schemas.openxmlformats.org/officeDocument/2006/relationships/customXml" Target="../ink/ink516.xml"/><Relationship Id="rId388" Type="http://schemas.openxmlformats.org/officeDocument/2006/relationships/customXml" Target="../ink/ink537.xml"/><Relationship Id="rId85" Type="http://schemas.openxmlformats.org/officeDocument/2006/relationships/image" Target="../media/image382.png"/><Relationship Id="rId150" Type="http://schemas.openxmlformats.org/officeDocument/2006/relationships/customXml" Target="../ink/ink418.xml"/><Relationship Id="rId192" Type="http://schemas.openxmlformats.org/officeDocument/2006/relationships/customXml" Target="../ink/ink439.xml"/><Relationship Id="rId206" Type="http://schemas.openxmlformats.org/officeDocument/2006/relationships/customXml" Target="../ink/ink446.xml"/><Relationship Id="rId413" Type="http://schemas.openxmlformats.org/officeDocument/2006/relationships/image" Target="../media/image546.png"/><Relationship Id="rId248" Type="http://schemas.openxmlformats.org/officeDocument/2006/relationships/customXml" Target="../ink/ink467.xml"/><Relationship Id="rId12" Type="http://schemas.openxmlformats.org/officeDocument/2006/relationships/customXml" Target="../ink/ink349.xml"/><Relationship Id="rId108" Type="http://schemas.openxmlformats.org/officeDocument/2006/relationships/customXml" Target="../ink/ink397.xml"/><Relationship Id="rId315" Type="http://schemas.openxmlformats.org/officeDocument/2006/relationships/image" Target="../media/image497.png"/><Relationship Id="rId357" Type="http://schemas.openxmlformats.org/officeDocument/2006/relationships/image" Target="../media/image518.png"/><Relationship Id="rId54" Type="http://schemas.openxmlformats.org/officeDocument/2006/relationships/customXml" Target="../ink/ink370.xml"/><Relationship Id="rId96" Type="http://schemas.openxmlformats.org/officeDocument/2006/relationships/customXml" Target="../ink/ink391.xml"/><Relationship Id="rId161" Type="http://schemas.openxmlformats.org/officeDocument/2006/relationships/image" Target="../media/image420.png"/><Relationship Id="rId217" Type="http://schemas.openxmlformats.org/officeDocument/2006/relationships/image" Target="../media/image448.png"/><Relationship Id="rId399" Type="http://schemas.openxmlformats.org/officeDocument/2006/relationships/image" Target="../media/image539.png"/><Relationship Id="rId259" Type="http://schemas.openxmlformats.org/officeDocument/2006/relationships/image" Target="../media/image469.png"/><Relationship Id="rId23" Type="http://schemas.openxmlformats.org/officeDocument/2006/relationships/image" Target="../media/image351.png"/><Relationship Id="rId119" Type="http://schemas.openxmlformats.org/officeDocument/2006/relationships/image" Target="../media/image399.png"/><Relationship Id="rId270" Type="http://schemas.openxmlformats.org/officeDocument/2006/relationships/customXml" Target="../ink/ink478.xml"/><Relationship Id="rId326" Type="http://schemas.openxmlformats.org/officeDocument/2006/relationships/customXml" Target="../ink/ink506.xml"/><Relationship Id="rId65" Type="http://schemas.openxmlformats.org/officeDocument/2006/relationships/image" Target="../media/image372.png"/><Relationship Id="rId130" Type="http://schemas.openxmlformats.org/officeDocument/2006/relationships/customXml" Target="../ink/ink408.xml"/><Relationship Id="rId368" Type="http://schemas.openxmlformats.org/officeDocument/2006/relationships/customXml" Target="../ink/ink527.xml"/><Relationship Id="rId172" Type="http://schemas.openxmlformats.org/officeDocument/2006/relationships/customXml" Target="../ink/ink429.xml"/><Relationship Id="rId228" Type="http://schemas.openxmlformats.org/officeDocument/2006/relationships/customXml" Target="../ink/ink457.xml"/><Relationship Id="rId281" Type="http://schemas.openxmlformats.org/officeDocument/2006/relationships/image" Target="../media/image480.png"/><Relationship Id="rId337" Type="http://schemas.openxmlformats.org/officeDocument/2006/relationships/image" Target="../media/image508.png"/><Relationship Id="rId34" Type="http://schemas.openxmlformats.org/officeDocument/2006/relationships/customXml" Target="../ink/ink360.xml"/><Relationship Id="rId76" Type="http://schemas.openxmlformats.org/officeDocument/2006/relationships/customXml" Target="../ink/ink381.xml"/><Relationship Id="rId141" Type="http://schemas.openxmlformats.org/officeDocument/2006/relationships/image" Target="../media/image410.png"/><Relationship Id="rId379" Type="http://schemas.openxmlformats.org/officeDocument/2006/relationships/image" Target="../media/image529.png"/><Relationship Id="rId7" Type="http://schemas.openxmlformats.org/officeDocument/2006/relationships/image" Target="../media/image343.png"/><Relationship Id="rId183" Type="http://schemas.openxmlformats.org/officeDocument/2006/relationships/image" Target="../media/image431.png"/><Relationship Id="rId239" Type="http://schemas.openxmlformats.org/officeDocument/2006/relationships/image" Target="../media/image459.png"/><Relationship Id="rId390" Type="http://schemas.openxmlformats.org/officeDocument/2006/relationships/customXml" Target="../ink/ink538.xml"/><Relationship Id="rId404" Type="http://schemas.openxmlformats.org/officeDocument/2006/relationships/customXml" Target="../ink/ink545.xml"/><Relationship Id="rId250" Type="http://schemas.openxmlformats.org/officeDocument/2006/relationships/customXml" Target="../ink/ink468.xml"/><Relationship Id="rId292" Type="http://schemas.openxmlformats.org/officeDocument/2006/relationships/customXml" Target="../ink/ink489.xml"/><Relationship Id="rId306" Type="http://schemas.openxmlformats.org/officeDocument/2006/relationships/customXml" Target="../ink/ink496.xml"/><Relationship Id="rId45" Type="http://schemas.openxmlformats.org/officeDocument/2006/relationships/image" Target="../media/image362.png"/><Relationship Id="rId87" Type="http://schemas.openxmlformats.org/officeDocument/2006/relationships/image" Target="../media/image383.png"/><Relationship Id="rId110" Type="http://schemas.openxmlformats.org/officeDocument/2006/relationships/customXml" Target="../ink/ink398.xml"/><Relationship Id="rId348" Type="http://schemas.openxmlformats.org/officeDocument/2006/relationships/customXml" Target="../ink/ink517.xml"/><Relationship Id="rId152" Type="http://schemas.openxmlformats.org/officeDocument/2006/relationships/customXml" Target="../ink/ink419.xml"/><Relationship Id="rId194" Type="http://schemas.openxmlformats.org/officeDocument/2006/relationships/customXml" Target="../ink/ink440.xml"/><Relationship Id="rId208" Type="http://schemas.openxmlformats.org/officeDocument/2006/relationships/customXml" Target="../ink/ink447.xml"/><Relationship Id="rId415" Type="http://schemas.openxmlformats.org/officeDocument/2006/relationships/image" Target="../media/image547.png"/><Relationship Id="rId261" Type="http://schemas.openxmlformats.org/officeDocument/2006/relationships/image" Target="../media/image470.png"/><Relationship Id="rId14" Type="http://schemas.openxmlformats.org/officeDocument/2006/relationships/customXml" Target="../ink/ink350.xml"/><Relationship Id="rId56" Type="http://schemas.openxmlformats.org/officeDocument/2006/relationships/customXml" Target="../ink/ink371.xml"/><Relationship Id="rId317" Type="http://schemas.openxmlformats.org/officeDocument/2006/relationships/image" Target="../media/image498.png"/><Relationship Id="rId359" Type="http://schemas.openxmlformats.org/officeDocument/2006/relationships/image" Target="../media/image519.png"/><Relationship Id="rId98" Type="http://schemas.openxmlformats.org/officeDocument/2006/relationships/customXml" Target="../ink/ink392.xml"/><Relationship Id="rId121" Type="http://schemas.openxmlformats.org/officeDocument/2006/relationships/image" Target="../media/image400.png"/><Relationship Id="rId163" Type="http://schemas.openxmlformats.org/officeDocument/2006/relationships/image" Target="../media/image421.png"/><Relationship Id="rId219" Type="http://schemas.openxmlformats.org/officeDocument/2006/relationships/image" Target="../media/image449.png"/><Relationship Id="rId370" Type="http://schemas.openxmlformats.org/officeDocument/2006/relationships/customXml" Target="../ink/ink528.xml"/><Relationship Id="rId230" Type="http://schemas.openxmlformats.org/officeDocument/2006/relationships/customXml" Target="../ink/ink458.xml"/><Relationship Id="rId25" Type="http://schemas.openxmlformats.org/officeDocument/2006/relationships/image" Target="../media/image352.png"/><Relationship Id="rId67" Type="http://schemas.openxmlformats.org/officeDocument/2006/relationships/image" Target="../media/image373.png"/><Relationship Id="rId272" Type="http://schemas.openxmlformats.org/officeDocument/2006/relationships/customXml" Target="../ink/ink479.xml"/><Relationship Id="rId328" Type="http://schemas.openxmlformats.org/officeDocument/2006/relationships/customXml" Target="../ink/ink507.xml"/><Relationship Id="rId132" Type="http://schemas.openxmlformats.org/officeDocument/2006/relationships/customXml" Target="../ink/ink409.xml"/><Relationship Id="rId174" Type="http://schemas.openxmlformats.org/officeDocument/2006/relationships/customXml" Target="../ink/ink430.xml"/><Relationship Id="rId381" Type="http://schemas.openxmlformats.org/officeDocument/2006/relationships/image" Target="../media/image530.png"/><Relationship Id="rId241" Type="http://schemas.openxmlformats.org/officeDocument/2006/relationships/image" Target="../media/image460.png"/><Relationship Id="rId36" Type="http://schemas.openxmlformats.org/officeDocument/2006/relationships/customXml" Target="../ink/ink361.xml"/><Relationship Id="rId283" Type="http://schemas.openxmlformats.org/officeDocument/2006/relationships/image" Target="../media/image481.png"/><Relationship Id="rId339" Type="http://schemas.openxmlformats.org/officeDocument/2006/relationships/image" Target="../media/image509.png"/><Relationship Id="rId78" Type="http://schemas.openxmlformats.org/officeDocument/2006/relationships/customXml" Target="../ink/ink382.xml"/><Relationship Id="rId101" Type="http://schemas.openxmlformats.org/officeDocument/2006/relationships/image" Target="../media/image390.png"/><Relationship Id="rId143" Type="http://schemas.openxmlformats.org/officeDocument/2006/relationships/image" Target="../media/image411.png"/><Relationship Id="rId185" Type="http://schemas.openxmlformats.org/officeDocument/2006/relationships/image" Target="../media/image432.png"/><Relationship Id="rId350" Type="http://schemas.openxmlformats.org/officeDocument/2006/relationships/customXml" Target="../ink/ink518.xml"/><Relationship Id="rId406" Type="http://schemas.openxmlformats.org/officeDocument/2006/relationships/customXml" Target="../ink/ink546.xml"/><Relationship Id="rId9" Type="http://schemas.openxmlformats.org/officeDocument/2006/relationships/image" Target="../media/image344.png"/><Relationship Id="rId210" Type="http://schemas.openxmlformats.org/officeDocument/2006/relationships/customXml" Target="../ink/ink448.xml"/><Relationship Id="rId392" Type="http://schemas.openxmlformats.org/officeDocument/2006/relationships/customXml" Target="../ink/ink539.xml"/><Relationship Id="rId252" Type="http://schemas.openxmlformats.org/officeDocument/2006/relationships/customXml" Target="../ink/ink469.xml"/><Relationship Id="rId294" Type="http://schemas.openxmlformats.org/officeDocument/2006/relationships/customXml" Target="../ink/ink490.xml"/><Relationship Id="rId308" Type="http://schemas.openxmlformats.org/officeDocument/2006/relationships/customXml" Target="../ink/ink497.xml"/><Relationship Id="rId47" Type="http://schemas.openxmlformats.org/officeDocument/2006/relationships/image" Target="../media/image363.png"/><Relationship Id="rId89" Type="http://schemas.openxmlformats.org/officeDocument/2006/relationships/image" Target="../media/image384.png"/><Relationship Id="rId112" Type="http://schemas.openxmlformats.org/officeDocument/2006/relationships/customXml" Target="../ink/ink399.xml"/><Relationship Id="rId154" Type="http://schemas.openxmlformats.org/officeDocument/2006/relationships/customXml" Target="../ink/ink420.xml"/><Relationship Id="rId361" Type="http://schemas.openxmlformats.org/officeDocument/2006/relationships/image" Target="../media/image520.png"/><Relationship Id="rId196" Type="http://schemas.openxmlformats.org/officeDocument/2006/relationships/customXml" Target="../ink/ink441.xml"/><Relationship Id="rId16" Type="http://schemas.openxmlformats.org/officeDocument/2006/relationships/customXml" Target="../ink/ink351.xml"/><Relationship Id="rId221" Type="http://schemas.openxmlformats.org/officeDocument/2006/relationships/image" Target="../media/image450.png"/><Relationship Id="rId263" Type="http://schemas.openxmlformats.org/officeDocument/2006/relationships/image" Target="../media/image471.png"/><Relationship Id="rId319" Type="http://schemas.openxmlformats.org/officeDocument/2006/relationships/image" Target="../media/image499.png"/><Relationship Id="rId58" Type="http://schemas.openxmlformats.org/officeDocument/2006/relationships/customXml" Target="../ink/ink372.xml"/><Relationship Id="rId123" Type="http://schemas.openxmlformats.org/officeDocument/2006/relationships/image" Target="../media/image401.png"/><Relationship Id="rId330" Type="http://schemas.openxmlformats.org/officeDocument/2006/relationships/customXml" Target="../ink/ink508.xml"/><Relationship Id="rId165" Type="http://schemas.openxmlformats.org/officeDocument/2006/relationships/image" Target="../media/image422.png"/><Relationship Id="rId372" Type="http://schemas.openxmlformats.org/officeDocument/2006/relationships/customXml" Target="../ink/ink529.xml"/><Relationship Id="rId232" Type="http://schemas.openxmlformats.org/officeDocument/2006/relationships/customXml" Target="../ink/ink459.xml"/><Relationship Id="rId274" Type="http://schemas.openxmlformats.org/officeDocument/2006/relationships/customXml" Target="../ink/ink480.xml"/><Relationship Id="rId27" Type="http://schemas.openxmlformats.org/officeDocument/2006/relationships/image" Target="../media/image353.png"/><Relationship Id="rId69" Type="http://schemas.openxmlformats.org/officeDocument/2006/relationships/image" Target="../media/image374.png"/><Relationship Id="rId134" Type="http://schemas.openxmlformats.org/officeDocument/2006/relationships/customXml" Target="../ink/ink410.xml"/><Relationship Id="rId80" Type="http://schemas.openxmlformats.org/officeDocument/2006/relationships/customXml" Target="../ink/ink383.xml"/><Relationship Id="rId155" Type="http://schemas.openxmlformats.org/officeDocument/2006/relationships/image" Target="../media/image417.png"/><Relationship Id="rId176" Type="http://schemas.openxmlformats.org/officeDocument/2006/relationships/customXml" Target="../ink/ink431.xml"/><Relationship Id="rId197" Type="http://schemas.openxmlformats.org/officeDocument/2006/relationships/image" Target="../media/image438.png"/><Relationship Id="rId341" Type="http://schemas.openxmlformats.org/officeDocument/2006/relationships/image" Target="../media/image510.png"/><Relationship Id="rId362" Type="http://schemas.openxmlformats.org/officeDocument/2006/relationships/customXml" Target="../ink/ink524.xml"/><Relationship Id="rId383" Type="http://schemas.openxmlformats.org/officeDocument/2006/relationships/image" Target="../media/image531.png"/><Relationship Id="rId201" Type="http://schemas.openxmlformats.org/officeDocument/2006/relationships/image" Target="../media/image440.png"/><Relationship Id="rId222" Type="http://schemas.openxmlformats.org/officeDocument/2006/relationships/customXml" Target="../ink/ink454.xml"/><Relationship Id="rId243" Type="http://schemas.openxmlformats.org/officeDocument/2006/relationships/image" Target="../media/image461.png"/><Relationship Id="rId264" Type="http://schemas.openxmlformats.org/officeDocument/2006/relationships/customXml" Target="../ink/ink475.xml"/><Relationship Id="rId285" Type="http://schemas.openxmlformats.org/officeDocument/2006/relationships/image" Target="../media/image482.png"/><Relationship Id="rId17" Type="http://schemas.openxmlformats.org/officeDocument/2006/relationships/image" Target="../media/image348.png"/><Relationship Id="rId38" Type="http://schemas.openxmlformats.org/officeDocument/2006/relationships/customXml" Target="../ink/ink362.xml"/><Relationship Id="rId59" Type="http://schemas.openxmlformats.org/officeDocument/2006/relationships/image" Target="../media/image369.png"/><Relationship Id="rId103" Type="http://schemas.openxmlformats.org/officeDocument/2006/relationships/image" Target="../media/image391.png"/><Relationship Id="rId124" Type="http://schemas.openxmlformats.org/officeDocument/2006/relationships/customXml" Target="../ink/ink405.xml"/><Relationship Id="rId310" Type="http://schemas.openxmlformats.org/officeDocument/2006/relationships/customXml" Target="../ink/ink498.xml"/><Relationship Id="rId70" Type="http://schemas.openxmlformats.org/officeDocument/2006/relationships/customXml" Target="../ink/ink378.xml"/><Relationship Id="rId91" Type="http://schemas.openxmlformats.org/officeDocument/2006/relationships/image" Target="../media/image385.png"/><Relationship Id="rId145" Type="http://schemas.openxmlformats.org/officeDocument/2006/relationships/image" Target="../media/image412.png"/><Relationship Id="rId166" Type="http://schemas.openxmlformats.org/officeDocument/2006/relationships/customXml" Target="../ink/ink426.xml"/><Relationship Id="rId187" Type="http://schemas.openxmlformats.org/officeDocument/2006/relationships/image" Target="../media/image433.png"/><Relationship Id="rId331" Type="http://schemas.openxmlformats.org/officeDocument/2006/relationships/image" Target="../media/image505.png"/><Relationship Id="rId352" Type="http://schemas.openxmlformats.org/officeDocument/2006/relationships/customXml" Target="../ink/ink519.xml"/><Relationship Id="rId373" Type="http://schemas.openxmlformats.org/officeDocument/2006/relationships/image" Target="../media/image526.png"/><Relationship Id="rId394" Type="http://schemas.openxmlformats.org/officeDocument/2006/relationships/customXml" Target="../ink/ink540.xml"/><Relationship Id="rId408" Type="http://schemas.openxmlformats.org/officeDocument/2006/relationships/customXml" Target="../ink/ink547.xml"/><Relationship Id="rId1" Type="http://schemas.openxmlformats.org/officeDocument/2006/relationships/slideLayout" Target="../slideLayouts/slideLayout24.xml"/><Relationship Id="rId212" Type="http://schemas.openxmlformats.org/officeDocument/2006/relationships/customXml" Target="../ink/ink449.xml"/><Relationship Id="rId233" Type="http://schemas.openxmlformats.org/officeDocument/2006/relationships/image" Target="../media/image456.png"/><Relationship Id="rId254" Type="http://schemas.openxmlformats.org/officeDocument/2006/relationships/customXml" Target="../ink/ink470.xml"/><Relationship Id="rId28" Type="http://schemas.openxmlformats.org/officeDocument/2006/relationships/customXml" Target="../ink/ink357.xml"/><Relationship Id="rId49" Type="http://schemas.openxmlformats.org/officeDocument/2006/relationships/image" Target="../media/image364.png"/><Relationship Id="rId114" Type="http://schemas.openxmlformats.org/officeDocument/2006/relationships/customXml" Target="../ink/ink400.xml"/><Relationship Id="rId275" Type="http://schemas.openxmlformats.org/officeDocument/2006/relationships/image" Target="../media/image477.png"/><Relationship Id="rId296" Type="http://schemas.openxmlformats.org/officeDocument/2006/relationships/customXml" Target="../ink/ink491.xml"/><Relationship Id="rId300" Type="http://schemas.openxmlformats.org/officeDocument/2006/relationships/customXml" Target="../ink/ink493.xml"/><Relationship Id="rId60" Type="http://schemas.openxmlformats.org/officeDocument/2006/relationships/customXml" Target="../ink/ink373.xml"/><Relationship Id="rId81" Type="http://schemas.openxmlformats.org/officeDocument/2006/relationships/image" Target="../media/image380.png"/><Relationship Id="rId135" Type="http://schemas.openxmlformats.org/officeDocument/2006/relationships/image" Target="../media/image407.png"/><Relationship Id="rId156" Type="http://schemas.openxmlformats.org/officeDocument/2006/relationships/customXml" Target="../ink/ink421.xml"/><Relationship Id="rId177" Type="http://schemas.openxmlformats.org/officeDocument/2006/relationships/image" Target="../media/image428.png"/><Relationship Id="rId198" Type="http://schemas.openxmlformats.org/officeDocument/2006/relationships/customXml" Target="../ink/ink442.xml"/><Relationship Id="rId321" Type="http://schemas.openxmlformats.org/officeDocument/2006/relationships/image" Target="../media/image500.png"/><Relationship Id="rId342" Type="http://schemas.openxmlformats.org/officeDocument/2006/relationships/customXml" Target="../ink/ink514.xml"/><Relationship Id="rId363" Type="http://schemas.openxmlformats.org/officeDocument/2006/relationships/image" Target="../media/image521.png"/><Relationship Id="rId384" Type="http://schemas.openxmlformats.org/officeDocument/2006/relationships/customXml" Target="../ink/ink535.xml"/><Relationship Id="rId202" Type="http://schemas.openxmlformats.org/officeDocument/2006/relationships/customXml" Target="../ink/ink444.xml"/><Relationship Id="rId223" Type="http://schemas.openxmlformats.org/officeDocument/2006/relationships/image" Target="../media/image451.png"/><Relationship Id="rId244" Type="http://schemas.openxmlformats.org/officeDocument/2006/relationships/customXml" Target="../ink/ink465.xml"/><Relationship Id="rId18" Type="http://schemas.openxmlformats.org/officeDocument/2006/relationships/customXml" Target="../ink/ink352.xml"/><Relationship Id="rId39" Type="http://schemas.openxmlformats.org/officeDocument/2006/relationships/image" Target="../media/image359.png"/><Relationship Id="rId265" Type="http://schemas.openxmlformats.org/officeDocument/2006/relationships/image" Target="../media/image472.png"/><Relationship Id="rId286" Type="http://schemas.openxmlformats.org/officeDocument/2006/relationships/customXml" Target="../ink/ink486.xml"/><Relationship Id="rId50" Type="http://schemas.openxmlformats.org/officeDocument/2006/relationships/customXml" Target="../ink/ink368.xml"/><Relationship Id="rId104" Type="http://schemas.openxmlformats.org/officeDocument/2006/relationships/customXml" Target="../ink/ink395.xml"/><Relationship Id="rId125" Type="http://schemas.openxmlformats.org/officeDocument/2006/relationships/image" Target="../media/image402.png"/><Relationship Id="rId146" Type="http://schemas.openxmlformats.org/officeDocument/2006/relationships/customXml" Target="../ink/ink416.xml"/><Relationship Id="rId167" Type="http://schemas.openxmlformats.org/officeDocument/2006/relationships/image" Target="../media/image423.png"/><Relationship Id="rId188" Type="http://schemas.openxmlformats.org/officeDocument/2006/relationships/customXml" Target="../ink/ink437.xml"/><Relationship Id="rId311" Type="http://schemas.openxmlformats.org/officeDocument/2006/relationships/image" Target="../media/image495.png"/><Relationship Id="rId332" Type="http://schemas.openxmlformats.org/officeDocument/2006/relationships/customXml" Target="../ink/ink509.xml"/><Relationship Id="rId353" Type="http://schemas.openxmlformats.org/officeDocument/2006/relationships/image" Target="../media/image516.png"/><Relationship Id="rId374" Type="http://schemas.openxmlformats.org/officeDocument/2006/relationships/customXml" Target="../ink/ink530.xml"/><Relationship Id="rId395" Type="http://schemas.openxmlformats.org/officeDocument/2006/relationships/image" Target="../media/image537.png"/><Relationship Id="rId409" Type="http://schemas.openxmlformats.org/officeDocument/2006/relationships/image" Target="../media/image544.png"/><Relationship Id="rId71" Type="http://schemas.openxmlformats.org/officeDocument/2006/relationships/image" Target="../media/image375.png"/><Relationship Id="rId92" Type="http://schemas.openxmlformats.org/officeDocument/2006/relationships/customXml" Target="../ink/ink389.xml"/><Relationship Id="rId213" Type="http://schemas.openxmlformats.org/officeDocument/2006/relationships/image" Target="../media/image446.png"/><Relationship Id="rId234" Type="http://schemas.openxmlformats.org/officeDocument/2006/relationships/customXml" Target="../ink/ink460.xml"/><Relationship Id="rId2" Type="http://schemas.openxmlformats.org/officeDocument/2006/relationships/customXml" Target="../ink/ink344.xml"/><Relationship Id="rId29" Type="http://schemas.openxmlformats.org/officeDocument/2006/relationships/image" Target="../media/image354.png"/><Relationship Id="rId255" Type="http://schemas.openxmlformats.org/officeDocument/2006/relationships/image" Target="../media/image467.png"/><Relationship Id="rId276" Type="http://schemas.openxmlformats.org/officeDocument/2006/relationships/customXml" Target="../ink/ink481.xml"/><Relationship Id="rId297" Type="http://schemas.openxmlformats.org/officeDocument/2006/relationships/image" Target="../media/image488.png"/><Relationship Id="rId40" Type="http://schemas.openxmlformats.org/officeDocument/2006/relationships/customXml" Target="../ink/ink363.xml"/><Relationship Id="rId115" Type="http://schemas.openxmlformats.org/officeDocument/2006/relationships/image" Target="../media/image397.png"/><Relationship Id="rId136" Type="http://schemas.openxmlformats.org/officeDocument/2006/relationships/customXml" Target="../ink/ink411.xml"/><Relationship Id="rId157" Type="http://schemas.openxmlformats.org/officeDocument/2006/relationships/image" Target="../media/image418.png"/><Relationship Id="rId178" Type="http://schemas.openxmlformats.org/officeDocument/2006/relationships/customXml" Target="../ink/ink432.xml"/><Relationship Id="rId301" Type="http://schemas.openxmlformats.org/officeDocument/2006/relationships/image" Target="../media/image490.png"/><Relationship Id="rId322" Type="http://schemas.openxmlformats.org/officeDocument/2006/relationships/customXml" Target="../ink/ink504.xml"/><Relationship Id="rId343" Type="http://schemas.openxmlformats.org/officeDocument/2006/relationships/image" Target="../media/image511.png"/><Relationship Id="rId364" Type="http://schemas.openxmlformats.org/officeDocument/2006/relationships/customXml" Target="../ink/ink525.xml"/><Relationship Id="rId61" Type="http://schemas.openxmlformats.org/officeDocument/2006/relationships/image" Target="../media/image370.png"/><Relationship Id="rId82" Type="http://schemas.openxmlformats.org/officeDocument/2006/relationships/customXml" Target="../ink/ink384.xml"/><Relationship Id="rId199" Type="http://schemas.openxmlformats.org/officeDocument/2006/relationships/image" Target="../media/image439.png"/><Relationship Id="rId203" Type="http://schemas.openxmlformats.org/officeDocument/2006/relationships/image" Target="../media/image441.png"/><Relationship Id="rId385" Type="http://schemas.openxmlformats.org/officeDocument/2006/relationships/image" Target="../media/image532.png"/><Relationship Id="rId19" Type="http://schemas.openxmlformats.org/officeDocument/2006/relationships/image" Target="../media/image349.png"/><Relationship Id="rId224" Type="http://schemas.openxmlformats.org/officeDocument/2006/relationships/customXml" Target="../ink/ink455.xml"/><Relationship Id="rId245" Type="http://schemas.openxmlformats.org/officeDocument/2006/relationships/image" Target="../media/image462.png"/><Relationship Id="rId266" Type="http://schemas.openxmlformats.org/officeDocument/2006/relationships/customXml" Target="../ink/ink476.xml"/><Relationship Id="rId287" Type="http://schemas.openxmlformats.org/officeDocument/2006/relationships/image" Target="../media/image483.png"/><Relationship Id="rId410" Type="http://schemas.openxmlformats.org/officeDocument/2006/relationships/customXml" Target="../ink/ink548.xml"/><Relationship Id="rId30" Type="http://schemas.openxmlformats.org/officeDocument/2006/relationships/customXml" Target="../ink/ink358.xml"/><Relationship Id="rId105" Type="http://schemas.openxmlformats.org/officeDocument/2006/relationships/image" Target="../media/image392.png"/><Relationship Id="rId126" Type="http://schemas.openxmlformats.org/officeDocument/2006/relationships/customXml" Target="../ink/ink406.xml"/><Relationship Id="rId147" Type="http://schemas.openxmlformats.org/officeDocument/2006/relationships/image" Target="../media/image413.png"/><Relationship Id="rId168" Type="http://schemas.openxmlformats.org/officeDocument/2006/relationships/customXml" Target="../ink/ink427.xml"/><Relationship Id="rId312" Type="http://schemas.openxmlformats.org/officeDocument/2006/relationships/customXml" Target="../ink/ink499.xml"/><Relationship Id="rId333" Type="http://schemas.openxmlformats.org/officeDocument/2006/relationships/image" Target="../media/image506.png"/><Relationship Id="rId354" Type="http://schemas.openxmlformats.org/officeDocument/2006/relationships/customXml" Target="../ink/ink520.xml"/><Relationship Id="rId51" Type="http://schemas.openxmlformats.org/officeDocument/2006/relationships/image" Target="../media/image365.png"/><Relationship Id="rId72" Type="http://schemas.openxmlformats.org/officeDocument/2006/relationships/customXml" Target="../ink/ink379.xml"/><Relationship Id="rId93" Type="http://schemas.openxmlformats.org/officeDocument/2006/relationships/image" Target="../media/image386.png"/><Relationship Id="rId189" Type="http://schemas.openxmlformats.org/officeDocument/2006/relationships/image" Target="../media/image434.png"/><Relationship Id="rId375" Type="http://schemas.openxmlformats.org/officeDocument/2006/relationships/image" Target="../media/image527.png"/><Relationship Id="rId396" Type="http://schemas.openxmlformats.org/officeDocument/2006/relationships/customXml" Target="../ink/ink541.xml"/><Relationship Id="rId3" Type="http://schemas.openxmlformats.org/officeDocument/2006/relationships/image" Target="../media/image341.png"/><Relationship Id="rId214" Type="http://schemas.openxmlformats.org/officeDocument/2006/relationships/customXml" Target="../ink/ink450.xml"/><Relationship Id="rId235" Type="http://schemas.openxmlformats.org/officeDocument/2006/relationships/image" Target="../media/image457.png"/><Relationship Id="rId256" Type="http://schemas.openxmlformats.org/officeDocument/2006/relationships/customXml" Target="../ink/ink471.xml"/><Relationship Id="rId277" Type="http://schemas.openxmlformats.org/officeDocument/2006/relationships/image" Target="../media/image478.png"/><Relationship Id="rId298" Type="http://schemas.openxmlformats.org/officeDocument/2006/relationships/customXml" Target="../ink/ink492.xml"/><Relationship Id="rId400" Type="http://schemas.openxmlformats.org/officeDocument/2006/relationships/customXml" Target="../ink/ink543.xml"/><Relationship Id="rId116" Type="http://schemas.openxmlformats.org/officeDocument/2006/relationships/customXml" Target="../ink/ink401.xml"/><Relationship Id="rId137" Type="http://schemas.openxmlformats.org/officeDocument/2006/relationships/image" Target="../media/image408.png"/><Relationship Id="rId158" Type="http://schemas.openxmlformats.org/officeDocument/2006/relationships/customXml" Target="../ink/ink422.xml"/><Relationship Id="rId302" Type="http://schemas.openxmlformats.org/officeDocument/2006/relationships/customXml" Target="../ink/ink494.xml"/><Relationship Id="rId323" Type="http://schemas.openxmlformats.org/officeDocument/2006/relationships/image" Target="../media/image501.png"/><Relationship Id="rId344" Type="http://schemas.openxmlformats.org/officeDocument/2006/relationships/customXml" Target="../ink/ink515.xml"/><Relationship Id="rId20" Type="http://schemas.openxmlformats.org/officeDocument/2006/relationships/customXml" Target="../ink/ink353.xml"/><Relationship Id="rId41" Type="http://schemas.openxmlformats.org/officeDocument/2006/relationships/image" Target="../media/image360.png"/><Relationship Id="rId62" Type="http://schemas.openxmlformats.org/officeDocument/2006/relationships/customXml" Target="../ink/ink374.xml"/><Relationship Id="rId83" Type="http://schemas.openxmlformats.org/officeDocument/2006/relationships/image" Target="../media/image381.png"/><Relationship Id="rId179" Type="http://schemas.openxmlformats.org/officeDocument/2006/relationships/image" Target="../media/image429.png"/><Relationship Id="rId365" Type="http://schemas.openxmlformats.org/officeDocument/2006/relationships/image" Target="../media/image522.png"/><Relationship Id="rId386" Type="http://schemas.openxmlformats.org/officeDocument/2006/relationships/customXml" Target="../ink/ink536.xml"/><Relationship Id="rId190" Type="http://schemas.openxmlformats.org/officeDocument/2006/relationships/customXml" Target="../ink/ink438.xml"/><Relationship Id="rId204" Type="http://schemas.openxmlformats.org/officeDocument/2006/relationships/customXml" Target="../ink/ink445.xml"/><Relationship Id="rId225" Type="http://schemas.openxmlformats.org/officeDocument/2006/relationships/image" Target="../media/image452.png"/><Relationship Id="rId246" Type="http://schemas.openxmlformats.org/officeDocument/2006/relationships/customXml" Target="../ink/ink466.xml"/><Relationship Id="rId267" Type="http://schemas.openxmlformats.org/officeDocument/2006/relationships/image" Target="../media/image473.png"/><Relationship Id="rId288" Type="http://schemas.openxmlformats.org/officeDocument/2006/relationships/customXml" Target="../ink/ink487.xml"/><Relationship Id="rId411" Type="http://schemas.openxmlformats.org/officeDocument/2006/relationships/image" Target="../media/image545.png"/><Relationship Id="rId106" Type="http://schemas.openxmlformats.org/officeDocument/2006/relationships/customXml" Target="../ink/ink396.xml"/><Relationship Id="rId127" Type="http://schemas.openxmlformats.org/officeDocument/2006/relationships/image" Target="../media/image403.png"/><Relationship Id="rId313" Type="http://schemas.openxmlformats.org/officeDocument/2006/relationships/image" Target="../media/image496.png"/><Relationship Id="rId10" Type="http://schemas.openxmlformats.org/officeDocument/2006/relationships/customXml" Target="../ink/ink348.xml"/><Relationship Id="rId31" Type="http://schemas.openxmlformats.org/officeDocument/2006/relationships/image" Target="../media/image355.png"/><Relationship Id="rId52" Type="http://schemas.openxmlformats.org/officeDocument/2006/relationships/customXml" Target="../ink/ink369.xml"/><Relationship Id="rId73" Type="http://schemas.openxmlformats.org/officeDocument/2006/relationships/image" Target="../media/image376.png"/><Relationship Id="rId94" Type="http://schemas.openxmlformats.org/officeDocument/2006/relationships/customXml" Target="../ink/ink390.xml"/><Relationship Id="rId148" Type="http://schemas.openxmlformats.org/officeDocument/2006/relationships/customXml" Target="../ink/ink417.xml"/><Relationship Id="rId169" Type="http://schemas.openxmlformats.org/officeDocument/2006/relationships/image" Target="../media/image424.png"/><Relationship Id="rId334" Type="http://schemas.openxmlformats.org/officeDocument/2006/relationships/customXml" Target="../ink/ink510.xml"/><Relationship Id="rId355" Type="http://schemas.openxmlformats.org/officeDocument/2006/relationships/image" Target="../media/image517.png"/><Relationship Id="rId376" Type="http://schemas.openxmlformats.org/officeDocument/2006/relationships/customXml" Target="../ink/ink531.xml"/><Relationship Id="rId397" Type="http://schemas.openxmlformats.org/officeDocument/2006/relationships/image" Target="../media/image538.png"/><Relationship Id="rId4" Type="http://schemas.openxmlformats.org/officeDocument/2006/relationships/customXml" Target="../ink/ink345.xml"/><Relationship Id="rId180" Type="http://schemas.openxmlformats.org/officeDocument/2006/relationships/customXml" Target="../ink/ink433.xml"/><Relationship Id="rId215" Type="http://schemas.openxmlformats.org/officeDocument/2006/relationships/image" Target="../media/image447.png"/><Relationship Id="rId236" Type="http://schemas.openxmlformats.org/officeDocument/2006/relationships/customXml" Target="../ink/ink461.xml"/><Relationship Id="rId257" Type="http://schemas.openxmlformats.org/officeDocument/2006/relationships/image" Target="../media/image468.png"/><Relationship Id="rId278" Type="http://schemas.openxmlformats.org/officeDocument/2006/relationships/customXml" Target="../ink/ink482.xml"/><Relationship Id="rId401" Type="http://schemas.openxmlformats.org/officeDocument/2006/relationships/image" Target="../media/image540.png"/><Relationship Id="rId303" Type="http://schemas.openxmlformats.org/officeDocument/2006/relationships/image" Target="../media/image491.png"/><Relationship Id="rId42" Type="http://schemas.openxmlformats.org/officeDocument/2006/relationships/customXml" Target="../ink/ink364.xml"/><Relationship Id="rId84" Type="http://schemas.openxmlformats.org/officeDocument/2006/relationships/customXml" Target="../ink/ink385.xml"/><Relationship Id="rId138" Type="http://schemas.openxmlformats.org/officeDocument/2006/relationships/customXml" Target="../ink/ink412.xml"/><Relationship Id="rId345" Type="http://schemas.openxmlformats.org/officeDocument/2006/relationships/image" Target="../media/image512.png"/><Relationship Id="rId387" Type="http://schemas.openxmlformats.org/officeDocument/2006/relationships/image" Target="../media/image533.png"/><Relationship Id="rId191" Type="http://schemas.openxmlformats.org/officeDocument/2006/relationships/image" Target="../media/image435.png"/><Relationship Id="rId205" Type="http://schemas.openxmlformats.org/officeDocument/2006/relationships/image" Target="../media/image442.png"/><Relationship Id="rId247" Type="http://schemas.openxmlformats.org/officeDocument/2006/relationships/image" Target="../media/image463.png"/><Relationship Id="rId412" Type="http://schemas.openxmlformats.org/officeDocument/2006/relationships/customXml" Target="../ink/ink549.xml"/><Relationship Id="rId107" Type="http://schemas.openxmlformats.org/officeDocument/2006/relationships/image" Target="../media/image393.png"/><Relationship Id="rId289" Type="http://schemas.openxmlformats.org/officeDocument/2006/relationships/image" Target="../media/image484.png"/><Relationship Id="rId11" Type="http://schemas.openxmlformats.org/officeDocument/2006/relationships/image" Target="../media/image345.png"/><Relationship Id="rId53" Type="http://schemas.openxmlformats.org/officeDocument/2006/relationships/image" Target="../media/image366.png"/><Relationship Id="rId149" Type="http://schemas.openxmlformats.org/officeDocument/2006/relationships/image" Target="../media/image414.png"/><Relationship Id="rId314" Type="http://schemas.openxmlformats.org/officeDocument/2006/relationships/customXml" Target="../ink/ink500.xml"/><Relationship Id="rId356" Type="http://schemas.openxmlformats.org/officeDocument/2006/relationships/customXml" Target="../ink/ink521.xml"/><Relationship Id="rId398" Type="http://schemas.openxmlformats.org/officeDocument/2006/relationships/customXml" Target="../ink/ink542.xml"/><Relationship Id="rId95" Type="http://schemas.openxmlformats.org/officeDocument/2006/relationships/image" Target="../media/image387.png"/><Relationship Id="rId160" Type="http://schemas.openxmlformats.org/officeDocument/2006/relationships/customXml" Target="../ink/ink423.xml"/><Relationship Id="rId216" Type="http://schemas.openxmlformats.org/officeDocument/2006/relationships/customXml" Target="../ink/ink451.xml"/><Relationship Id="rId258" Type="http://schemas.openxmlformats.org/officeDocument/2006/relationships/customXml" Target="../ink/ink472.xml"/><Relationship Id="rId22" Type="http://schemas.openxmlformats.org/officeDocument/2006/relationships/customXml" Target="../ink/ink354.xml"/><Relationship Id="rId64" Type="http://schemas.openxmlformats.org/officeDocument/2006/relationships/customXml" Target="../ink/ink375.xml"/><Relationship Id="rId118" Type="http://schemas.openxmlformats.org/officeDocument/2006/relationships/customXml" Target="../ink/ink402.xml"/><Relationship Id="rId325" Type="http://schemas.openxmlformats.org/officeDocument/2006/relationships/image" Target="../media/image502.png"/><Relationship Id="rId367" Type="http://schemas.openxmlformats.org/officeDocument/2006/relationships/image" Target="../media/image523.png"/><Relationship Id="rId171" Type="http://schemas.openxmlformats.org/officeDocument/2006/relationships/image" Target="../media/image425.png"/><Relationship Id="rId227" Type="http://schemas.openxmlformats.org/officeDocument/2006/relationships/image" Target="../media/image453.png"/><Relationship Id="rId269" Type="http://schemas.openxmlformats.org/officeDocument/2006/relationships/image" Target="../media/image474.png"/><Relationship Id="rId33" Type="http://schemas.openxmlformats.org/officeDocument/2006/relationships/image" Target="../media/image356.png"/><Relationship Id="rId129" Type="http://schemas.openxmlformats.org/officeDocument/2006/relationships/image" Target="../media/image404.png"/><Relationship Id="rId280" Type="http://schemas.openxmlformats.org/officeDocument/2006/relationships/customXml" Target="../ink/ink483.xml"/><Relationship Id="rId336" Type="http://schemas.openxmlformats.org/officeDocument/2006/relationships/customXml" Target="../ink/ink511.xml"/><Relationship Id="rId75" Type="http://schemas.openxmlformats.org/officeDocument/2006/relationships/image" Target="../media/image377.png"/><Relationship Id="rId140" Type="http://schemas.openxmlformats.org/officeDocument/2006/relationships/customXml" Target="../ink/ink413.xml"/><Relationship Id="rId182" Type="http://schemas.openxmlformats.org/officeDocument/2006/relationships/customXml" Target="../ink/ink434.xml"/><Relationship Id="rId378" Type="http://schemas.openxmlformats.org/officeDocument/2006/relationships/customXml" Target="../ink/ink532.xml"/><Relationship Id="rId403" Type="http://schemas.openxmlformats.org/officeDocument/2006/relationships/image" Target="../media/image541.png"/><Relationship Id="rId6" Type="http://schemas.openxmlformats.org/officeDocument/2006/relationships/customXml" Target="../ink/ink346.xml"/><Relationship Id="rId238" Type="http://schemas.openxmlformats.org/officeDocument/2006/relationships/customXml" Target="../ink/ink462.xml"/><Relationship Id="rId291" Type="http://schemas.openxmlformats.org/officeDocument/2006/relationships/image" Target="../media/image485.png"/><Relationship Id="rId305" Type="http://schemas.openxmlformats.org/officeDocument/2006/relationships/image" Target="../media/image492.png"/><Relationship Id="rId347" Type="http://schemas.openxmlformats.org/officeDocument/2006/relationships/image" Target="../media/image513.png"/><Relationship Id="rId44" Type="http://schemas.openxmlformats.org/officeDocument/2006/relationships/customXml" Target="../ink/ink365.xml"/><Relationship Id="rId86" Type="http://schemas.openxmlformats.org/officeDocument/2006/relationships/customXml" Target="../ink/ink386.xml"/><Relationship Id="rId151" Type="http://schemas.openxmlformats.org/officeDocument/2006/relationships/image" Target="../media/image415.png"/><Relationship Id="rId389" Type="http://schemas.openxmlformats.org/officeDocument/2006/relationships/image" Target="../media/image534.png"/><Relationship Id="rId193" Type="http://schemas.openxmlformats.org/officeDocument/2006/relationships/image" Target="../media/image436.png"/><Relationship Id="rId207" Type="http://schemas.openxmlformats.org/officeDocument/2006/relationships/image" Target="../media/image443.png"/><Relationship Id="rId249" Type="http://schemas.openxmlformats.org/officeDocument/2006/relationships/image" Target="../media/image464.png"/><Relationship Id="rId414" Type="http://schemas.openxmlformats.org/officeDocument/2006/relationships/customXml" Target="../ink/ink550.xml"/><Relationship Id="rId13" Type="http://schemas.openxmlformats.org/officeDocument/2006/relationships/image" Target="../media/image346.png"/><Relationship Id="rId109" Type="http://schemas.openxmlformats.org/officeDocument/2006/relationships/image" Target="../media/image394.png"/><Relationship Id="rId260" Type="http://schemas.openxmlformats.org/officeDocument/2006/relationships/customXml" Target="../ink/ink473.xml"/><Relationship Id="rId316" Type="http://schemas.openxmlformats.org/officeDocument/2006/relationships/customXml" Target="../ink/ink501.xml"/><Relationship Id="rId55" Type="http://schemas.openxmlformats.org/officeDocument/2006/relationships/image" Target="../media/image367.png"/><Relationship Id="rId97" Type="http://schemas.openxmlformats.org/officeDocument/2006/relationships/image" Target="../media/image388.png"/><Relationship Id="rId120" Type="http://schemas.openxmlformats.org/officeDocument/2006/relationships/customXml" Target="../ink/ink403.xml"/><Relationship Id="rId358" Type="http://schemas.openxmlformats.org/officeDocument/2006/relationships/customXml" Target="../ink/ink522.xml"/><Relationship Id="rId162" Type="http://schemas.openxmlformats.org/officeDocument/2006/relationships/customXml" Target="../ink/ink424.xml"/><Relationship Id="rId218" Type="http://schemas.openxmlformats.org/officeDocument/2006/relationships/customXml" Target="../ink/ink452.xml"/><Relationship Id="rId271" Type="http://schemas.openxmlformats.org/officeDocument/2006/relationships/image" Target="../media/image475.png"/><Relationship Id="rId24" Type="http://schemas.openxmlformats.org/officeDocument/2006/relationships/customXml" Target="../ink/ink355.xml"/><Relationship Id="rId66" Type="http://schemas.openxmlformats.org/officeDocument/2006/relationships/customXml" Target="../ink/ink376.xml"/><Relationship Id="rId131" Type="http://schemas.openxmlformats.org/officeDocument/2006/relationships/image" Target="../media/image405.png"/><Relationship Id="rId327" Type="http://schemas.openxmlformats.org/officeDocument/2006/relationships/image" Target="../media/image503.png"/><Relationship Id="rId369" Type="http://schemas.openxmlformats.org/officeDocument/2006/relationships/image" Target="../media/image524.png"/><Relationship Id="rId173" Type="http://schemas.openxmlformats.org/officeDocument/2006/relationships/image" Target="../media/image426.png"/><Relationship Id="rId229" Type="http://schemas.openxmlformats.org/officeDocument/2006/relationships/image" Target="../media/image454.png"/><Relationship Id="rId380" Type="http://schemas.openxmlformats.org/officeDocument/2006/relationships/customXml" Target="../ink/ink533.xml"/><Relationship Id="rId240" Type="http://schemas.openxmlformats.org/officeDocument/2006/relationships/customXml" Target="../ink/ink463.xml"/><Relationship Id="rId35" Type="http://schemas.openxmlformats.org/officeDocument/2006/relationships/image" Target="../media/image357.png"/><Relationship Id="rId77" Type="http://schemas.openxmlformats.org/officeDocument/2006/relationships/image" Target="../media/image378.png"/><Relationship Id="rId100" Type="http://schemas.openxmlformats.org/officeDocument/2006/relationships/customXml" Target="../ink/ink393.xml"/><Relationship Id="rId282" Type="http://schemas.openxmlformats.org/officeDocument/2006/relationships/customXml" Target="../ink/ink484.xml"/><Relationship Id="rId338" Type="http://schemas.openxmlformats.org/officeDocument/2006/relationships/customXml" Target="../ink/ink512.xml"/><Relationship Id="rId8" Type="http://schemas.openxmlformats.org/officeDocument/2006/relationships/customXml" Target="../ink/ink347.xml"/><Relationship Id="rId142" Type="http://schemas.openxmlformats.org/officeDocument/2006/relationships/customXml" Target="../ink/ink414.xml"/><Relationship Id="rId184" Type="http://schemas.openxmlformats.org/officeDocument/2006/relationships/customXml" Target="../ink/ink435.xml"/><Relationship Id="rId391" Type="http://schemas.openxmlformats.org/officeDocument/2006/relationships/image" Target="../media/image535.png"/><Relationship Id="rId405" Type="http://schemas.openxmlformats.org/officeDocument/2006/relationships/image" Target="../media/image542.png"/><Relationship Id="rId251" Type="http://schemas.openxmlformats.org/officeDocument/2006/relationships/image" Target="../media/image465.png"/><Relationship Id="rId46" Type="http://schemas.openxmlformats.org/officeDocument/2006/relationships/customXml" Target="../ink/ink366.xml"/><Relationship Id="rId293" Type="http://schemas.openxmlformats.org/officeDocument/2006/relationships/image" Target="../media/image486.png"/><Relationship Id="rId307" Type="http://schemas.openxmlformats.org/officeDocument/2006/relationships/image" Target="../media/image493.png"/><Relationship Id="rId349" Type="http://schemas.openxmlformats.org/officeDocument/2006/relationships/image" Target="../media/image514.png"/><Relationship Id="rId88" Type="http://schemas.openxmlformats.org/officeDocument/2006/relationships/customXml" Target="../ink/ink387.xml"/><Relationship Id="rId111" Type="http://schemas.openxmlformats.org/officeDocument/2006/relationships/image" Target="../media/image395.png"/><Relationship Id="rId153" Type="http://schemas.openxmlformats.org/officeDocument/2006/relationships/image" Target="../media/image416.png"/><Relationship Id="rId195" Type="http://schemas.openxmlformats.org/officeDocument/2006/relationships/image" Target="../media/image437.png"/><Relationship Id="rId209" Type="http://schemas.openxmlformats.org/officeDocument/2006/relationships/image" Target="../media/image444.png"/><Relationship Id="rId360" Type="http://schemas.openxmlformats.org/officeDocument/2006/relationships/customXml" Target="../ink/ink523.xml"/><Relationship Id="rId220" Type="http://schemas.openxmlformats.org/officeDocument/2006/relationships/customXml" Target="../ink/ink453.xml"/><Relationship Id="rId15" Type="http://schemas.openxmlformats.org/officeDocument/2006/relationships/image" Target="../media/image347.png"/><Relationship Id="rId57" Type="http://schemas.openxmlformats.org/officeDocument/2006/relationships/image" Target="../media/image368.png"/><Relationship Id="rId262" Type="http://schemas.openxmlformats.org/officeDocument/2006/relationships/customXml" Target="../ink/ink474.xml"/><Relationship Id="rId318" Type="http://schemas.openxmlformats.org/officeDocument/2006/relationships/customXml" Target="../ink/ink502.xml"/><Relationship Id="rId99" Type="http://schemas.openxmlformats.org/officeDocument/2006/relationships/image" Target="../media/image389.png"/><Relationship Id="rId122" Type="http://schemas.openxmlformats.org/officeDocument/2006/relationships/customXml" Target="../ink/ink404.xml"/><Relationship Id="rId164" Type="http://schemas.openxmlformats.org/officeDocument/2006/relationships/customXml" Target="../ink/ink425.xml"/><Relationship Id="rId371" Type="http://schemas.openxmlformats.org/officeDocument/2006/relationships/image" Target="../media/image525.png"/><Relationship Id="rId26" Type="http://schemas.openxmlformats.org/officeDocument/2006/relationships/customXml" Target="../ink/ink356.xml"/><Relationship Id="rId231" Type="http://schemas.openxmlformats.org/officeDocument/2006/relationships/image" Target="../media/image455.png"/><Relationship Id="rId273" Type="http://schemas.openxmlformats.org/officeDocument/2006/relationships/image" Target="../media/image476.png"/><Relationship Id="rId329" Type="http://schemas.openxmlformats.org/officeDocument/2006/relationships/image" Target="../media/image504.png"/><Relationship Id="rId68" Type="http://schemas.openxmlformats.org/officeDocument/2006/relationships/customXml" Target="../ink/ink377.xml"/><Relationship Id="rId133" Type="http://schemas.openxmlformats.org/officeDocument/2006/relationships/image" Target="../media/image406.png"/><Relationship Id="rId175" Type="http://schemas.openxmlformats.org/officeDocument/2006/relationships/image" Target="../media/image427.png"/><Relationship Id="rId340" Type="http://schemas.openxmlformats.org/officeDocument/2006/relationships/customXml" Target="../ink/ink513.xml"/><Relationship Id="rId200" Type="http://schemas.openxmlformats.org/officeDocument/2006/relationships/customXml" Target="../ink/ink443.xml"/><Relationship Id="rId382" Type="http://schemas.openxmlformats.org/officeDocument/2006/relationships/customXml" Target="../ink/ink534.xml"/><Relationship Id="rId242" Type="http://schemas.openxmlformats.org/officeDocument/2006/relationships/customXml" Target="../ink/ink464.xml"/><Relationship Id="rId284" Type="http://schemas.openxmlformats.org/officeDocument/2006/relationships/customXml" Target="../ink/ink485.xml"/><Relationship Id="rId37" Type="http://schemas.openxmlformats.org/officeDocument/2006/relationships/image" Target="../media/image358.png"/><Relationship Id="rId79" Type="http://schemas.openxmlformats.org/officeDocument/2006/relationships/image" Target="../media/image379.png"/><Relationship Id="rId102" Type="http://schemas.openxmlformats.org/officeDocument/2006/relationships/customXml" Target="../ink/ink394.xml"/><Relationship Id="rId144" Type="http://schemas.openxmlformats.org/officeDocument/2006/relationships/customXml" Target="../ink/ink415.xml"/><Relationship Id="rId90" Type="http://schemas.openxmlformats.org/officeDocument/2006/relationships/customXml" Target="../ink/ink388.xml"/><Relationship Id="rId186" Type="http://schemas.openxmlformats.org/officeDocument/2006/relationships/customXml" Target="../ink/ink436.xml"/><Relationship Id="rId351" Type="http://schemas.openxmlformats.org/officeDocument/2006/relationships/image" Target="../media/image515.png"/><Relationship Id="rId393" Type="http://schemas.openxmlformats.org/officeDocument/2006/relationships/image" Target="../media/image536.png"/><Relationship Id="rId407" Type="http://schemas.openxmlformats.org/officeDocument/2006/relationships/image" Target="../media/image543.png"/><Relationship Id="rId211" Type="http://schemas.openxmlformats.org/officeDocument/2006/relationships/image" Target="../media/image445.png"/><Relationship Id="rId253" Type="http://schemas.openxmlformats.org/officeDocument/2006/relationships/image" Target="../media/image466.png"/><Relationship Id="rId295" Type="http://schemas.openxmlformats.org/officeDocument/2006/relationships/image" Target="../media/image487.png"/><Relationship Id="rId309" Type="http://schemas.openxmlformats.org/officeDocument/2006/relationships/image" Target="../media/image494.png"/><Relationship Id="rId48" Type="http://schemas.openxmlformats.org/officeDocument/2006/relationships/customXml" Target="../ink/ink367.xml"/><Relationship Id="rId113" Type="http://schemas.openxmlformats.org/officeDocument/2006/relationships/image" Target="../media/image396.png"/><Relationship Id="rId320" Type="http://schemas.openxmlformats.org/officeDocument/2006/relationships/customXml" Target="../ink/ink503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3.png"/><Relationship Id="rId21" Type="http://schemas.openxmlformats.org/officeDocument/2006/relationships/image" Target="../media/image557.png"/><Relationship Id="rId42" Type="http://schemas.openxmlformats.org/officeDocument/2006/relationships/customXml" Target="../ink/ink571.xml"/><Relationship Id="rId63" Type="http://schemas.openxmlformats.org/officeDocument/2006/relationships/customXml" Target="../ink/ink584.xml"/><Relationship Id="rId84" Type="http://schemas.openxmlformats.org/officeDocument/2006/relationships/customXml" Target="../ink/ink604.xml"/><Relationship Id="rId138" Type="http://schemas.openxmlformats.org/officeDocument/2006/relationships/customXml" Target="../ink/ink633.xml"/><Relationship Id="rId107" Type="http://schemas.openxmlformats.org/officeDocument/2006/relationships/image" Target="../media/image588.png"/><Relationship Id="rId11" Type="http://schemas.openxmlformats.org/officeDocument/2006/relationships/image" Target="../media/image552.png"/><Relationship Id="rId32" Type="http://schemas.openxmlformats.org/officeDocument/2006/relationships/customXml" Target="../ink/ink566.xml"/><Relationship Id="rId37" Type="http://schemas.openxmlformats.org/officeDocument/2006/relationships/image" Target="../media/image565.png"/><Relationship Id="rId53" Type="http://schemas.openxmlformats.org/officeDocument/2006/relationships/image" Target="../media/image573.png"/><Relationship Id="rId58" Type="http://schemas.openxmlformats.org/officeDocument/2006/relationships/customXml" Target="../ink/ink579.xml"/><Relationship Id="rId74" Type="http://schemas.openxmlformats.org/officeDocument/2006/relationships/customXml" Target="../ink/ink595.xml"/><Relationship Id="rId79" Type="http://schemas.openxmlformats.org/officeDocument/2006/relationships/customXml" Target="../ink/ink600.xml"/><Relationship Id="rId102" Type="http://schemas.openxmlformats.org/officeDocument/2006/relationships/customXml" Target="../ink/ink613.xml"/><Relationship Id="rId123" Type="http://schemas.openxmlformats.org/officeDocument/2006/relationships/customXml" Target="../ink/ink624.xml"/><Relationship Id="rId128" Type="http://schemas.openxmlformats.org/officeDocument/2006/relationships/customXml" Target="../ink/ink627.xml"/><Relationship Id="rId5" Type="http://schemas.openxmlformats.org/officeDocument/2006/relationships/image" Target="../media/image549.png"/><Relationship Id="rId90" Type="http://schemas.openxmlformats.org/officeDocument/2006/relationships/customXml" Target="../ink/ink607.xml"/><Relationship Id="rId95" Type="http://schemas.openxmlformats.org/officeDocument/2006/relationships/image" Target="../media/image582.png"/><Relationship Id="rId22" Type="http://schemas.openxmlformats.org/officeDocument/2006/relationships/customXml" Target="../ink/ink561.xml"/><Relationship Id="rId27" Type="http://schemas.openxmlformats.org/officeDocument/2006/relationships/image" Target="../media/image560.png"/><Relationship Id="rId43" Type="http://schemas.openxmlformats.org/officeDocument/2006/relationships/image" Target="../media/image568.png"/><Relationship Id="rId48" Type="http://schemas.openxmlformats.org/officeDocument/2006/relationships/customXml" Target="../ink/ink574.xml"/><Relationship Id="rId64" Type="http://schemas.openxmlformats.org/officeDocument/2006/relationships/customXml" Target="../ink/ink585.xml"/><Relationship Id="rId69" Type="http://schemas.openxmlformats.org/officeDocument/2006/relationships/customXml" Target="../ink/ink590.xml"/><Relationship Id="rId113" Type="http://schemas.openxmlformats.org/officeDocument/2006/relationships/image" Target="../media/image591.png"/><Relationship Id="rId118" Type="http://schemas.openxmlformats.org/officeDocument/2006/relationships/customXml" Target="../ink/ink621.xml"/><Relationship Id="rId134" Type="http://schemas.openxmlformats.org/officeDocument/2006/relationships/customXml" Target="../ink/ink631.xml"/><Relationship Id="rId139" Type="http://schemas.openxmlformats.org/officeDocument/2006/relationships/image" Target="../media/image602.png"/><Relationship Id="rId80" Type="http://schemas.openxmlformats.org/officeDocument/2006/relationships/customXml" Target="../ink/ink601.xml"/><Relationship Id="rId85" Type="http://schemas.openxmlformats.org/officeDocument/2006/relationships/image" Target="../media/image577.png"/><Relationship Id="rId12" Type="http://schemas.openxmlformats.org/officeDocument/2006/relationships/customXml" Target="../ink/ink556.xml"/><Relationship Id="rId17" Type="http://schemas.openxmlformats.org/officeDocument/2006/relationships/image" Target="../media/image555.png"/><Relationship Id="rId33" Type="http://schemas.openxmlformats.org/officeDocument/2006/relationships/image" Target="../media/image563.png"/><Relationship Id="rId38" Type="http://schemas.openxmlformats.org/officeDocument/2006/relationships/customXml" Target="../ink/ink569.xml"/><Relationship Id="rId59" Type="http://schemas.openxmlformats.org/officeDocument/2006/relationships/customXml" Target="../ink/ink580.xml"/><Relationship Id="rId103" Type="http://schemas.openxmlformats.org/officeDocument/2006/relationships/image" Target="../media/image586.png"/><Relationship Id="rId108" Type="http://schemas.openxmlformats.org/officeDocument/2006/relationships/customXml" Target="../ink/ink616.xml"/><Relationship Id="rId124" Type="http://schemas.openxmlformats.org/officeDocument/2006/relationships/customXml" Target="../ink/ink625.xml"/><Relationship Id="rId129" Type="http://schemas.openxmlformats.org/officeDocument/2006/relationships/image" Target="../media/image598.png"/><Relationship Id="rId54" Type="http://schemas.openxmlformats.org/officeDocument/2006/relationships/customXml" Target="../ink/ink577.xml"/><Relationship Id="rId70" Type="http://schemas.openxmlformats.org/officeDocument/2006/relationships/customXml" Target="../ink/ink591.xml"/><Relationship Id="rId75" Type="http://schemas.openxmlformats.org/officeDocument/2006/relationships/customXml" Target="../ink/ink596.xml"/><Relationship Id="rId91" Type="http://schemas.openxmlformats.org/officeDocument/2006/relationships/image" Target="../media/image580.png"/><Relationship Id="rId96" Type="http://schemas.openxmlformats.org/officeDocument/2006/relationships/customXml" Target="../ink/ink610.xml"/><Relationship Id="rId140" Type="http://schemas.openxmlformats.org/officeDocument/2006/relationships/customXml" Target="../ink/ink634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553.xml"/><Relationship Id="rId23" Type="http://schemas.openxmlformats.org/officeDocument/2006/relationships/image" Target="../media/image558.png"/><Relationship Id="rId28" Type="http://schemas.openxmlformats.org/officeDocument/2006/relationships/customXml" Target="../ink/ink564.xml"/><Relationship Id="rId49" Type="http://schemas.openxmlformats.org/officeDocument/2006/relationships/image" Target="../media/image571.png"/><Relationship Id="rId114" Type="http://schemas.openxmlformats.org/officeDocument/2006/relationships/customXml" Target="../ink/ink619.xml"/><Relationship Id="rId119" Type="http://schemas.openxmlformats.org/officeDocument/2006/relationships/image" Target="../media/image594.png"/><Relationship Id="rId44" Type="http://schemas.openxmlformats.org/officeDocument/2006/relationships/customXml" Target="../ink/ink572.xml"/><Relationship Id="rId60" Type="http://schemas.openxmlformats.org/officeDocument/2006/relationships/customXml" Target="../ink/ink581.xml"/><Relationship Id="rId65" Type="http://schemas.openxmlformats.org/officeDocument/2006/relationships/customXml" Target="../ink/ink586.xml"/><Relationship Id="rId81" Type="http://schemas.openxmlformats.org/officeDocument/2006/relationships/customXml" Target="../ink/ink602.xml"/><Relationship Id="rId86" Type="http://schemas.openxmlformats.org/officeDocument/2006/relationships/customXml" Target="../ink/ink605.xml"/><Relationship Id="rId130" Type="http://schemas.openxmlformats.org/officeDocument/2006/relationships/customXml" Target="../ink/ink628.xml"/><Relationship Id="rId135" Type="http://schemas.openxmlformats.org/officeDocument/2006/relationships/image" Target="../media/image600.png"/><Relationship Id="rId13" Type="http://schemas.openxmlformats.org/officeDocument/2006/relationships/image" Target="../media/image553.png"/><Relationship Id="rId18" Type="http://schemas.openxmlformats.org/officeDocument/2006/relationships/customXml" Target="../ink/ink559.xml"/><Relationship Id="rId39" Type="http://schemas.openxmlformats.org/officeDocument/2006/relationships/image" Target="../media/image566.png"/><Relationship Id="rId109" Type="http://schemas.openxmlformats.org/officeDocument/2006/relationships/image" Target="../media/image589.png"/><Relationship Id="rId34" Type="http://schemas.openxmlformats.org/officeDocument/2006/relationships/customXml" Target="../ink/ink567.xml"/><Relationship Id="rId50" Type="http://schemas.openxmlformats.org/officeDocument/2006/relationships/customXml" Target="../ink/ink575.xml"/><Relationship Id="rId55" Type="http://schemas.openxmlformats.org/officeDocument/2006/relationships/image" Target="../media/image574.png"/><Relationship Id="rId76" Type="http://schemas.openxmlformats.org/officeDocument/2006/relationships/customXml" Target="../ink/ink597.xml"/><Relationship Id="rId97" Type="http://schemas.openxmlformats.org/officeDocument/2006/relationships/image" Target="../media/image583.png"/><Relationship Id="rId104" Type="http://schemas.openxmlformats.org/officeDocument/2006/relationships/customXml" Target="../ink/ink614.xml"/><Relationship Id="rId120" Type="http://schemas.openxmlformats.org/officeDocument/2006/relationships/customXml" Target="../ink/ink622.xml"/><Relationship Id="rId125" Type="http://schemas.openxmlformats.org/officeDocument/2006/relationships/image" Target="../media/image596.png"/><Relationship Id="rId141" Type="http://schemas.openxmlformats.org/officeDocument/2006/relationships/image" Target="../media/image603.png"/><Relationship Id="rId7" Type="http://schemas.openxmlformats.org/officeDocument/2006/relationships/image" Target="../media/image550.png"/><Relationship Id="rId71" Type="http://schemas.openxmlformats.org/officeDocument/2006/relationships/customXml" Target="../ink/ink592.xml"/><Relationship Id="rId92" Type="http://schemas.openxmlformats.org/officeDocument/2006/relationships/customXml" Target="../ink/ink608.xml"/><Relationship Id="rId2" Type="http://schemas.openxmlformats.org/officeDocument/2006/relationships/customXml" Target="../ink/ink551.xml"/><Relationship Id="rId29" Type="http://schemas.openxmlformats.org/officeDocument/2006/relationships/image" Target="../media/image561.png"/><Relationship Id="rId24" Type="http://schemas.openxmlformats.org/officeDocument/2006/relationships/customXml" Target="../ink/ink562.xml"/><Relationship Id="rId40" Type="http://schemas.openxmlformats.org/officeDocument/2006/relationships/customXml" Target="../ink/ink570.xml"/><Relationship Id="rId45" Type="http://schemas.openxmlformats.org/officeDocument/2006/relationships/image" Target="../media/image569.png"/><Relationship Id="rId66" Type="http://schemas.openxmlformats.org/officeDocument/2006/relationships/customXml" Target="../ink/ink587.xml"/><Relationship Id="rId87" Type="http://schemas.openxmlformats.org/officeDocument/2006/relationships/image" Target="../media/image578.png"/><Relationship Id="rId110" Type="http://schemas.openxmlformats.org/officeDocument/2006/relationships/customXml" Target="../ink/ink617.xml"/><Relationship Id="rId115" Type="http://schemas.openxmlformats.org/officeDocument/2006/relationships/image" Target="../media/image592.png"/><Relationship Id="rId131" Type="http://schemas.openxmlformats.org/officeDocument/2006/relationships/image" Target="../media/image599.png"/><Relationship Id="rId136" Type="http://schemas.openxmlformats.org/officeDocument/2006/relationships/customXml" Target="../ink/ink632.xml"/><Relationship Id="rId61" Type="http://schemas.openxmlformats.org/officeDocument/2006/relationships/customXml" Target="../ink/ink582.xml"/><Relationship Id="rId82" Type="http://schemas.openxmlformats.org/officeDocument/2006/relationships/customXml" Target="../ink/ink603.xml"/><Relationship Id="rId19" Type="http://schemas.openxmlformats.org/officeDocument/2006/relationships/image" Target="../media/image556.png"/><Relationship Id="rId14" Type="http://schemas.openxmlformats.org/officeDocument/2006/relationships/customXml" Target="../ink/ink557.xml"/><Relationship Id="rId30" Type="http://schemas.openxmlformats.org/officeDocument/2006/relationships/customXml" Target="../ink/ink565.xml"/><Relationship Id="rId35" Type="http://schemas.openxmlformats.org/officeDocument/2006/relationships/image" Target="../media/image564.png"/><Relationship Id="rId56" Type="http://schemas.openxmlformats.org/officeDocument/2006/relationships/customXml" Target="../ink/ink578.xml"/><Relationship Id="rId77" Type="http://schemas.openxmlformats.org/officeDocument/2006/relationships/customXml" Target="../ink/ink598.xml"/><Relationship Id="rId100" Type="http://schemas.openxmlformats.org/officeDocument/2006/relationships/customXml" Target="../ink/ink612.xml"/><Relationship Id="rId105" Type="http://schemas.openxmlformats.org/officeDocument/2006/relationships/image" Target="../media/image587.png"/><Relationship Id="rId126" Type="http://schemas.openxmlformats.org/officeDocument/2006/relationships/customXml" Target="../ink/ink626.xml"/><Relationship Id="rId8" Type="http://schemas.openxmlformats.org/officeDocument/2006/relationships/customXml" Target="../ink/ink554.xml"/><Relationship Id="rId51" Type="http://schemas.openxmlformats.org/officeDocument/2006/relationships/image" Target="../media/image572.png"/><Relationship Id="rId72" Type="http://schemas.openxmlformats.org/officeDocument/2006/relationships/customXml" Target="../ink/ink593.xml"/><Relationship Id="rId93" Type="http://schemas.openxmlformats.org/officeDocument/2006/relationships/image" Target="../media/image581.png"/><Relationship Id="rId98" Type="http://schemas.openxmlformats.org/officeDocument/2006/relationships/customXml" Target="../ink/ink611.xml"/><Relationship Id="rId121" Type="http://schemas.openxmlformats.org/officeDocument/2006/relationships/image" Target="../media/image595.png"/><Relationship Id="rId3" Type="http://schemas.openxmlformats.org/officeDocument/2006/relationships/image" Target="../media/image548.png"/><Relationship Id="rId25" Type="http://schemas.openxmlformats.org/officeDocument/2006/relationships/image" Target="../media/image559.png"/><Relationship Id="rId46" Type="http://schemas.openxmlformats.org/officeDocument/2006/relationships/customXml" Target="../ink/ink573.xml"/><Relationship Id="rId67" Type="http://schemas.openxmlformats.org/officeDocument/2006/relationships/customXml" Target="../ink/ink588.xml"/><Relationship Id="rId116" Type="http://schemas.openxmlformats.org/officeDocument/2006/relationships/customXml" Target="../ink/ink620.xml"/><Relationship Id="rId137" Type="http://schemas.openxmlformats.org/officeDocument/2006/relationships/image" Target="../media/image601.png"/><Relationship Id="rId20" Type="http://schemas.openxmlformats.org/officeDocument/2006/relationships/customXml" Target="../ink/ink560.xml"/><Relationship Id="rId41" Type="http://schemas.openxmlformats.org/officeDocument/2006/relationships/image" Target="../media/image567.png"/><Relationship Id="rId62" Type="http://schemas.openxmlformats.org/officeDocument/2006/relationships/customXml" Target="../ink/ink583.xml"/><Relationship Id="rId83" Type="http://schemas.openxmlformats.org/officeDocument/2006/relationships/image" Target="../media/image576.png"/><Relationship Id="rId88" Type="http://schemas.openxmlformats.org/officeDocument/2006/relationships/customXml" Target="../ink/ink606.xml"/><Relationship Id="rId111" Type="http://schemas.openxmlformats.org/officeDocument/2006/relationships/image" Target="../media/image590.png"/><Relationship Id="rId132" Type="http://schemas.openxmlformats.org/officeDocument/2006/relationships/customXml" Target="../ink/ink629.xml"/><Relationship Id="rId15" Type="http://schemas.openxmlformats.org/officeDocument/2006/relationships/image" Target="../media/image554.png"/><Relationship Id="rId36" Type="http://schemas.openxmlformats.org/officeDocument/2006/relationships/customXml" Target="../ink/ink568.xml"/><Relationship Id="rId57" Type="http://schemas.openxmlformats.org/officeDocument/2006/relationships/image" Target="../media/image575.png"/><Relationship Id="rId106" Type="http://schemas.openxmlformats.org/officeDocument/2006/relationships/customXml" Target="../ink/ink615.xml"/><Relationship Id="rId127" Type="http://schemas.openxmlformats.org/officeDocument/2006/relationships/image" Target="../media/image597.png"/><Relationship Id="rId10" Type="http://schemas.openxmlformats.org/officeDocument/2006/relationships/customXml" Target="../ink/ink555.xml"/><Relationship Id="rId31" Type="http://schemas.openxmlformats.org/officeDocument/2006/relationships/image" Target="../media/image562.png"/><Relationship Id="rId52" Type="http://schemas.openxmlformats.org/officeDocument/2006/relationships/customXml" Target="../ink/ink576.xml"/><Relationship Id="rId73" Type="http://schemas.openxmlformats.org/officeDocument/2006/relationships/customXml" Target="../ink/ink594.xml"/><Relationship Id="rId78" Type="http://schemas.openxmlformats.org/officeDocument/2006/relationships/customXml" Target="../ink/ink599.xml"/><Relationship Id="rId94" Type="http://schemas.openxmlformats.org/officeDocument/2006/relationships/customXml" Target="../ink/ink609.xml"/><Relationship Id="rId99" Type="http://schemas.openxmlformats.org/officeDocument/2006/relationships/image" Target="../media/image584.png"/><Relationship Id="rId101" Type="http://schemas.openxmlformats.org/officeDocument/2006/relationships/image" Target="../media/image585.png"/><Relationship Id="rId122" Type="http://schemas.openxmlformats.org/officeDocument/2006/relationships/customXml" Target="../ink/ink623.xml"/><Relationship Id="rId4" Type="http://schemas.openxmlformats.org/officeDocument/2006/relationships/customXml" Target="../ink/ink552.xml"/><Relationship Id="rId9" Type="http://schemas.openxmlformats.org/officeDocument/2006/relationships/image" Target="../media/image551.png"/><Relationship Id="rId26" Type="http://schemas.openxmlformats.org/officeDocument/2006/relationships/customXml" Target="../ink/ink563.xml"/><Relationship Id="rId47" Type="http://schemas.openxmlformats.org/officeDocument/2006/relationships/image" Target="../media/image570.png"/><Relationship Id="rId68" Type="http://schemas.openxmlformats.org/officeDocument/2006/relationships/customXml" Target="../ink/ink589.xml"/><Relationship Id="rId89" Type="http://schemas.openxmlformats.org/officeDocument/2006/relationships/image" Target="../media/image579.png"/><Relationship Id="rId112" Type="http://schemas.openxmlformats.org/officeDocument/2006/relationships/customXml" Target="../ink/ink618.xml"/><Relationship Id="rId133" Type="http://schemas.openxmlformats.org/officeDocument/2006/relationships/customXml" Target="../ink/ink630.xml"/><Relationship Id="rId16" Type="http://schemas.openxmlformats.org/officeDocument/2006/relationships/customXml" Target="../ink/ink5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CA9D-C0BC-7B43-9281-9DA535312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Deep Learning on Graphs II:</a:t>
            </a:r>
            <a:br>
              <a:rPr lang="en-GB" dirty="0"/>
            </a:br>
            <a:r>
              <a:rPr lang="en-GB" sz="4400" dirty="0"/>
              <a:t>Advanced Topics, Lecture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0090-C7E6-F145-A246-195B21F7D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/>
              <a:t>Michael Kenning, Stavros </a:t>
            </a:r>
            <a:r>
              <a:rPr lang="en-GB" i="1" dirty="0" err="1"/>
              <a:t>Georgousis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37061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7489-700F-C74F-9BA1-33B72C55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Example: Graph edge convolutional network (Zhang </a:t>
            </a:r>
            <a:r>
              <a:rPr lang="en-GB" sz="2600" i="1" dirty="0"/>
              <a:t>et al.</a:t>
            </a:r>
            <a:r>
              <a:rPr lang="en-GB" sz="2600" dirty="0"/>
              <a:t>, 2020)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010DE-EF08-CB40-95A5-8AA41E77C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GB" dirty="0"/>
                  <a:t>For each edge, aggregates its neighbourhood’s signals: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dirty="0"/>
                  <a:t>Uses a labelling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dirty="0"/>
                  <a:t> to select a weight matrix: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dirty="0"/>
                  <a:t>Sums (and normalises; not shown) the features: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010DE-EF08-CB40-95A5-8AA41E77C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A76749F-86FB-3449-A642-3B522249CC54}"/>
              </a:ext>
            </a:extLst>
          </p:cNvPr>
          <p:cNvGrpSpPr/>
          <p:nvPr/>
        </p:nvGrpSpPr>
        <p:grpSpPr>
          <a:xfrm>
            <a:off x="2312837" y="2690633"/>
            <a:ext cx="370800" cy="343800"/>
            <a:chOff x="2312837" y="2690633"/>
            <a:chExt cx="37080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B81C590-8872-7244-92C4-8BD4FBDD4F0B}"/>
                    </a:ext>
                  </a:extLst>
                </p14:cNvPr>
                <p14:cNvContentPartPr/>
                <p14:nvPr/>
              </p14:nvContentPartPr>
              <p14:xfrm>
                <a:off x="2312837" y="2724473"/>
                <a:ext cx="232920" cy="309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B81C590-8872-7244-92C4-8BD4FBDD4F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05277" y="2716913"/>
                  <a:ext cx="2480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69854B-8727-6849-A40D-D2C6DAE7489F}"/>
                    </a:ext>
                  </a:extLst>
                </p14:cNvPr>
                <p14:cNvContentPartPr/>
                <p14:nvPr/>
              </p14:nvContentPartPr>
              <p14:xfrm>
                <a:off x="2591477" y="2690633"/>
                <a:ext cx="92160" cy="321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69854B-8727-6849-A40D-D2C6DAE748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83917" y="2683073"/>
                  <a:ext cx="10692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13F088-7F2A-9B4A-9715-26B0B3AD6D0D}"/>
              </a:ext>
            </a:extLst>
          </p:cNvPr>
          <p:cNvGrpSpPr/>
          <p:nvPr/>
        </p:nvGrpSpPr>
        <p:grpSpPr>
          <a:xfrm>
            <a:off x="2823677" y="2696033"/>
            <a:ext cx="628560" cy="473400"/>
            <a:chOff x="2823677" y="2696033"/>
            <a:chExt cx="62856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CEE7F7-9E42-1A41-88C1-8751C706BAEB}"/>
                    </a:ext>
                  </a:extLst>
                </p14:cNvPr>
                <p14:cNvContentPartPr/>
                <p14:nvPr/>
              </p14:nvContentPartPr>
              <p14:xfrm>
                <a:off x="2823677" y="2823473"/>
                <a:ext cx="112680" cy="140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CEE7F7-9E42-1A41-88C1-8751C706BA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16117" y="2815913"/>
                  <a:ext cx="127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26A7CF-C6CC-B74A-B250-83370D1B24B6}"/>
                    </a:ext>
                  </a:extLst>
                </p14:cNvPr>
                <p14:cNvContentPartPr/>
                <p14:nvPr/>
              </p14:nvContentPartPr>
              <p14:xfrm>
                <a:off x="2965877" y="2945153"/>
                <a:ext cx="65520" cy="121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26A7CF-C6CC-B74A-B250-83370D1B24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58317" y="2937593"/>
                  <a:ext cx="80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C9617B-740F-8E47-A196-36D062F3D3D7}"/>
                    </a:ext>
                  </a:extLst>
                </p14:cNvPr>
                <p14:cNvContentPartPr/>
                <p14:nvPr/>
              </p14:nvContentPartPr>
              <p14:xfrm>
                <a:off x="3049757" y="2946953"/>
                <a:ext cx="95760" cy="86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C9617B-740F-8E47-A196-36D062F3D3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42197" y="2939393"/>
                  <a:ext cx="110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DD8C84-D544-C141-AE71-A4D789CEC8E1}"/>
                    </a:ext>
                  </a:extLst>
                </p14:cNvPr>
                <p14:cNvContentPartPr/>
                <p14:nvPr/>
              </p14:nvContentPartPr>
              <p14:xfrm>
                <a:off x="3185837" y="2937593"/>
                <a:ext cx="157680" cy="231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DD8C84-D544-C141-AE71-A4D789CEC8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78277" y="2930033"/>
                  <a:ext cx="172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D64B5F-5CEE-2548-A8E6-862910CE6E49}"/>
                    </a:ext>
                  </a:extLst>
                </p14:cNvPr>
                <p14:cNvContentPartPr/>
                <p14:nvPr/>
              </p14:nvContentPartPr>
              <p14:xfrm>
                <a:off x="3385997" y="2696033"/>
                <a:ext cx="66240" cy="314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D64B5F-5CEE-2548-A8E6-862910CE6E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78437" y="2688473"/>
                  <a:ext cx="8136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D799E5-613D-034A-8727-3553E98915C7}"/>
              </a:ext>
            </a:extLst>
          </p:cNvPr>
          <p:cNvGrpSpPr/>
          <p:nvPr/>
        </p:nvGrpSpPr>
        <p:grpSpPr>
          <a:xfrm>
            <a:off x="3628997" y="2660393"/>
            <a:ext cx="1122480" cy="387360"/>
            <a:chOff x="3628997" y="2660393"/>
            <a:chExt cx="112248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C296EB-59D8-FC47-9577-EC27B71C8453}"/>
                    </a:ext>
                  </a:extLst>
                </p14:cNvPr>
                <p14:cNvContentPartPr/>
                <p14:nvPr/>
              </p14:nvContentPartPr>
              <p14:xfrm>
                <a:off x="3628997" y="2849753"/>
                <a:ext cx="155880" cy="1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C296EB-59D8-FC47-9577-EC27B71C845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21437" y="2842193"/>
                  <a:ext cx="171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3A0087-977B-3945-A1DA-A3AC8DBFFAAF}"/>
                    </a:ext>
                  </a:extLst>
                </p14:cNvPr>
                <p14:cNvContentPartPr/>
                <p14:nvPr/>
              </p14:nvContentPartPr>
              <p14:xfrm>
                <a:off x="3642317" y="2913113"/>
                <a:ext cx="128160" cy="1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3A0087-977B-3945-A1DA-A3AC8DBFFAA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34757" y="2905553"/>
                  <a:ext cx="142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D306AC-3326-4749-80BD-329B93C000B7}"/>
                    </a:ext>
                  </a:extLst>
                </p14:cNvPr>
                <p14:cNvContentPartPr/>
                <p14:nvPr/>
              </p14:nvContentPartPr>
              <p14:xfrm>
                <a:off x="3932837" y="2660393"/>
                <a:ext cx="178560" cy="387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D306AC-3326-4749-80BD-329B93C000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25277" y="2652833"/>
                  <a:ext cx="1936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E12B15-20B3-8E45-9270-58BE5531F490}"/>
                    </a:ext>
                  </a:extLst>
                </p14:cNvPr>
                <p14:cNvContentPartPr/>
                <p14:nvPr/>
              </p14:nvContentPartPr>
              <p14:xfrm>
                <a:off x="4234157" y="2830313"/>
                <a:ext cx="124200" cy="144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E12B15-20B3-8E45-9270-58BE5531F4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26597" y="2822753"/>
                  <a:ext cx="139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A4FDF2-9B1F-734C-9938-DA7FE28ED3AE}"/>
                    </a:ext>
                  </a:extLst>
                </p14:cNvPr>
                <p14:cNvContentPartPr/>
                <p14:nvPr/>
              </p14:nvContentPartPr>
              <p14:xfrm>
                <a:off x="4421357" y="2956313"/>
                <a:ext cx="159480" cy="86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A4FDF2-9B1F-734C-9938-DA7FE28ED3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13797" y="2948753"/>
                  <a:ext cx="174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C9C233-EE0F-0E4B-A355-1DD6DF88EC37}"/>
                    </a:ext>
                  </a:extLst>
                </p14:cNvPr>
                <p14:cNvContentPartPr/>
                <p14:nvPr/>
              </p14:nvContentPartPr>
              <p14:xfrm>
                <a:off x="4603517" y="2946953"/>
                <a:ext cx="147960" cy="10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C9C233-EE0F-0E4B-A355-1DD6DF88EC3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96317" y="2939393"/>
                  <a:ext cx="162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D190DD-9090-F74A-AB40-789F38AC1A41}"/>
                    </a:ext>
                  </a:extLst>
                </p14:cNvPr>
                <p14:cNvContentPartPr/>
                <p14:nvPr/>
              </p14:nvContentPartPr>
              <p14:xfrm>
                <a:off x="4617917" y="2987633"/>
                <a:ext cx="104400" cy="12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D190DD-9090-F74A-AB40-789F38AC1A4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10357" y="2980073"/>
                  <a:ext cx="1195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56E6ADF-0B69-3C49-9572-79B61B6AB8B1}"/>
                  </a:ext>
                </a:extLst>
              </p14:cNvPr>
              <p14:cNvContentPartPr/>
              <p14:nvPr/>
            </p14:nvContentPartPr>
            <p14:xfrm>
              <a:off x="4931837" y="2679113"/>
              <a:ext cx="20160" cy="336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56E6ADF-0B69-3C49-9572-79B61B6AB8B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24277" y="2671553"/>
                <a:ext cx="35280" cy="35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F32CC25C-7387-E44A-A4C0-C5BE860D6A88}"/>
              </a:ext>
            </a:extLst>
          </p:cNvPr>
          <p:cNvGrpSpPr/>
          <p:nvPr/>
        </p:nvGrpSpPr>
        <p:grpSpPr>
          <a:xfrm>
            <a:off x="5028317" y="2751833"/>
            <a:ext cx="1161360" cy="262440"/>
            <a:chOff x="5028317" y="2751833"/>
            <a:chExt cx="116136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64BFA35-9762-9F47-8413-EB6D2DD14F90}"/>
                    </a:ext>
                  </a:extLst>
                </p14:cNvPr>
                <p14:cNvContentPartPr/>
                <p14:nvPr/>
              </p14:nvContentPartPr>
              <p14:xfrm>
                <a:off x="5028317" y="2814833"/>
                <a:ext cx="117000" cy="108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64BFA35-9762-9F47-8413-EB6D2DD14F9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20757" y="2807273"/>
                  <a:ext cx="132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8A901E-BE1D-CD4B-B86D-8821268F7D71}"/>
                    </a:ext>
                  </a:extLst>
                </p14:cNvPr>
                <p14:cNvContentPartPr/>
                <p14:nvPr/>
              </p14:nvContentPartPr>
              <p14:xfrm>
                <a:off x="5190317" y="2892953"/>
                <a:ext cx="177840" cy="77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8A901E-BE1D-CD4B-B86D-8821268F7D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82757" y="2885753"/>
                  <a:ext cx="192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DE0C595-2727-BE4E-86F3-D726EDD9FD1A}"/>
                    </a:ext>
                  </a:extLst>
                </p14:cNvPr>
                <p14:cNvContentPartPr/>
                <p14:nvPr/>
              </p14:nvContentPartPr>
              <p14:xfrm>
                <a:off x="5405237" y="2858753"/>
                <a:ext cx="120240" cy="155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E0C595-2727-BE4E-86F3-D726EDD9FD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97677" y="2851193"/>
                  <a:ext cx="135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A52AC6E-F1AA-014F-A9A4-89E2D65F8B64}"/>
                    </a:ext>
                  </a:extLst>
                </p14:cNvPr>
                <p14:cNvContentPartPr/>
                <p14:nvPr/>
              </p14:nvContentPartPr>
              <p14:xfrm>
                <a:off x="5578757" y="2800433"/>
                <a:ext cx="125640" cy="152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A52AC6E-F1AA-014F-A9A4-89E2D65F8B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71197" y="2792873"/>
                  <a:ext cx="140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B3BE36-A00E-0849-AC1D-57930C842AB8}"/>
                    </a:ext>
                  </a:extLst>
                </p14:cNvPr>
                <p14:cNvContentPartPr/>
                <p14:nvPr/>
              </p14:nvContentPartPr>
              <p14:xfrm>
                <a:off x="5594597" y="2889713"/>
                <a:ext cx="124200" cy="14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B3BE36-A00E-0849-AC1D-57930C842AB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87037" y="2882153"/>
                  <a:ext cx="139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3FBAB4-C908-1248-BCF5-CD7325C56E15}"/>
                    </a:ext>
                  </a:extLst>
                </p14:cNvPr>
                <p14:cNvContentPartPr/>
                <p14:nvPr/>
              </p14:nvContentPartPr>
              <p14:xfrm>
                <a:off x="5826437" y="2751833"/>
                <a:ext cx="8280" cy="189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3FBAB4-C908-1248-BCF5-CD7325C56E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18877" y="2744273"/>
                  <a:ext cx="23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B59D0F-E6F2-F54B-8C84-9B3E26224135}"/>
                    </a:ext>
                  </a:extLst>
                </p14:cNvPr>
                <p14:cNvContentPartPr/>
                <p14:nvPr/>
              </p14:nvContentPartPr>
              <p14:xfrm>
                <a:off x="5799437" y="2771633"/>
                <a:ext cx="122400" cy="12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B59D0F-E6F2-F54B-8C84-9B3E2622413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91877" y="2764073"/>
                  <a:ext cx="137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907C75B-3B83-9F49-942A-07F6D21731CF}"/>
                    </a:ext>
                  </a:extLst>
                </p14:cNvPr>
                <p14:cNvContentPartPr/>
                <p14:nvPr/>
              </p14:nvContentPartPr>
              <p14:xfrm>
                <a:off x="5810237" y="2870633"/>
                <a:ext cx="117360" cy="3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907C75B-3B83-9F49-942A-07F6D21731C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02677" y="2863073"/>
                  <a:ext cx="1324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C1C2EB-F9DE-EB4E-B034-27BDA458D046}"/>
                    </a:ext>
                  </a:extLst>
                </p14:cNvPr>
                <p14:cNvContentPartPr/>
                <p14:nvPr/>
              </p14:nvContentPartPr>
              <p14:xfrm>
                <a:off x="5817077" y="2949113"/>
                <a:ext cx="127080" cy="15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C1C2EB-F9DE-EB4E-B034-27BDA458D04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09517" y="2941553"/>
                  <a:ext cx="142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939565-8430-0C4B-9AF2-8155FFF9DF50}"/>
                    </a:ext>
                  </a:extLst>
                </p14:cNvPr>
                <p14:cNvContentPartPr/>
                <p14:nvPr/>
              </p14:nvContentPartPr>
              <p14:xfrm>
                <a:off x="6052157" y="2839313"/>
                <a:ext cx="137520" cy="135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939565-8430-0C4B-9AF2-8155FFF9DF5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44597" y="2831753"/>
                  <a:ext cx="15264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AD1115C-854C-634E-A25B-7988036D2AAA}"/>
                  </a:ext>
                </a:extLst>
              </p14:cNvPr>
              <p14:cNvContentPartPr/>
              <p14:nvPr/>
            </p14:nvContentPartPr>
            <p14:xfrm>
              <a:off x="6375437" y="2687753"/>
              <a:ext cx="165600" cy="230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AD1115C-854C-634E-A25B-7988036D2AA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367877" y="2680193"/>
                <a:ext cx="1803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7529D10-6763-9E4E-8947-72CEEAFB8CFB}"/>
                  </a:ext>
                </a:extLst>
              </p14:cNvPr>
              <p14:cNvContentPartPr/>
              <p14:nvPr/>
            </p14:nvContentPartPr>
            <p14:xfrm>
              <a:off x="6634637" y="2680193"/>
              <a:ext cx="71640" cy="262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7529D10-6763-9E4E-8947-72CEEAFB8CF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627077" y="2672633"/>
                <a:ext cx="867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49F3376-2998-B74A-BE8C-40894B45708B}"/>
                  </a:ext>
                </a:extLst>
              </p14:cNvPr>
              <p14:cNvContentPartPr/>
              <p14:nvPr/>
            </p14:nvContentPartPr>
            <p14:xfrm>
              <a:off x="6757757" y="2817353"/>
              <a:ext cx="112320" cy="114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49F3376-2998-B74A-BE8C-40894B45708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50197" y="2809793"/>
                <a:ext cx="1274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F8B238E-7729-1247-B94A-0F7CCBB86BF7}"/>
                  </a:ext>
                </a:extLst>
              </p14:cNvPr>
              <p14:cNvContentPartPr/>
              <p14:nvPr/>
            </p14:nvContentPartPr>
            <p14:xfrm>
              <a:off x="6898157" y="2903033"/>
              <a:ext cx="147600" cy="66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F8B238E-7729-1247-B94A-0F7CCBB86BF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890597" y="2895473"/>
                <a:ext cx="16272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10FC991-DD0B-0B4B-8A4B-70A98FAAB153}"/>
              </a:ext>
            </a:extLst>
          </p:cNvPr>
          <p:cNvGrpSpPr/>
          <p:nvPr/>
        </p:nvGrpSpPr>
        <p:grpSpPr>
          <a:xfrm>
            <a:off x="7101557" y="2885753"/>
            <a:ext cx="289440" cy="106920"/>
            <a:chOff x="7101557" y="2885753"/>
            <a:chExt cx="28944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0EA31F-5DDC-1241-AD4C-B57ADCD9321A}"/>
                    </a:ext>
                  </a:extLst>
                </p14:cNvPr>
                <p14:cNvContentPartPr/>
                <p14:nvPr/>
              </p14:nvContentPartPr>
              <p14:xfrm>
                <a:off x="7101557" y="2885753"/>
                <a:ext cx="128160" cy="90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0EA31F-5DDC-1241-AD4C-B57ADCD9321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93997" y="2878193"/>
                  <a:ext cx="143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E33881B-FBB2-2549-83BB-53BCE01FC9F6}"/>
                    </a:ext>
                  </a:extLst>
                </p14:cNvPr>
                <p14:cNvContentPartPr/>
                <p14:nvPr/>
              </p14:nvContentPartPr>
              <p14:xfrm>
                <a:off x="7105157" y="2928953"/>
                <a:ext cx="95760" cy="7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E33881B-FBB2-2549-83BB-53BCE01FC9F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97597" y="2921753"/>
                  <a:ext cx="110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493D4D8-3BDA-3940-A512-C15C4A1C2FF6}"/>
                    </a:ext>
                  </a:extLst>
                </p14:cNvPr>
                <p14:cNvContentPartPr/>
                <p14:nvPr/>
              </p14:nvContentPartPr>
              <p14:xfrm>
                <a:off x="7340957" y="2906273"/>
                <a:ext cx="50040" cy="86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493D4D8-3BDA-3940-A512-C15C4A1C2FF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33397" y="2898713"/>
                  <a:ext cx="6516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607754E-C18D-4A49-B8F1-214AB619D963}"/>
              </a:ext>
            </a:extLst>
          </p:cNvPr>
          <p:cNvGrpSpPr/>
          <p:nvPr/>
        </p:nvGrpSpPr>
        <p:grpSpPr>
          <a:xfrm>
            <a:off x="7557677" y="2631233"/>
            <a:ext cx="1227960" cy="421200"/>
            <a:chOff x="7557677" y="2631233"/>
            <a:chExt cx="122796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F692BA-8596-054A-9ADC-D106FA778CA2}"/>
                    </a:ext>
                  </a:extLst>
                </p14:cNvPr>
                <p14:cNvContentPartPr/>
                <p14:nvPr/>
              </p14:nvContentPartPr>
              <p14:xfrm>
                <a:off x="7557677" y="2779193"/>
                <a:ext cx="124920" cy="127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F692BA-8596-054A-9ADC-D106FA778CA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50117" y="2771633"/>
                  <a:ext cx="140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A7B0AD-F95F-F847-A0CD-93D1CB5BC968}"/>
                    </a:ext>
                  </a:extLst>
                </p14:cNvPr>
                <p14:cNvContentPartPr/>
                <p14:nvPr/>
              </p14:nvContentPartPr>
              <p14:xfrm>
                <a:off x="7695557" y="2878553"/>
                <a:ext cx="62640" cy="79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A7B0AD-F95F-F847-A0CD-93D1CB5BC9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87997" y="2870993"/>
                  <a:ext cx="77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B0029F-E4D5-8D4B-A51B-89D4E9EF54E2}"/>
                    </a:ext>
                  </a:extLst>
                </p14:cNvPr>
                <p14:cNvContentPartPr/>
                <p14:nvPr/>
              </p14:nvContentPartPr>
              <p14:xfrm>
                <a:off x="7749917" y="2894033"/>
                <a:ext cx="240120" cy="158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B0029F-E4D5-8D4B-A51B-89D4E9EF54E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742357" y="2886473"/>
                  <a:ext cx="255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FAD0502-9ACD-FC4D-92F5-76CD4CA5DDFC}"/>
                    </a:ext>
                  </a:extLst>
                </p14:cNvPr>
                <p14:cNvContentPartPr/>
                <p14:nvPr/>
              </p14:nvContentPartPr>
              <p14:xfrm>
                <a:off x="8009117" y="2699993"/>
                <a:ext cx="115200" cy="267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FAD0502-9ACD-FC4D-92F5-76CD4CA5DDF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01557" y="2692433"/>
                  <a:ext cx="1303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6F581C5-13A0-F949-BEAF-765BB01E775F}"/>
                    </a:ext>
                  </a:extLst>
                </p14:cNvPr>
                <p14:cNvContentPartPr/>
                <p14:nvPr/>
              </p14:nvContentPartPr>
              <p14:xfrm>
                <a:off x="8220437" y="2797913"/>
                <a:ext cx="173160" cy="143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6F581C5-13A0-F949-BEAF-765BB01E775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12877" y="2790353"/>
                  <a:ext cx="188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0E4C187-21F8-5E46-A07C-243A22F73589}"/>
                    </a:ext>
                  </a:extLst>
                </p14:cNvPr>
                <p14:cNvContentPartPr/>
                <p14:nvPr/>
              </p14:nvContentPartPr>
              <p14:xfrm>
                <a:off x="8231957" y="2964593"/>
                <a:ext cx="169920" cy="25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0E4C187-21F8-5E46-A07C-243A22F7358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24397" y="2957033"/>
                  <a:ext cx="185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524B39-26D5-0B4C-88C2-63F8B8C19821}"/>
                    </a:ext>
                  </a:extLst>
                </p14:cNvPr>
                <p14:cNvContentPartPr/>
                <p14:nvPr/>
              </p14:nvContentPartPr>
              <p14:xfrm>
                <a:off x="8499437" y="2718713"/>
                <a:ext cx="93600" cy="234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524B39-26D5-0B4C-88C2-63F8B8C1982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92237" y="2711153"/>
                  <a:ext cx="108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F1CC4DD-D8D1-E446-BC00-18B31D4E41DC}"/>
                    </a:ext>
                  </a:extLst>
                </p14:cNvPr>
                <p14:cNvContentPartPr/>
                <p14:nvPr/>
              </p14:nvContentPartPr>
              <p14:xfrm>
                <a:off x="8670437" y="2631233"/>
                <a:ext cx="115200" cy="376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F1CC4DD-D8D1-E446-BC00-18B31D4E41D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62877" y="2623673"/>
                  <a:ext cx="13032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AC43711-33D6-C74E-9453-7A84450A7189}"/>
              </a:ext>
            </a:extLst>
          </p:cNvPr>
          <p:cNvGrpSpPr/>
          <p:nvPr/>
        </p:nvGrpSpPr>
        <p:grpSpPr>
          <a:xfrm>
            <a:off x="9131957" y="2776313"/>
            <a:ext cx="167400" cy="24480"/>
            <a:chOff x="9131957" y="2776313"/>
            <a:chExt cx="167400" cy="2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975DDF-5783-5D46-8F62-49793C66FD1B}"/>
                    </a:ext>
                  </a:extLst>
                </p14:cNvPr>
                <p14:cNvContentPartPr/>
                <p14:nvPr/>
              </p14:nvContentPartPr>
              <p14:xfrm>
                <a:off x="9131957" y="2776313"/>
                <a:ext cx="38520" cy="21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975DDF-5783-5D46-8F62-49793C66FD1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24397" y="2768753"/>
                  <a:ext cx="53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E0A143-FF47-8647-A652-790A2A6C8429}"/>
                    </a:ext>
                  </a:extLst>
                </p14:cNvPr>
                <p14:cNvContentPartPr/>
                <p14:nvPr/>
              </p14:nvContentPartPr>
              <p14:xfrm>
                <a:off x="9269117" y="2777393"/>
                <a:ext cx="30240" cy="23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E0A143-FF47-8647-A652-790A2A6C842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61557" y="2769833"/>
                  <a:ext cx="453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8F4F909-4CD3-1B48-98F5-54D14578D05E}"/>
              </a:ext>
            </a:extLst>
          </p:cNvPr>
          <p:cNvGrpSpPr/>
          <p:nvPr/>
        </p:nvGrpSpPr>
        <p:grpSpPr>
          <a:xfrm>
            <a:off x="9196757" y="2642033"/>
            <a:ext cx="36000" cy="49680"/>
            <a:chOff x="9196757" y="2642033"/>
            <a:chExt cx="36000" cy="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6DF3C30-C340-A24F-B161-F0403D3B7AA8}"/>
                    </a:ext>
                  </a:extLst>
                </p14:cNvPr>
                <p14:cNvContentPartPr/>
                <p14:nvPr/>
              </p14:nvContentPartPr>
              <p14:xfrm>
                <a:off x="9196757" y="2642033"/>
                <a:ext cx="32400" cy="4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6DF3C30-C340-A24F-B161-F0403D3B7AA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189197" y="2634473"/>
                  <a:ext cx="47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7FCFC4-4E89-D54A-BAB8-DEBBAF28176E}"/>
                    </a:ext>
                  </a:extLst>
                </p14:cNvPr>
                <p14:cNvContentPartPr/>
                <p14:nvPr/>
              </p14:nvContentPartPr>
              <p14:xfrm>
                <a:off x="9212237" y="2651753"/>
                <a:ext cx="20520" cy="39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7FCFC4-4E89-D54A-BAB8-DEBBAF28176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204677" y="2644193"/>
                  <a:ext cx="352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DDB90B8-3F75-704F-AF04-624896DBB88A}"/>
              </a:ext>
            </a:extLst>
          </p:cNvPr>
          <p:cNvGrpSpPr/>
          <p:nvPr/>
        </p:nvGrpSpPr>
        <p:grpSpPr>
          <a:xfrm>
            <a:off x="9551717" y="2527913"/>
            <a:ext cx="1584360" cy="486360"/>
            <a:chOff x="9551717" y="2527913"/>
            <a:chExt cx="1584360" cy="4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0826C7-B473-324C-8069-79631546E9F2}"/>
                    </a:ext>
                  </a:extLst>
                </p14:cNvPr>
                <p14:cNvContentPartPr/>
                <p14:nvPr/>
              </p14:nvContentPartPr>
              <p14:xfrm>
                <a:off x="9551717" y="2679833"/>
                <a:ext cx="131040" cy="123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0826C7-B473-324C-8069-79631546E9F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44157" y="2672273"/>
                  <a:ext cx="145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A1E4D77-A90D-ED45-8529-9DF44F87259D}"/>
                    </a:ext>
                  </a:extLst>
                </p14:cNvPr>
                <p14:cNvContentPartPr/>
                <p14:nvPr/>
              </p14:nvContentPartPr>
              <p14:xfrm>
                <a:off x="9685637" y="2784953"/>
                <a:ext cx="167400" cy="99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A1E4D77-A90D-ED45-8529-9DF44F87259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678077" y="2777393"/>
                  <a:ext cx="182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88107D1-F86C-9849-B285-84F3531FC438}"/>
                    </a:ext>
                  </a:extLst>
                </p14:cNvPr>
                <p14:cNvContentPartPr/>
                <p14:nvPr/>
              </p14:nvContentPartPr>
              <p14:xfrm>
                <a:off x="9877157" y="2795753"/>
                <a:ext cx="116640" cy="218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88107D1-F86C-9849-B285-84F3531FC43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69597" y="2788193"/>
                  <a:ext cx="131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0ECD814-1A3B-F848-B6BE-0F9DBF8665A2}"/>
                    </a:ext>
                  </a:extLst>
                </p14:cNvPr>
                <p14:cNvContentPartPr/>
                <p14:nvPr/>
              </p14:nvContentPartPr>
              <p14:xfrm>
                <a:off x="10053917" y="2680193"/>
                <a:ext cx="133560" cy="145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0ECD814-1A3B-F848-B6BE-0F9DBF8665A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046357" y="2672633"/>
                  <a:ext cx="148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2BFD87-475C-664F-AC1A-47CA0F107786}"/>
                    </a:ext>
                  </a:extLst>
                </p14:cNvPr>
                <p14:cNvContentPartPr/>
                <p14:nvPr/>
              </p14:nvContentPartPr>
              <p14:xfrm>
                <a:off x="10064717" y="2746073"/>
                <a:ext cx="135720" cy="14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2BFD87-475C-664F-AC1A-47CA0F10778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57517" y="2738513"/>
                  <a:ext cx="150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6EED93E-5A01-5944-92E7-921E40436DCC}"/>
                    </a:ext>
                  </a:extLst>
                </p14:cNvPr>
                <p14:cNvContentPartPr/>
                <p14:nvPr/>
              </p14:nvContentPartPr>
              <p14:xfrm>
                <a:off x="10250477" y="2543393"/>
                <a:ext cx="174960" cy="289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6EED93E-5A01-5944-92E7-921E40436DC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242917" y="2535833"/>
                  <a:ext cx="189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4DE37D8-6419-EA4E-B31E-042856C00FED}"/>
                    </a:ext>
                  </a:extLst>
                </p14:cNvPr>
                <p14:cNvContentPartPr/>
                <p14:nvPr/>
              </p14:nvContentPartPr>
              <p14:xfrm>
                <a:off x="10404917" y="2536913"/>
                <a:ext cx="171360" cy="291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4DE37D8-6419-EA4E-B31E-042856C00FE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97357" y="2529353"/>
                  <a:ext cx="186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9941522-665E-6843-B614-CF2814825599}"/>
                    </a:ext>
                  </a:extLst>
                </p14:cNvPr>
                <p14:cNvContentPartPr/>
                <p14:nvPr/>
              </p14:nvContentPartPr>
              <p14:xfrm>
                <a:off x="10564037" y="2688113"/>
                <a:ext cx="125640" cy="118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9941522-665E-6843-B614-CF281482559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56477" y="2680553"/>
                  <a:ext cx="140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5C860F8-CB43-F849-B7EF-61D88A3A5F71}"/>
                    </a:ext>
                  </a:extLst>
                </p14:cNvPr>
                <p14:cNvContentPartPr/>
                <p14:nvPr/>
              </p14:nvContentPartPr>
              <p14:xfrm>
                <a:off x="10680677" y="2788193"/>
                <a:ext cx="75960" cy="90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5C860F8-CB43-F849-B7EF-61D88A3A5F7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673117" y="2780633"/>
                  <a:ext cx="91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594A45-2941-B34F-890A-AAF0C9628519}"/>
                    </a:ext>
                  </a:extLst>
                </p14:cNvPr>
                <p14:cNvContentPartPr/>
                <p14:nvPr/>
              </p14:nvContentPartPr>
              <p14:xfrm>
                <a:off x="10749077" y="2808353"/>
                <a:ext cx="88200" cy="77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594A45-2941-B34F-890A-AAF0C962851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741517" y="2800793"/>
                  <a:ext cx="103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654C0F9-0CA4-2A44-98E5-220376362EFB}"/>
                    </a:ext>
                  </a:extLst>
                </p14:cNvPr>
                <p14:cNvContentPartPr/>
                <p14:nvPr/>
              </p14:nvContentPartPr>
              <p14:xfrm>
                <a:off x="10858517" y="2817353"/>
                <a:ext cx="136800" cy="157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654C0F9-0CA4-2A44-98E5-220376362EF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850957" y="2809793"/>
                  <a:ext cx="151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B53A91-CBE6-1C4C-9364-F2EBC9971424}"/>
                    </a:ext>
                  </a:extLst>
                </p14:cNvPr>
                <p14:cNvContentPartPr/>
                <p14:nvPr/>
              </p14:nvContentPartPr>
              <p14:xfrm>
                <a:off x="11070197" y="2527913"/>
                <a:ext cx="65880" cy="288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B53A91-CBE6-1C4C-9364-F2EBC997142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062637" y="2520353"/>
                  <a:ext cx="81000" cy="30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8F97F80-E0B7-9A47-AC0E-494581B865B5}"/>
                  </a:ext>
                </a:extLst>
              </p14:cNvPr>
              <p14:cNvContentPartPr/>
              <p14:nvPr/>
            </p14:nvContentPartPr>
            <p14:xfrm>
              <a:off x="2626397" y="3667673"/>
              <a:ext cx="121320" cy="343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8F97F80-E0B7-9A47-AC0E-494581B865B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618837" y="3660113"/>
                <a:ext cx="1364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224DA43-6F0A-AB4A-AF1E-3D482C7EC074}"/>
                  </a:ext>
                </a:extLst>
              </p14:cNvPr>
              <p14:cNvContentPartPr/>
              <p14:nvPr/>
            </p14:nvContentPartPr>
            <p14:xfrm>
              <a:off x="2917277" y="3800153"/>
              <a:ext cx="33840" cy="392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224DA43-6F0A-AB4A-AF1E-3D482C7EC07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909717" y="3792593"/>
                <a:ext cx="486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F0079C7-F46F-C847-9E39-C2ABC0DC43D0}"/>
                  </a:ext>
                </a:extLst>
              </p14:cNvPr>
              <p14:cNvContentPartPr/>
              <p14:nvPr/>
            </p14:nvContentPartPr>
            <p14:xfrm>
              <a:off x="2911517" y="3948473"/>
              <a:ext cx="42120" cy="41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F0079C7-F46F-C847-9E39-C2ABC0DC43D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903957" y="3940913"/>
                <a:ext cx="5724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CCD94A31-F9ED-1B4E-9FD9-BE366B482CB1}"/>
              </a:ext>
            </a:extLst>
          </p:cNvPr>
          <p:cNvGrpSpPr/>
          <p:nvPr/>
        </p:nvGrpSpPr>
        <p:grpSpPr>
          <a:xfrm>
            <a:off x="3240557" y="3739673"/>
            <a:ext cx="258840" cy="268560"/>
            <a:chOff x="3240557" y="3739673"/>
            <a:chExt cx="25884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C47436F-A91F-BA49-BDED-D2AE40A8F2BF}"/>
                    </a:ext>
                  </a:extLst>
                </p14:cNvPr>
                <p14:cNvContentPartPr/>
                <p14:nvPr/>
              </p14:nvContentPartPr>
              <p14:xfrm>
                <a:off x="3297797" y="3745433"/>
                <a:ext cx="60840" cy="260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C47436F-A91F-BA49-BDED-D2AE40A8F2B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290237" y="3737873"/>
                  <a:ext cx="75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81A8917-70C7-5B47-AD72-0CF99502E0B7}"/>
                    </a:ext>
                  </a:extLst>
                </p14:cNvPr>
                <p14:cNvContentPartPr/>
                <p14:nvPr/>
              </p14:nvContentPartPr>
              <p14:xfrm>
                <a:off x="3249557" y="3739673"/>
                <a:ext cx="249840" cy="55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81A8917-70C7-5B47-AD72-0CF99502E0B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241997" y="3732113"/>
                  <a:ext cx="2649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156A67-2E1A-C149-937E-8F709E6C4830}"/>
                    </a:ext>
                  </a:extLst>
                </p14:cNvPr>
                <p14:cNvContentPartPr/>
                <p14:nvPr/>
              </p14:nvContentPartPr>
              <p14:xfrm>
                <a:off x="3240557" y="3861353"/>
                <a:ext cx="213480" cy="39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156A67-2E1A-C149-937E-8F709E6C483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232997" y="3853793"/>
                  <a:ext cx="228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E0F35C-249B-554F-B768-CA26056F060C}"/>
                    </a:ext>
                  </a:extLst>
                </p14:cNvPr>
                <p14:cNvContentPartPr/>
                <p14:nvPr/>
              </p14:nvContentPartPr>
              <p14:xfrm>
                <a:off x="3284117" y="3989153"/>
                <a:ext cx="178560" cy="19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E0F35C-249B-554F-B768-CA26056F060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76557" y="3981593"/>
                  <a:ext cx="19368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EBEE5DF-3B0D-E348-BDC0-B07C76574423}"/>
                  </a:ext>
                </a:extLst>
              </p14:cNvPr>
              <p14:cNvContentPartPr/>
              <p14:nvPr/>
            </p14:nvContentPartPr>
            <p14:xfrm>
              <a:off x="3669317" y="3841913"/>
              <a:ext cx="381240" cy="327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EBEE5DF-3B0D-E348-BDC0-B07C7657442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661757" y="3834353"/>
                <a:ext cx="3960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8482163-B6DB-9742-9E5B-AA5A3E22524A}"/>
                  </a:ext>
                </a:extLst>
              </p14:cNvPr>
              <p14:cNvContentPartPr/>
              <p14:nvPr/>
            </p14:nvContentPartPr>
            <p14:xfrm>
              <a:off x="3992237" y="3794753"/>
              <a:ext cx="172800" cy="134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8482163-B6DB-9742-9E5B-AA5A3E22524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984677" y="3787193"/>
                <a:ext cx="1879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5A81D8B-1A60-3046-AAA7-4FC81BB01F93}"/>
                  </a:ext>
                </a:extLst>
              </p14:cNvPr>
              <p14:cNvContentPartPr/>
              <p14:nvPr/>
            </p14:nvContentPartPr>
            <p14:xfrm>
              <a:off x="5759837" y="3815633"/>
              <a:ext cx="18000" cy="23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5A81D8B-1A60-3046-AAA7-4FC81BB01F9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752277" y="3808073"/>
                <a:ext cx="331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B2FC505-9A31-DC43-84D3-BBF78D56495C}"/>
                  </a:ext>
                </a:extLst>
              </p14:cNvPr>
              <p14:cNvContentPartPr/>
              <p14:nvPr/>
            </p14:nvContentPartPr>
            <p14:xfrm>
              <a:off x="5752277" y="3804473"/>
              <a:ext cx="267480" cy="1562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B2FC505-9A31-DC43-84D3-BBF78D56495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744717" y="3796913"/>
                <a:ext cx="28260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5244DCE-2960-BD41-AA3F-D6841BD89052}"/>
              </a:ext>
            </a:extLst>
          </p:cNvPr>
          <p:cNvGrpSpPr/>
          <p:nvPr/>
        </p:nvGrpSpPr>
        <p:grpSpPr>
          <a:xfrm>
            <a:off x="6201197" y="3791873"/>
            <a:ext cx="44280" cy="133560"/>
            <a:chOff x="6201197" y="3791873"/>
            <a:chExt cx="44280" cy="13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0DAE10C-A11D-B348-BFF1-C988E1C30514}"/>
                    </a:ext>
                  </a:extLst>
                </p14:cNvPr>
                <p14:cNvContentPartPr/>
                <p14:nvPr/>
              </p14:nvContentPartPr>
              <p14:xfrm>
                <a:off x="6201197" y="3791873"/>
                <a:ext cx="33840" cy="29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0DAE10C-A11D-B348-BFF1-C988E1C3051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93637" y="3784313"/>
                  <a:ext cx="48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5C8941-1731-5643-96A4-18D28E4CC0FB}"/>
                    </a:ext>
                  </a:extLst>
                </p14:cNvPr>
                <p14:cNvContentPartPr/>
                <p14:nvPr/>
              </p14:nvContentPartPr>
              <p14:xfrm>
                <a:off x="6211637" y="3892673"/>
                <a:ext cx="33840" cy="32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5C8941-1731-5643-96A4-18D28E4CC0F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04077" y="3885113"/>
                  <a:ext cx="4896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9A91B29-B8FF-5C4F-B694-A868EBCC7C51}"/>
                  </a:ext>
                </a:extLst>
              </p14:cNvPr>
              <p14:cNvContentPartPr/>
              <p14:nvPr/>
            </p14:nvContentPartPr>
            <p14:xfrm>
              <a:off x="4396157" y="3675593"/>
              <a:ext cx="219240" cy="253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9A91B29-B8FF-5C4F-B694-A868EBCC7C5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388597" y="3668033"/>
                <a:ext cx="2343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7C0E707-04EF-414B-8526-C6AFFE89E0F7}"/>
                  </a:ext>
                </a:extLst>
              </p14:cNvPr>
              <p14:cNvContentPartPr/>
              <p14:nvPr/>
            </p14:nvContentPartPr>
            <p14:xfrm>
              <a:off x="6525197" y="3681353"/>
              <a:ext cx="233280" cy="283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7C0E707-04EF-414B-8526-C6AFFE89E0F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517637" y="3673793"/>
                <a:ext cx="2480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3B168B2-0B54-B946-B41F-A0429EDC01E2}"/>
                  </a:ext>
                </a:extLst>
              </p14:cNvPr>
              <p14:cNvContentPartPr/>
              <p14:nvPr/>
            </p14:nvContentPartPr>
            <p14:xfrm>
              <a:off x="6948917" y="3810953"/>
              <a:ext cx="352440" cy="316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3B168B2-0B54-B946-B41F-A0429EDC01E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941717" y="3803393"/>
                <a:ext cx="3675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FE190B9-27EB-9E4C-AD79-8F94D2B6EA22}"/>
                  </a:ext>
                </a:extLst>
              </p14:cNvPr>
              <p14:cNvContentPartPr/>
              <p14:nvPr/>
            </p14:nvContentPartPr>
            <p14:xfrm>
              <a:off x="7264997" y="3761993"/>
              <a:ext cx="111240" cy="1465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FE190B9-27EB-9E4C-AD79-8F94D2B6EA2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257437" y="3754433"/>
                <a:ext cx="126360" cy="16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3734329-AC91-624B-A894-27B6907EF2BC}"/>
              </a:ext>
            </a:extLst>
          </p:cNvPr>
          <p:cNvGrpSpPr/>
          <p:nvPr/>
        </p:nvGrpSpPr>
        <p:grpSpPr>
          <a:xfrm>
            <a:off x="7660277" y="3598193"/>
            <a:ext cx="743400" cy="370080"/>
            <a:chOff x="7660277" y="3598193"/>
            <a:chExt cx="74340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BB96C74-961C-D54A-816E-9CA9673F30B4}"/>
                    </a:ext>
                  </a:extLst>
                </p14:cNvPr>
                <p14:cNvContentPartPr/>
                <p14:nvPr/>
              </p14:nvContentPartPr>
              <p14:xfrm>
                <a:off x="7660277" y="3706193"/>
                <a:ext cx="15120" cy="198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BB96C74-961C-D54A-816E-9CA9673F30B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652717" y="3698633"/>
                  <a:ext cx="30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791FCE0-8B11-4A40-8EDB-EF33367AB312}"/>
                    </a:ext>
                  </a:extLst>
                </p14:cNvPr>
                <p14:cNvContentPartPr/>
                <p14:nvPr/>
              </p14:nvContentPartPr>
              <p14:xfrm>
                <a:off x="7718957" y="3711593"/>
                <a:ext cx="20520" cy="230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791FCE0-8B11-4A40-8EDB-EF33367AB31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11397" y="3704033"/>
                  <a:ext cx="35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577578D-DCAD-DF42-B5FB-062FDD7F7DF3}"/>
                    </a:ext>
                  </a:extLst>
                </p14:cNvPr>
                <p14:cNvContentPartPr/>
                <p14:nvPr/>
              </p14:nvContentPartPr>
              <p14:xfrm>
                <a:off x="7689437" y="3670553"/>
                <a:ext cx="246600" cy="297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577578D-DCAD-DF42-B5FB-062FDD7F7DF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81877" y="3662993"/>
                  <a:ext cx="261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68F5769-42A0-A849-A491-825C3F3C9ABF}"/>
                    </a:ext>
                  </a:extLst>
                </p14:cNvPr>
                <p14:cNvContentPartPr/>
                <p14:nvPr/>
              </p14:nvContentPartPr>
              <p14:xfrm>
                <a:off x="7909397" y="3598193"/>
                <a:ext cx="126000" cy="159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68F5769-42A0-A849-A491-825C3F3C9AB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01837" y="3590633"/>
                  <a:ext cx="141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8D8E596-81B6-B547-A95E-A24DBDCF8E16}"/>
                    </a:ext>
                  </a:extLst>
                </p14:cNvPr>
                <p14:cNvContentPartPr/>
                <p14:nvPr/>
              </p14:nvContentPartPr>
              <p14:xfrm>
                <a:off x="8097317" y="3694673"/>
                <a:ext cx="127800" cy="64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8D8E596-81B6-B547-A95E-A24DBDCF8E1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89757" y="3687113"/>
                  <a:ext cx="142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DE5F30F-795D-8E48-9C56-46E6CE430057}"/>
                    </a:ext>
                  </a:extLst>
                </p14:cNvPr>
                <p14:cNvContentPartPr/>
                <p14:nvPr/>
              </p14:nvContentPartPr>
              <p14:xfrm>
                <a:off x="8136917" y="3713753"/>
                <a:ext cx="73800" cy="60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DE5F30F-795D-8E48-9C56-46E6CE43005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129357" y="3706193"/>
                  <a:ext cx="88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450AB2-BCB5-EC4E-8AAA-F2E084734309}"/>
                    </a:ext>
                  </a:extLst>
                </p14:cNvPr>
                <p14:cNvContentPartPr/>
                <p14:nvPr/>
              </p14:nvContentPartPr>
              <p14:xfrm>
                <a:off x="8307917" y="3662993"/>
                <a:ext cx="95760" cy="103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450AB2-BCB5-EC4E-8AAA-F2E08473430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00357" y="3655433"/>
                  <a:ext cx="1108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F9B7F32-7937-2948-B97B-5470C6DCBB61}"/>
              </a:ext>
            </a:extLst>
          </p:cNvPr>
          <p:cNvGrpSpPr/>
          <p:nvPr/>
        </p:nvGrpSpPr>
        <p:grpSpPr>
          <a:xfrm>
            <a:off x="721277" y="4913993"/>
            <a:ext cx="1191240" cy="533880"/>
            <a:chOff x="721277" y="4913993"/>
            <a:chExt cx="119124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81DFA34-36C4-2C47-A8F7-4B0CB221C3D8}"/>
                    </a:ext>
                  </a:extLst>
                </p14:cNvPr>
                <p14:cNvContentPartPr/>
                <p14:nvPr/>
              </p14:nvContentPartPr>
              <p14:xfrm>
                <a:off x="846917" y="5005793"/>
                <a:ext cx="129960" cy="416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81DFA34-36C4-2C47-A8F7-4B0CB221C3D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39357" y="4998233"/>
                  <a:ext cx="1450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B52F680-6430-2347-8655-4D9BAC15F323}"/>
                    </a:ext>
                  </a:extLst>
                </p14:cNvPr>
                <p14:cNvContentPartPr/>
                <p14:nvPr/>
              </p14:nvContentPartPr>
              <p14:xfrm>
                <a:off x="721277" y="5202713"/>
                <a:ext cx="244800" cy="95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B52F680-6430-2347-8655-4D9BAC15F32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13717" y="5195153"/>
                  <a:ext cx="259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BDB45EE-8E8D-DB47-A021-69EB6541505E}"/>
                    </a:ext>
                  </a:extLst>
                </p14:cNvPr>
                <p14:cNvContentPartPr/>
                <p14:nvPr/>
              </p14:nvContentPartPr>
              <p14:xfrm>
                <a:off x="1083437" y="4913993"/>
                <a:ext cx="14040" cy="104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BDB45EE-8E8D-DB47-A021-69EB6541505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75877" y="4906433"/>
                  <a:ext cx="29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B1F7957-D13E-9447-86B7-EB09B43B1134}"/>
                    </a:ext>
                  </a:extLst>
                </p14:cNvPr>
                <p14:cNvContentPartPr/>
                <p14:nvPr/>
              </p14:nvContentPartPr>
              <p14:xfrm>
                <a:off x="1192157" y="5005073"/>
                <a:ext cx="113400" cy="370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B1F7957-D13E-9447-86B7-EB09B43B113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84597" y="4997513"/>
                  <a:ext cx="1285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472F08A-937D-4846-BDCC-667B6C053ECD}"/>
                    </a:ext>
                  </a:extLst>
                </p14:cNvPr>
                <p14:cNvContentPartPr/>
                <p14:nvPr/>
              </p14:nvContentPartPr>
              <p14:xfrm>
                <a:off x="1316357" y="5198753"/>
                <a:ext cx="112320" cy="146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472F08A-937D-4846-BDCC-667B6C053EC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308797" y="5191193"/>
                  <a:ext cx="127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0DDB169-BEF7-4F4C-A9B6-74CDB6A7074B}"/>
                    </a:ext>
                  </a:extLst>
                </p14:cNvPr>
                <p14:cNvContentPartPr/>
                <p14:nvPr/>
              </p14:nvContentPartPr>
              <p14:xfrm>
                <a:off x="1484477" y="5310713"/>
                <a:ext cx="69840" cy="95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0DDB169-BEF7-4F4C-A9B6-74CDB6A7074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76917" y="5303153"/>
                  <a:ext cx="84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31AC573-0A9E-B844-ADC2-B4D659497167}"/>
                    </a:ext>
                  </a:extLst>
                </p14:cNvPr>
                <p14:cNvContentPartPr/>
                <p14:nvPr/>
              </p14:nvContentPartPr>
              <p14:xfrm>
                <a:off x="1556837" y="5308193"/>
                <a:ext cx="80640" cy="88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31AC573-0A9E-B844-ADC2-B4D65949716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549277" y="5300633"/>
                  <a:ext cx="95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D56ED3A-1378-1C43-AC2C-6870DD9F32A3}"/>
                    </a:ext>
                  </a:extLst>
                </p14:cNvPr>
                <p14:cNvContentPartPr/>
                <p14:nvPr/>
              </p14:nvContentPartPr>
              <p14:xfrm>
                <a:off x="1669877" y="5286953"/>
                <a:ext cx="119160" cy="160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D56ED3A-1378-1C43-AC2C-6870DD9F32A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662317" y="5279393"/>
                  <a:ext cx="134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BE66A6-0E4C-844C-8CEE-D8F4EE20C8BD}"/>
                    </a:ext>
                  </a:extLst>
                </p14:cNvPr>
                <p14:cNvContentPartPr/>
                <p14:nvPr/>
              </p14:nvContentPartPr>
              <p14:xfrm>
                <a:off x="1768877" y="4999673"/>
                <a:ext cx="143640" cy="327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BE66A6-0E4C-844C-8CEE-D8F4EE20C8B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61317" y="4992113"/>
                  <a:ext cx="15876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FDCD6D4-E6DD-5142-93B5-F0695FE0F9E1}"/>
              </a:ext>
            </a:extLst>
          </p:cNvPr>
          <p:cNvGrpSpPr/>
          <p:nvPr/>
        </p:nvGrpSpPr>
        <p:grpSpPr>
          <a:xfrm>
            <a:off x="2321477" y="5165273"/>
            <a:ext cx="232560" cy="131040"/>
            <a:chOff x="2321477" y="5165273"/>
            <a:chExt cx="23256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C376C0-9406-7C40-A67E-BB158CDDCAD4}"/>
                    </a:ext>
                  </a:extLst>
                </p14:cNvPr>
                <p14:cNvContentPartPr/>
                <p14:nvPr/>
              </p14:nvContentPartPr>
              <p14:xfrm>
                <a:off x="2321477" y="5165273"/>
                <a:ext cx="222120" cy="13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C376C0-9406-7C40-A67E-BB158CDDCAD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313917" y="5158073"/>
                  <a:ext cx="236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5B6D028-0ACE-6041-B789-EC04A764C416}"/>
                    </a:ext>
                  </a:extLst>
                </p14:cNvPr>
                <p14:cNvContentPartPr/>
                <p14:nvPr/>
              </p14:nvContentPartPr>
              <p14:xfrm>
                <a:off x="2331197" y="5254193"/>
                <a:ext cx="222840" cy="42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5B6D028-0ACE-6041-B789-EC04A764C41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323637" y="5246633"/>
                  <a:ext cx="23760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CD22F34-2BED-B649-9C14-06B0E0141FDB}"/>
                  </a:ext>
                </a:extLst>
              </p14:cNvPr>
              <p14:cNvContentPartPr/>
              <p14:nvPr/>
            </p14:nvContentPartPr>
            <p14:xfrm>
              <a:off x="2931317" y="4928033"/>
              <a:ext cx="427680" cy="4356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CD22F34-2BED-B649-9C14-06B0E0141FDB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923757" y="4920473"/>
                <a:ext cx="442800" cy="45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AFD184C-0248-0244-9F65-1F7563EB3485}"/>
              </a:ext>
            </a:extLst>
          </p:cNvPr>
          <p:cNvGrpSpPr/>
          <p:nvPr/>
        </p:nvGrpSpPr>
        <p:grpSpPr>
          <a:xfrm>
            <a:off x="2826917" y="5421593"/>
            <a:ext cx="1473120" cy="322560"/>
            <a:chOff x="2826917" y="5421593"/>
            <a:chExt cx="147312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12A1C56-0238-8547-B34B-43D66E539970}"/>
                    </a:ext>
                  </a:extLst>
                </p14:cNvPr>
                <p14:cNvContentPartPr/>
                <p14:nvPr/>
              </p14:nvContentPartPr>
              <p14:xfrm>
                <a:off x="2826917" y="5532833"/>
                <a:ext cx="134640" cy="158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12A1C56-0238-8547-B34B-43D66E53997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819357" y="5525273"/>
                  <a:ext cx="149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29009FC-AA42-884D-999C-C6C0024EA511}"/>
                    </a:ext>
                  </a:extLst>
                </p14:cNvPr>
                <p14:cNvContentPartPr/>
                <p14:nvPr/>
              </p14:nvContentPartPr>
              <p14:xfrm>
                <a:off x="2988557" y="5641193"/>
                <a:ext cx="122760" cy="95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29009FC-AA42-884D-999C-C6C0024EA51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980997" y="5633633"/>
                  <a:ext cx="137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5F5966B-C359-334F-AF59-B845A7506CFA}"/>
                    </a:ext>
                  </a:extLst>
                </p14:cNvPr>
                <p14:cNvContentPartPr/>
                <p14:nvPr/>
              </p14:nvContentPartPr>
              <p14:xfrm>
                <a:off x="3122477" y="5640113"/>
                <a:ext cx="96480" cy="104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5F5966B-C359-334F-AF59-B845A7506CF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114917" y="5632553"/>
                  <a:ext cx="111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B1E1D73-1A48-C741-B765-FF8D1C2600A0}"/>
                    </a:ext>
                  </a:extLst>
                </p14:cNvPr>
                <p14:cNvContentPartPr/>
                <p14:nvPr/>
              </p14:nvContentPartPr>
              <p14:xfrm>
                <a:off x="3136877" y="5677913"/>
                <a:ext cx="83160" cy="21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B1E1D73-1A48-C741-B765-FF8D1C2600A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129317" y="5670353"/>
                  <a:ext cx="98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D39BC26-10DC-D540-9A91-39763143AB09}"/>
                    </a:ext>
                  </a:extLst>
                </p14:cNvPr>
                <p14:cNvContentPartPr/>
                <p14:nvPr/>
              </p14:nvContentPartPr>
              <p14:xfrm>
                <a:off x="3303557" y="5551553"/>
                <a:ext cx="93960" cy="135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D39BC26-10DC-D540-9A91-39763143AB0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296357" y="5544353"/>
                  <a:ext cx="109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B8E283B-CA0F-AF4B-AE95-289E3578CC43}"/>
                    </a:ext>
                  </a:extLst>
                </p14:cNvPr>
                <p14:cNvContentPartPr/>
                <p14:nvPr/>
              </p14:nvContentPartPr>
              <p14:xfrm>
                <a:off x="3285917" y="5596193"/>
                <a:ext cx="102240" cy="42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B8E283B-CA0F-AF4B-AE95-289E3578CC4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78357" y="5588633"/>
                  <a:ext cx="117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C5CF85E-C613-2848-8423-B1B39D4AF7CB}"/>
                    </a:ext>
                  </a:extLst>
                </p14:cNvPr>
                <p14:cNvContentPartPr/>
                <p14:nvPr/>
              </p14:nvContentPartPr>
              <p14:xfrm>
                <a:off x="3530717" y="5426993"/>
                <a:ext cx="123120" cy="269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C5CF85E-C613-2848-8423-B1B39D4AF7C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23157" y="5419433"/>
                  <a:ext cx="138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89BF361-ACC2-E44C-AEAE-23A98A6DA54C}"/>
                    </a:ext>
                  </a:extLst>
                </p14:cNvPr>
                <p14:cNvContentPartPr/>
                <p14:nvPr/>
              </p14:nvContentPartPr>
              <p14:xfrm>
                <a:off x="3706037" y="5421593"/>
                <a:ext cx="74160" cy="2516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89BF361-ACC2-E44C-AEAE-23A98A6DA54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98477" y="5414033"/>
                  <a:ext cx="89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820A61-B2A0-4E47-AA3C-3EE923638594}"/>
                    </a:ext>
                  </a:extLst>
                </p14:cNvPr>
                <p14:cNvContentPartPr/>
                <p14:nvPr/>
              </p14:nvContentPartPr>
              <p14:xfrm>
                <a:off x="3804317" y="5536073"/>
                <a:ext cx="95400" cy="896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820A61-B2A0-4E47-AA3C-3EE92363859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97117" y="5528513"/>
                  <a:ext cx="110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F8C93E3-A363-B945-85BD-B100F03C788F}"/>
                    </a:ext>
                  </a:extLst>
                </p14:cNvPr>
                <p14:cNvContentPartPr/>
                <p14:nvPr/>
              </p14:nvContentPartPr>
              <p14:xfrm>
                <a:off x="3925277" y="5576393"/>
                <a:ext cx="153000" cy="92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F8C93E3-A363-B945-85BD-B100F03C788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918077" y="5569193"/>
                  <a:ext cx="168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8EBA067-59C9-4043-968B-6CB3150F0B76}"/>
                    </a:ext>
                  </a:extLst>
                </p14:cNvPr>
                <p14:cNvContentPartPr/>
                <p14:nvPr/>
              </p14:nvContentPartPr>
              <p14:xfrm>
                <a:off x="4114997" y="5587553"/>
                <a:ext cx="87480" cy="147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8EBA067-59C9-4043-968B-6CB3150F0B7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107437" y="5579993"/>
                  <a:ext cx="102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F938451-C8B3-824D-AECA-949C3E9E39A4}"/>
                    </a:ext>
                  </a:extLst>
                </p14:cNvPr>
                <p14:cNvContentPartPr/>
                <p14:nvPr/>
              </p14:nvContentPartPr>
              <p14:xfrm>
                <a:off x="4213997" y="5438153"/>
                <a:ext cx="86040" cy="184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F938451-C8B3-824D-AECA-949C3E9E39A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206437" y="5430593"/>
                  <a:ext cx="10116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A0A9001-C3B5-6045-A238-EBD7F759B24A}"/>
                  </a:ext>
                </a:extLst>
              </p14:cNvPr>
              <p14:cNvContentPartPr/>
              <p14:nvPr/>
            </p14:nvContentPartPr>
            <p14:xfrm>
              <a:off x="3583277" y="5059433"/>
              <a:ext cx="214920" cy="1317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A0A9001-C3B5-6045-A238-EBD7F759B24A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575717" y="5051873"/>
                <a:ext cx="23004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3AFAF28-E489-5A44-BD02-F19C04696FC5}"/>
              </a:ext>
            </a:extLst>
          </p:cNvPr>
          <p:cNvGrpSpPr/>
          <p:nvPr/>
        </p:nvGrpSpPr>
        <p:grpSpPr>
          <a:xfrm>
            <a:off x="3866597" y="4821113"/>
            <a:ext cx="1306440" cy="464760"/>
            <a:chOff x="3866597" y="4821113"/>
            <a:chExt cx="1306440" cy="4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BD1715D-D175-D443-A762-A4F0F1540E55}"/>
                    </a:ext>
                  </a:extLst>
                </p14:cNvPr>
                <p14:cNvContentPartPr/>
                <p14:nvPr/>
              </p14:nvContentPartPr>
              <p14:xfrm>
                <a:off x="3866597" y="4877993"/>
                <a:ext cx="141480" cy="4078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BD1715D-D175-D443-A762-A4F0F1540E5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859037" y="4870433"/>
                  <a:ext cx="1566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7C06F15-DF67-BA49-970D-25D898F295D7}"/>
                    </a:ext>
                  </a:extLst>
                </p14:cNvPr>
                <p14:cNvContentPartPr/>
                <p14:nvPr/>
              </p14:nvContentPartPr>
              <p14:xfrm>
                <a:off x="4063877" y="4974113"/>
                <a:ext cx="82080" cy="2246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7C06F15-DF67-BA49-970D-25D898F295D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056317" y="4966913"/>
                  <a:ext cx="97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A15998F-C2D8-154B-8652-A54766640B25}"/>
                    </a:ext>
                  </a:extLst>
                </p14:cNvPr>
                <p14:cNvContentPartPr/>
                <p14:nvPr/>
              </p14:nvContentPartPr>
              <p14:xfrm>
                <a:off x="4285277" y="4866833"/>
                <a:ext cx="86040" cy="389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A15998F-C2D8-154B-8652-A54766640B2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277717" y="4859273"/>
                  <a:ext cx="1011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7950812-9635-C648-870A-331584782110}"/>
                    </a:ext>
                  </a:extLst>
                </p14:cNvPr>
                <p14:cNvContentPartPr/>
                <p14:nvPr/>
              </p14:nvContentPartPr>
              <p14:xfrm>
                <a:off x="4457717" y="5075633"/>
                <a:ext cx="111960" cy="121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7950812-9635-C648-870A-33158478211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450157" y="5068073"/>
                  <a:ext cx="127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A5DA3CC-17C2-D849-8B06-6D7C4A9B6E74}"/>
                    </a:ext>
                  </a:extLst>
                </p14:cNvPr>
                <p14:cNvContentPartPr/>
                <p14:nvPr/>
              </p14:nvContentPartPr>
              <p14:xfrm>
                <a:off x="4616117" y="5137913"/>
                <a:ext cx="144720" cy="860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A5DA3CC-17C2-D849-8B06-6D7C4A9B6E7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608557" y="5130353"/>
                  <a:ext cx="159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7B61F14-F789-954C-95B8-FA69167EF408}"/>
                    </a:ext>
                  </a:extLst>
                </p14:cNvPr>
                <p14:cNvContentPartPr/>
                <p14:nvPr/>
              </p14:nvContentPartPr>
              <p14:xfrm>
                <a:off x="4820957" y="5128553"/>
                <a:ext cx="97920" cy="871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7B61F14-F789-954C-95B8-FA69167EF40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813397" y="5120993"/>
                  <a:ext cx="113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E5CC73B-6440-4541-8D91-3A219B1C4311}"/>
                    </a:ext>
                  </a:extLst>
                </p14:cNvPr>
                <p14:cNvContentPartPr/>
                <p14:nvPr/>
              </p14:nvContentPartPr>
              <p14:xfrm>
                <a:off x="4828877" y="5164553"/>
                <a:ext cx="81720" cy="144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E5CC73B-6440-4541-8D91-3A219B1C431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821317" y="5156993"/>
                  <a:ext cx="96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DC4AC4E-B9B9-7342-9E23-4BF7E5F24146}"/>
                    </a:ext>
                  </a:extLst>
                </p14:cNvPr>
                <p14:cNvContentPartPr/>
                <p14:nvPr/>
              </p14:nvContentPartPr>
              <p14:xfrm>
                <a:off x="4933997" y="4908233"/>
                <a:ext cx="111960" cy="3074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DC4AC4E-B9B9-7342-9E23-4BF7E5F2414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926437" y="4900673"/>
                  <a:ext cx="127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4A87583-77A1-624E-80C5-307C43AEFB17}"/>
                    </a:ext>
                  </a:extLst>
                </p14:cNvPr>
                <p14:cNvContentPartPr/>
                <p14:nvPr/>
              </p14:nvContentPartPr>
              <p14:xfrm>
                <a:off x="5090237" y="4821113"/>
                <a:ext cx="82800" cy="405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4A87583-77A1-624E-80C5-307C43AEFB1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082677" y="4813553"/>
                  <a:ext cx="9792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18189E9-D81E-A842-ADA6-EA3AACD66211}"/>
              </a:ext>
            </a:extLst>
          </p:cNvPr>
          <p:cNvGrpSpPr/>
          <p:nvPr/>
        </p:nvGrpSpPr>
        <p:grpSpPr>
          <a:xfrm>
            <a:off x="5351237" y="4821473"/>
            <a:ext cx="596160" cy="374400"/>
            <a:chOff x="5351237" y="4821473"/>
            <a:chExt cx="59616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10A0E55-E178-2248-9F3D-FBDF4E01A9A3}"/>
                    </a:ext>
                  </a:extLst>
                </p14:cNvPr>
                <p14:cNvContentPartPr/>
                <p14:nvPr/>
              </p14:nvContentPartPr>
              <p14:xfrm>
                <a:off x="5464997" y="4832993"/>
                <a:ext cx="75600" cy="362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10A0E55-E178-2248-9F3D-FBDF4E01A9A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57437" y="4825433"/>
                  <a:ext cx="907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F1A8FB8-63A1-7F46-8183-1F5E0816E851}"/>
                    </a:ext>
                  </a:extLst>
                </p14:cNvPr>
                <p14:cNvContentPartPr/>
                <p14:nvPr/>
              </p14:nvContentPartPr>
              <p14:xfrm>
                <a:off x="5351237" y="5006513"/>
                <a:ext cx="252000" cy="554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F1A8FB8-63A1-7F46-8183-1F5E0816E85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344037" y="4999313"/>
                  <a:ext cx="267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7AFACFB-8A88-D14A-BB22-EA8ED3E04C41}"/>
                    </a:ext>
                  </a:extLst>
                </p14:cNvPr>
                <p14:cNvContentPartPr/>
                <p14:nvPr/>
              </p14:nvContentPartPr>
              <p14:xfrm>
                <a:off x="5669837" y="4821473"/>
                <a:ext cx="113040" cy="3650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7AFACFB-8A88-D14A-BB22-EA8ED3E04C4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662277" y="4813913"/>
                  <a:ext cx="1281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55D72F7-534C-C944-B724-9BCDB2EEC807}"/>
                    </a:ext>
                  </a:extLst>
                </p14:cNvPr>
                <p14:cNvContentPartPr/>
                <p14:nvPr/>
              </p14:nvContentPartPr>
              <p14:xfrm>
                <a:off x="5821757" y="5009033"/>
                <a:ext cx="125640" cy="1342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55D72F7-534C-C944-B724-9BCDB2EEC80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814197" y="5001473"/>
                  <a:ext cx="14076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25F82C9B-82AF-EF43-B90E-4CD92D095019}"/>
              </a:ext>
            </a:extLst>
          </p:cNvPr>
          <p:cNvGrpSpPr/>
          <p:nvPr/>
        </p:nvGrpSpPr>
        <p:grpSpPr>
          <a:xfrm>
            <a:off x="5968277" y="4824713"/>
            <a:ext cx="420480" cy="482760"/>
            <a:chOff x="5968277" y="4824713"/>
            <a:chExt cx="42048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2F3997E-FBC6-6C4C-9508-7886AB173AB7}"/>
                    </a:ext>
                  </a:extLst>
                </p14:cNvPr>
                <p14:cNvContentPartPr/>
                <p14:nvPr/>
              </p14:nvContentPartPr>
              <p14:xfrm>
                <a:off x="5968277" y="5135753"/>
                <a:ext cx="153000" cy="964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2F3997E-FBC6-6C4C-9508-7886AB173AB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961077" y="5128193"/>
                  <a:ext cx="168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091B933-E252-6943-93DE-2AC9BF799A2C}"/>
                    </a:ext>
                  </a:extLst>
                </p14:cNvPr>
                <p14:cNvContentPartPr/>
                <p14:nvPr/>
              </p14:nvContentPartPr>
              <p14:xfrm>
                <a:off x="6177077" y="5138633"/>
                <a:ext cx="135360" cy="1688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091B933-E252-6943-93DE-2AC9BF799A2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169517" y="5131073"/>
                  <a:ext cx="150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5AD3318-A494-434F-8409-5E342761C052}"/>
                    </a:ext>
                  </a:extLst>
                </p14:cNvPr>
                <p14:cNvContentPartPr/>
                <p14:nvPr/>
              </p14:nvContentPartPr>
              <p14:xfrm>
                <a:off x="6255197" y="4824713"/>
                <a:ext cx="133560" cy="3333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5AD3318-A494-434F-8409-5E342761C05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247637" y="4817153"/>
                  <a:ext cx="14832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19FA4FFF-4FEE-344C-9AFA-57E48F5789ED}"/>
              </a:ext>
            </a:extLst>
          </p:cNvPr>
          <p:cNvGrpSpPr/>
          <p:nvPr/>
        </p:nvGrpSpPr>
        <p:grpSpPr>
          <a:xfrm>
            <a:off x="6495317" y="5101553"/>
            <a:ext cx="62640" cy="66240"/>
            <a:chOff x="6495317" y="5101553"/>
            <a:chExt cx="62640" cy="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D371973-1697-0047-97F4-41B08636BA14}"/>
                    </a:ext>
                  </a:extLst>
                </p14:cNvPr>
                <p14:cNvContentPartPr/>
                <p14:nvPr/>
              </p14:nvContentPartPr>
              <p14:xfrm>
                <a:off x="6514037" y="5101553"/>
                <a:ext cx="32400" cy="626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D371973-1697-0047-97F4-41B08636BA1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506477" y="5093993"/>
                  <a:ext cx="47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8E4E884-D967-3940-999D-C9DADB9C0915}"/>
                    </a:ext>
                  </a:extLst>
                </p14:cNvPr>
                <p14:cNvContentPartPr/>
                <p14:nvPr/>
              </p14:nvContentPartPr>
              <p14:xfrm>
                <a:off x="6495317" y="5145473"/>
                <a:ext cx="62640" cy="223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8E4E884-D967-3940-999D-C9DADB9C091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487757" y="5137913"/>
                  <a:ext cx="77760" cy="3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256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D73C-6BDD-024E-8B30-B8A847D1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Edge Signals and Attributes: Lacunae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994E-12B1-8245-9DA8-3935F0B1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particular approach is </a:t>
            </a:r>
            <a:r>
              <a:rPr lang="en-GB" i="1" dirty="0"/>
              <a:t>ad hoc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No comparative analysis of the techniques of including edge signals in convolution.</a:t>
            </a:r>
          </a:p>
          <a:p>
            <a:r>
              <a:rPr lang="en-GB" dirty="0"/>
              <a:t>None considers a situation where the signals exist on the edges alone:</a:t>
            </a:r>
          </a:p>
          <a:p>
            <a:pPr lvl="1"/>
            <a:r>
              <a:rPr lang="en-GB" dirty="0"/>
              <a:t>What does this mean? (See the next slide.)</a:t>
            </a:r>
          </a:p>
          <a:p>
            <a:r>
              <a:rPr lang="en-GB" dirty="0"/>
              <a:t>What about higher-order structures on the graph?</a:t>
            </a:r>
          </a:p>
          <a:p>
            <a:pPr lvl="1"/>
            <a:r>
              <a:rPr lang="en-GB" dirty="0"/>
              <a:t>Not just bonding distances, but bonding angles.</a:t>
            </a:r>
          </a:p>
          <a:p>
            <a:pPr lvl="1"/>
            <a:r>
              <a:rPr lang="en-GB" dirty="0"/>
              <a:t>How to represent higher-order interactions? (See the next slide, too.)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91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6284-9327-D048-864D-AF402B8F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Higher-order Interactions: </a:t>
            </a:r>
            <a:r>
              <a:rPr lang="en-GB" dirty="0" err="1"/>
              <a:t>Linegraphs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2E69-6DD9-D04D-9258-B0342FB76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solution is to model higher-order interactions with </a:t>
            </a:r>
            <a:r>
              <a:rPr lang="en-GB" dirty="0" err="1"/>
              <a:t>linegraphs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 linegraph represents the second-order structure of a graph.</a:t>
            </a:r>
          </a:p>
          <a:p>
            <a:pPr lvl="1"/>
            <a:r>
              <a:rPr lang="en-GB" dirty="0"/>
              <a:t>The linegraph of a linegraph represents the third-order structure of a graph, </a:t>
            </a:r>
            <a:r>
              <a:rPr lang="en-GB" i="1" dirty="0"/>
              <a:t>et cetera</a:t>
            </a:r>
            <a:r>
              <a:rPr lang="en-GB" dirty="0"/>
              <a:t> </a:t>
            </a:r>
            <a:r>
              <a:rPr lang="en-GB" i="1" dirty="0"/>
              <a:t>ad nauseum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How to combine the information at each layer?</a:t>
            </a:r>
          </a:p>
        </p:txBody>
      </p:sp>
    </p:spTree>
    <p:extLst>
      <p:ext uri="{BB962C8B-B14F-4D97-AF65-F5344CB8AC3E}">
        <p14:creationId xmlns:p14="http://schemas.microsoft.com/office/powerpoint/2010/main" val="317471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F9CE-33C8-F54B-B3EA-19E37EEA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Linegraphs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BD9D77-100E-D24D-94B2-D1C11245B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Suppose we have a graph</a:t>
                </a:r>
                <a:br>
                  <a:rPr lang="en-GB" b="0" i="1" dirty="0">
                    <a:ea typeface="Cambria Math" panose="02040503050406030204" pitchFamily="18" charset="0"/>
                  </a:rPr>
                </a:br>
                <a:endParaRPr lang="en-GB" b="0" i="1" dirty="0">
                  <a:ea typeface="Cambria Math" panose="02040503050406030204" pitchFamily="18" charset="0"/>
                </a:endParaRPr>
              </a:p>
              <a:p>
                <a:endParaRPr lang="en-GB" b="0" dirty="0"/>
              </a:p>
              <a:p>
                <a:r>
                  <a:rPr lang="en-GB" b="0" dirty="0"/>
                  <a:t>A linegraph is</a:t>
                </a:r>
              </a:p>
              <a:p>
                <a:endParaRPr lang="en-GB" dirty="0">
                  <a:ea typeface="Cambria Math" panose="02040503050406030204" pitchFamily="18" charset="0"/>
                </a:endParaRPr>
              </a:p>
              <a:p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GB" dirty="0">
                    <a:ea typeface="Cambria Math" panose="02040503050406030204" pitchFamily="18" charset="0"/>
                  </a:rPr>
                  <a:t>In other words—</a:t>
                </a:r>
              </a:p>
              <a:p>
                <a:pPr lvl="1"/>
                <a:r>
                  <a:rPr lang="en-GB" dirty="0">
                    <a:ea typeface="Cambria Math" panose="02040503050406030204" pitchFamily="18" charset="0"/>
                  </a:rPr>
                  <a:t>The edges map to vertices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;</a:t>
                </a:r>
              </a:p>
              <a:p>
                <a:pPr lvl="1"/>
                <a:r>
                  <a:rPr lang="en-GB" dirty="0">
                    <a:ea typeface="Cambria Math" panose="02040503050406030204" pitchFamily="18" charset="0"/>
                  </a:rPr>
                  <a:t>Two vertices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are adjacent if their edges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are adjacent.</a:t>
                </a:r>
                <a14:m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BD9D77-100E-D24D-94B2-D1C11245B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169" t="-3198" r="-2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D0CB24C-6A6E-DA4E-AE04-9C5E5BA8E41F}"/>
              </a:ext>
            </a:extLst>
          </p:cNvPr>
          <p:cNvGrpSpPr/>
          <p:nvPr/>
        </p:nvGrpSpPr>
        <p:grpSpPr>
          <a:xfrm>
            <a:off x="2792503" y="2457514"/>
            <a:ext cx="654480" cy="365400"/>
            <a:chOff x="2792503" y="2457514"/>
            <a:chExt cx="65448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E53BBD-FE89-0548-8B7A-F1BDB3BA972E}"/>
                    </a:ext>
                  </a:extLst>
                </p14:cNvPr>
                <p14:cNvContentPartPr/>
                <p14:nvPr/>
              </p14:nvContentPartPr>
              <p14:xfrm>
                <a:off x="2792503" y="2457514"/>
                <a:ext cx="324720" cy="365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E53BBD-FE89-0548-8B7A-F1BDB3BA97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84943" y="2449954"/>
                  <a:ext cx="3398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8EAB0D-1F84-AA4D-8CE2-8B11D78AD19B}"/>
                    </a:ext>
                  </a:extLst>
                </p14:cNvPr>
                <p14:cNvContentPartPr/>
                <p14:nvPr/>
              </p14:nvContentPartPr>
              <p14:xfrm>
                <a:off x="2965663" y="2637514"/>
                <a:ext cx="154440" cy="38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8EAB0D-1F84-AA4D-8CE2-8B11D78AD1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58103" y="2629954"/>
                  <a:ext cx="169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113A6E-DA8F-4447-A77E-30ACC0A439BB}"/>
                    </a:ext>
                  </a:extLst>
                </p14:cNvPr>
                <p14:cNvContentPartPr/>
                <p14:nvPr/>
              </p14:nvContentPartPr>
              <p14:xfrm>
                <a:off x="3307663" y="2651554"/>
                <a:ext cx="131400" cy="11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113A6E-DA8F-4447-A77E-30ACC0A439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00103" y="2643994"/>
                  <a:ext cx="146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24A29E-E729-4F44-ADE2-0A1AFFB2A8C4}"/>
                    </a:ext>
                  </a:extLst>
                </p14:cNvPr>
                <p14:cNvContentPartPr/>
                <p14:nvPr/>
              </p14:nvContentPartPr>
              <p14:xfrm>
                <a:off x="3327103" y="2721394"/>
                <a:ext cx="119880" cy="22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24A29E-E729-4F44-ADE2-0A1AFFB2A8C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19543" y="2713834"/>
                  <a:ext cx="13500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C6661-E27F-5E4C-A107-7E4FF19A551D}"/>
                  </a:ext>
                </a:extLst>
              </p14:cNvPr>
              <p14:cNvContentPartPr/>
              <p14:nvPr/>
            </p14:nvContentPartPr>
            <p14:xfrm>
              <a:off x="3893383" y="2361754"/>
              <a:ext cx="237240" cy="47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C6661-E27F-5E4C-A107-7E4FF19A551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85823" y="2354194"/>
                <a:ext cx="252360" cy="48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4322739-7060-E545-B502-757688F60722}"/>
              </a:ext>
            </a:extLst>
          </p:cNvPr>
          <p:cNvGrpSpPr/>
          <p:nvPr/>
        </p:nvGrpSpPr>
        <p:grpSpPr>
          <a:xfrm>
            <a:off x="4340863" y="2452834"/>
            <a:ext cx="380160" cy="355320"/>
            <a:chOff x="4340863" y="2452834"/>
            <a:chExt cx="38016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9A29EF-0A6E-0249-8AA3-FACA544B3AD4}"/>
                    </a:ext>
                  </a:extLst>
                </p14:cNvPr>
                <p14:cNvContentPartPr/>
                <p14:nvPr/>
              </p14:nvContentPartPr>
              <p14:xfrm>
                <a:off x="4340863" y="2452834"/>
                <a:ext cx="213840" cy="263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9A29EF-0A6E-0249-8AA3-FACA544B3A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33303" y="2445274"/>
                  <a:ext cx="228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55F8EB-C244-0947-BF45-F9322D4BEB9A}"/>
                    </a:ext>
                  </a:extLst>
                </p14:cNvPr>
                <p14:cNvContentPartPr/>
                <p14:nvPr/>
              </p14:nvContentPartPr>
              <p14:xfrm>
                <a:off x="4683583" y="2690074"/>
                <a:ext cx="37440" cy="118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55F8EB-C244-0947-BF45-F9322D4BEB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76023" y="2682514"/>
                  <a:ext cx="5256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652BE4-C766-5941-8508-C68BA4F160FF}"/>
              </a:ext>
            </a:extLst>
          </p:cNvPr>
          <p:cNvGrpSpPr/>
          <p:nvPr/>
        </p:nvGrpSpPr>
        <p:grpSpPr>
          <a:xfrm>
            <a:off x="5129983" y="2282914"/>
            <a:ext cx="628920" cy="414360"/>
            <a:chOff x="5129983" y="2282914"/>
            <a:chExt cx="628920" cy="4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8A8C7D-19F4-A343-8F23-DC304D8926F7}"/>
                    </a:ext>
                  </a:extLst>
                </p14:cNvPr>
                <p14:cNvContentPartPr/>
                <p14:nvPr/>
              </p14:nvContentPartPr>
              <p14:xfrm>
                <a:off x="5156623" y="2433394"/>
                <a:ext cx="27000" cy="234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8A8C7D-19F4-A343-8F23-DC304D8926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49063" y="2425834"/>
                  <a:ext cx="42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32A1CA-B351-C24E-B5A4-5172F70DD422}"/>
                    </a:ext>
                  </a:extLst>
                </p14:cNvPr>
                <p14:cNvContentPartPr/>
                <p14:nvPr/>
              </p14:nvContentPartPr>
              <p14:xfrm>
                <a:off x="5129983" y="2389474"/>
                <a:ext cx="205560" cy="34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32A1CA-B351-C24E-B5A4-5172F70DD42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22423" y="2381914"/>
                  <a:ext cx="220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EBED0E-3820-A440-9A9B-ACBB8C429A04}"/>
                    </a:ext>
                  </a:extLst>
                </p14:cNvPr>
                <p14:cNvContentPartPr/>
                <p14:nvPr/>
              </p14:nvContentPartPr>
              <p14:xfrm>
                <a:off x="5137183" y="2545714"/>
                <a:ext cx="133560" cy="19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EBED0E-3820-A440-9A9B-ACBB8C429A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29623" y="2538154"/>
                  <a:ext cx="148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D459BB-B0EF-6944-A096-91244667731A}"/>
                    </a:ext>
                  </a:extLst>
                </p14:cNvPr>
                <p14:cNvContentPartPr/>
                <p14:nvPr/>
              </p14:nvContentPartPr>
              <p14:xfrm>
                <a:off x="5155903" y="2668474"/>
                <a:ext cx="181080" cy="28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D459BB-B0EF-6944-A096-91244667731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48343" y="2660914"/>
                  <a:ext cx="196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0FCB7C-3696-FC4C-86FA-AB7D89B12591}"/>
                    </a:ext>
                  </a:extLst>
                </p14:cNvPr>
                <p14:cNvContentPartPr/>
                <p14:nvPr/>
              </p14:nvContentPartPr>
              <p14:xfrm>
                <a:off x="5447503" y="2282914"/>
                <a:ext cx="170280" cy="40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0FCB7C-3696-FC4C-86FA-AB7D89B125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39943" y="2275354"/>
                  <a:ext cx="1854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C6C7D8-EDEE-194A-B8A6-0A7007DE42B4}"/>
                    </a:ext>
                  </a:extLst>
                </p14:cNvPr>
                <p14:cNvContentPartPr/>
                <p14:nvPr/>
              </p14:nvContentPartPr>
              <p14:xfrm>
                <a:off x="5738023" y="2658754"/>
                <a:ext cx="20880" cy="37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C6C7D8-EDEE-194A-B8A6-0A7007DE42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30463" y="2651194"/>
                  <a:ext cx="3600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FA11B37-1E4D-754C-B278-379A0FD8B6FF}"/>
                  </a:ext>
                </a:extLst>
              </p14:cNvPr>
              <p14:cNvContentPartPr/>
              <p14:nvPr/>
            </p14:nvContentPartPr>
            <p14:xfrm>
              <a:off x="1026154" y="3821834"/>
              <a:ext cx="302400" cy="358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FA11B37-1E4D-754C-B278-379A0FD8B6F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8594" y="3814274"/>
                <a:ext cx="317520" cy="37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F62C1E3A-8B43-DB4C-B9A8-BF48A4D5C28C}"/>
              </a:ext>
            </a:extLst>
          </p:cNvPr>
          <p:cNvGrpSpPr/>
          <p:nvPr/>
        </p:nvGrpSpPr>
        <p:grpSpPr>
          <a:xfrm>
            <a:off x="1394983" y="3695914"/>
            <a:ext cx="2232000" cy="507600"/>
            <a:chOff x="1394983" y="3695914"/>
            <a:chExt cx="223200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E2387CE-5178-9646-8E29-82B6FDE4FBF8}"/>
                    </a:ext>
                  </a:extLst>
                </p14:cNvPr>
                <p14:cNvContentPartPr/>
                <p14:nvPr/>
              </p14:nvContentPartPr>
              <p14:xfrm>
                <a:off x="1394983" y="3779434"/>
                <a:ext cx="131040" cy="424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E2387CE-5178-9646-8E29-82B6FDE4FBF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87423" y="3771874"/>
                  <a:ext cx="1461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B1D9E70-87F3-D24C-8631-D1D144660700}"/>
                    </a:ext>
                  </a:extLst>
                </p14:cNvPr>
                <p14:cNvContentPartPr/>
                <p14:nvPr/>
              </p14:nvContentPartPr>
              <p14:xfrm>
                <a:off x="1462663" y="3869074"/>
                <a:ext cx="220680" cy="259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B1D9E70-87F3-D24C-8631-D1D14466070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55103" y="3861514"/>
                  <a:ext cx="235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D51A21C-1215-DD43-9664-C736E4F1A7F8}"/>
                    </a:ext>
                  </a:extLst>
                </p14:cNvPr>
                <p14:cNvContentPartPr/>
                <p14:nvPr/>
              </p14:nvContentPartPr>
              <p14:xfrm>
                <a:off x="1564183" y="3983194"/>
                <a:ext cx="126720" cy="41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D51A21C-1215-DD43-9664-C736E4F1A7F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56623" y="3975634"/>
                  <a:ext cx="141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8FCEDF1-E5A5-0547-A752-2D353BC5A79C}"/>
                    </a:ext>
                  </a:extLst>
                </p14:cNvPr>
                <p14:cNvContentPartPr/>
                <p14:nvPr/>
              </p14:nvContentPartPr>
              <p14:xfrm>
                <a:off x="1751743" y="3792754"/>
                <a:ext cx="68760" cy="337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8FCEDF1-E5A5-0547-A752-2D353BC5A79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44183" y="3785554"/>
                  <a:ext cx="838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A33F08E-4780-AE4D-B32B-EB91409A699C}"/>
                    </a:ext>
                  </a:extLst>
                </p14:cNvPr>
                <p14:cNvContentPartPr/>
                <p14:nvPr/>
              </p14:nvContentPartPr>
              <p14:xfrm>
                <a:off x="1902943" y="3950434"/>
                <a:ext cx="100080" cy="4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A33F08E-4780-AE4D-B32B-EB91409A699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95383" y="3942874"/>
                  <a:ext cx="115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38A97C6-8593-2D47-A468-C91561C318E6}"/>
                    </a:ext>
                  </a:extLst>
                </p14:cNvPr>
                <p14:cNvContentPartPr/>
                <p14:nvPr/>
              </p14:nvContentPartPr>
              <p14:xfrm>
                <a:off x="1916263" y="4019914"/>
                <a:ext cx="103680" cy="5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38A97C6-8593-2D47-A468-C91561C318E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08703" y="4012354"/>
                  <a:ext cx="118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976EB2-D4E5-7841-AAEC-6E1078C4BA61}"/>
                    </a:ext>
                  </a:extLst>
                </p14:cNvPr>
                <p14:cNvContentPartPr/>
                <p14:nvPr/>
              </p14:nvContentPartPr>
              <p14:xfrm>
                <a:off x="2117143" y="3770794"/>
                <a:ext cx="104400" cy="336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976EB2-D4E5-7841-AAEC-6E1078C4BA6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09583" y="3763234"/>
                  <a:ext cx="1195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2E7CBB6-C46E-F24B-AFBA-2D7C5D4D8ECD}"/>
                    </a:ext>
                  </a:extLst>
                </p14:cNvPr>
                <p14:cNvContentPartPr/>
                <p14:nvPr/>
              </p14:nvContentPartPr>
              <p14:xfrm>
                <a:off x="2321983" y="3838474"/>
                <a:ext cx="129960" cy="209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2E7CBB6-C46E-F24B-AFBA-2D7C5D4D8EC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14423" y="3830914"/>
                  <a:ext cx="145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DC22F78-B7CF-2740-A9F1-C224EA194806}"/>
                    </a:ext>
                  </a:extLst>
                </p14:cNvPr>
                <p14:cNvContentPartPr/>
                <p14:nvPr/>
              </p14:nvContentPartPr>
              <p14:xfrm>
                <a:off x="2420983" y="4002634"/>
                <a:ext cx="113400" cy="110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DC22F78-B7CF-2740-A9F1-C224EA19480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13783" y="3995074"/>
                  <a:ext cx="128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8D32693-C7A3-E444-86C9-19F4DB6A1D23}"/>
                    </a:ext>
                  </a:extLst>
                </p14:cNvPr>
                <p14:cNvContentPartPr/>
                <p14:nvPr/>
              </p14:nvContentPartPr>
              <p14:xfrm>
                <a:off x="2601343" y="4035754"/>
                <a:ext cx="17640" cy="67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8D32693-C7A3-E444-86C9-19F4DB6A1D2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93783" y="4028194"/>
                  <a:ext cx="32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28ADF41-68FE-3147-9121-7507DF05FB91}"/>
                    </a:ext>
                  </a:extLst>
                </p14:cNvPr>
                <p14:cNvContentPartPr/>
                <p14:nvPr/>
              </p14:nvContentPartPr>
              <p14:xfrm>
                <a:off x="2709703" y="3881314"/>
                <a:ext cx="3600" cy="120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28ADF41-68FE-3147-9121-7507DF05FB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02143" y="3873754"/>
                  <a:ext cx="18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E20E620-6952-4E46-A8A9-D11FEA0350F0}"/>
                    </a:ext>
                  </a:extLst>
                </p14:cNvPr>
                <p14:cNvContentPartPr/>
                <p14:nvPr/>
              </p14:nvContentPartPr>
              <p14:xfrm>
                <a:off x="2699623" y="3814714"/>
                <a:ext cx="122760" cy="25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E20E620-6952-4E46-A8A9-D11FEA0350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92063" y="3807154"/>
                  <a:ext cx="137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8AEB4E-2EFE-1545-B289-39D4BA96A336}"/>
                    </a:ext>
                  </a:extLst>
                </p14:cNvPr>
                <p14:cNvContentPartPr/>
                <p14:nvPr/>
              </p14:nvContentPartPr>
              <p14:xfrm>
                <a:off x="2706463" y="3914074"/>
                <a:ext cx="113760" cy="12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8AEB4E-2EFE-1545-B289-39D4BA96A33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98903" y="3906514"/>
                  <a:ext cx="128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1B4B645-B84A-5746-8836-7F713DEB8229}"/>
                    </a:ext>
                  </a:extLst>
                </p14:cNvPr>
                <p14:cNvContentPartPr/>
                <p14:nvPr/>
              </p14:nvContentPartPr>
              <p14:xfrm>
                <a:off x="2702143" y="3994714"/>
                <a:ext cx="119880" cy="28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1B4B645-B84A-5746-8836-7F713DEB822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694583" y="3987154"/>
                  <a:ext cx="135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0261A99-331C-E144-B7F1-7E2E25B77351}"/>
                    </a:ext>
                  </a:extLst>
                </p14:cNvPr>
                <p14:cNvContentPartPr/>
                <p14:nvPr/>
              </p14:nvContentPartPr>
              <p14:xfrm>
                <a:off x="2847583" y="3957634"/>
                <a:ext cx="97200" cy="105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0261A99-331C-E144-B7F1-7E2E25B773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40023" y="3950074"/>
                  <a:ext cx="111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6D2043-C7E5-7B4B-A316-21F590B4C8DA}"/>
                    </a:ext>
                  </a:extLst>
                </p14:cNvPr>
                <p14:cNvContentPartPr/>
                <p14:nvPr/>
              </p14:nvContentPartPr>
              <p14:xfrm>
                <a:off x="2951983" y="3749554"/>
                <a:ext cx="103680" cy="27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6D2043-C7E5-7B4B-A316-21F590B4C8D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44423" y="3741994"/>
                  <a:ext cx="118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61AA4FD-F51D-BB48-8503-25B916305A2E}"/>
                    </a:ext>
                  </a:extLst>
                </p14:cNvPr>
                <p14:cNvContentPartPr/>
                <p14:nvPr/>
              </p14:nvContentPartPr>
              <p14:xfrm>
                <a:off x="3199303" y="3848914"/>
                <a:ext cx="126000" cy="23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61AA4FD-F51D-BB48-8503-25B916305A2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91743" y="3841354"/>
                  <a:ext cx="141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DDCBFC3-B887-A64E-871E-C757FAC2689C}"/>
                    </a:ext>
                  </a:extLst>
                </p14:cNvPr>
                <p14:cNvContentPartPr/>
                <p14:nvPr/>
              </p14:nvContentPartPr>
              <p14:xfrm>
                <a:off x="3191383" y="3915514"/>
                <a:ext cx="129600" cy="17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DDCBFC3-B887-A64E-871E-C757FAC2689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83823" y="3907954"/>
                  <a:ext cx="144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306E7FC-242A-2749-A05E-F2C4D29E048E}"/>
                    </a:ext>
                  </a:extLst>
                </p14:cNvPr>
                <p14:cNvContentPartPr/>
                <p14:nvPr/>
              </p14:nvContentPartPr>
              <p14:xfrm>
                <a:off x="3475783" y="3695914"/>
                <a:ext cx="151200" cy="393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306E7FC-242A-2749-A05E-F2C4D29E048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468223" y="3688354"/>
                  <a:ext cx="166320" cy="40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7363A83-50F2-AC47-A41B-3A324C044AE0}"/>
              </a:ext>
            </a:extLst>
          </p:cNvPr>
          <p:cNvGrpSpPr/>
          <p:nvPr/>
        </p:nvGrpSpPr>
        <p:grpSpPr>
          <a:xfrm>
            <a:off x="3740743" y="3774034"/>
            <a:ext cx="303840" cy="255240"/>
            <a:chOff x="3740743" y="3774034"/>
            <a:chExt cx="30384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DF46AA2-C717-BF41-876B-4F6C1E212005}"/>
                    </a:ext>
                  </a:extLst>
                </p14:cNvPr>
                <p14:cNvContentPartPr/>
                <p14:nvPr/>
              </p14:nvContentPartPr>
              <p14:xfrm>
                <a:off x="3740743" y="3774034"/>
                <a:ext cx="29880" cy="215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DF46AA2-C717-BF41-876B-4F6C1E21200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33183" y="3766474"/>
                  <a:ext cx="45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1698505-7021-4841-AE0A-7A1DF0FF31C9}"/>
                    </a:ext>
                  </a:extLst>
                </p14:cNvPr>
                <p14:cNvContentPartPr/>
                <p14:nvPr/>
              </p14:nvContentPartPr>
              <p14:xfrm>
                <a:off x="3742183" y="3784474"/>
                <a:ext cx="175680" cy="24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1698505-7021-4841-AE0A-7A1DF0FF31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34623" y="3776914"/>
                  <a:ext cx="190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9B43A83-0A9E-F945-B32D-5D6B2DC79EA9}"/>
                    </a:ext>
                  </a:extLst>
                </p14:cNvPr>
                <p14:cNvContentPartPr/>
                <p14:nvPr/>
              </p14:nvContentPartPr>
              <p14:xfrm>
                <a:off x="3761263" y="3883834"/>
                <a:ext cx="108360" cy="12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9B43A83-0A9E-F945-B32D-5D6B2DC79EA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53703" y="3876274"/>
                  <a:ext cx="123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CFA940F-792A-1A49-A660-AA86C85AF7EE}"/>
                    </a:ext>
                  </a:extLst>
                </p14:cNvPr>
                <p14:cNvContentPartPr/>
                <p14:nvPr/>
              </p14:nvContentPartPr>
              <p14:xfrm>
                <a:off x="3755503" y="3969514"/>
                <a:ext cx="129600" cy="11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CFA940F-792A-1A49-A660-AA86C85AF7E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47943" y="3961954"/>
                  <a:ext cx="144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5FC423-213E-DE44-A5C0-166A473CF394}"/>
                    </a:ext>
                  </a:extLst>
                </p14:cNvPr>
                <p14:cNvContentPartPr/>
                <p14:nvPr/>
              </p14:nvContentPartPr>
              <p14:xfrm>
                <a:off x="4000663" y="3950434"/>
                <a:ext cx="43920" cy="78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5FC423-213E-DE44-A5C0-166A473CF39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993103" y="3943234"/>
                  <a:ext cx="5868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48E3BF4-FDBA-AC4D-B90D-3C0960EFBFED}"/>
              </a:ext>
            </a:extLst>
          </p:cNvPr>
          <p:cNvGrpSpPr/>
          <p:nvPr/>
        </p:nvGrpSpPr>
        <p:grpSpPr>
          <a:xfrm>
            <a:off x="4286143" y="3699154"/>
            <a:ext cx="501480" cy="349920"/>
            <a:chOff x="4286143" y="3699154"/>
            <a:chExt cx="50148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8B9DC4F-B3E2-1D46-AD25-3C3CDD0C900C}"/>
                    </a:ext>
                  </a:extLst>
                </p14:cNvPr>
                <p14:cNvContentPartPr/>
                <p14:nvPr/>
              </p14:nvContentPartPr>
              <p14:xfrm>
                <a:off x="4312423" y="3768634"/>
                <a:ext cx="14400" cy="150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8B9DC4F-B3E2-1D46-AD25-3C3CDD0C900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304863" y="3761074"/>
                  <a:ext cx="29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D40E73C-9ED0-CC4D-80E9-8BBF4CA9E99F}"/>
                    </a:ext>
                  </a:extLst>
                </p14:cNvPr>
                <p14:cNvContentPartPr/>
                <p14:nvPr/>
              </p14:nvContentPartPr>
              <p14:xfrm>
                <a:off x="4288663" y="3743074"/>
                <a:ext cx="160200" cy="9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D40E73C-9ED0-CC4D-80E9-8BBF4CA9E99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281103" y="3735514"/>
                  <a:ext cx="175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A815F58-8AB7-0847-AEB7-F86E15E599FA}"/>
                    </a:ext>
                  </a:extLst>
                </p14:cNvPr>
                <p14:cNvContentPartPr/>
                <p14:nvPr/>
              </p14:nvContentPartPr>
              <p14:xfrm>
                <a:off x="4286503" y="3835954"/>
                <a:ext cx="130320" cy="42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A815F58-8AB7-0847-AEB7-F86E15E599F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78943" y="3828394"/>
                  <a:ext cx="145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4DE9DD-0F4D-7A4D-A195-657F1FDF7B34}"/>
                    </a:ext>
                  </a:extLst>
                </p14:cNvPr>
                <p14:cNvContentPartPr/>
                <p14:nvPr/>
              </p14:nvContentPartPr>
              <p14:xfrm>
                <a:off x="4286143" y="3951874"/>
                <a:ext cx="145440" cy="32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4DE9DD-0F4D-7A4D-A195-657F1FDF7B3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78583" y="3944314"/>
                  <a:ext cx="160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CC3FB09-E576-8147-A538-6E788E7BC70A}"/>
                    </a:ext>
                  </a:extLst>
                </p14:cNvPr>
                <p14:cNvContentPartPr/>
                <p14:nvPr/>
              </p14:nvContentPartPr>
              <p14:xfrm>
                <a:off x="4477663" y="3915874"/>
                <a:ext cx="130680" cy="133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CC3FB09-E576-8147-A538-6E788E7BC70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70103" y="3908314"/>
                  <a:ext cx="145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A3255A3-391F-0C41-BFBB-D85BF9475354}"/>
                    </a:ext>
                  </a:extLst>
                </p14:cNvPr>
                <p14:cNvContentPartPr/>
                <p14:nvPr/>
              </p14:nvContentPartPr>
              <p14:xfrm>
                <a:off x="4654423" y="3699154"/>
                <a:ext cx="133200" cy="293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A3255A3-391F-0C41-BFBB-D85BF94753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46863" y="3691954"/>
                  <a:ext cx="14832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8EA8242-5353-7348-8E18-A68D0CC352C8}"/>
              </a:ext>
            </a:extLst>
          </p:cNvPr>
          <p:cNvGrpSpPr/>
          <p:nvPr/>
        </p:nvGrpSpPr>
        <p:grpSpPr>
          <a:xfrm>
            <a:off x="3918223" y="2785114"/>
            <a:ext cx="1255320" cy="849600"/>
            <a:chOff x="3918223" y="2785114"/>
            <a:chExt cx="1255320" cy="84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F80112-6BEC-6E40-ACC4-5D4B1A8FF986}"/>
                    </a:ext>
                  </a:extLst>
                </p14:cNvPr>
                <p14:cNvContentPartPr/>
                <p14:nvPr/>
              </p14:nvContentPartPr>
              <p14:xfrm>
                <a:off x="3939463" y="2785114"/>
                <a:ext cx="1234080" cy="807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F80112-6BEC-6E40-ACC4-5D4B1A8FF98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924343" y="2769994"/>
                  <a:ext cx="126468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850B0EF-EB10-2249-BA10-92FA068F4074}"/>
                    </a:ext>
                  </a:extLst>
                </p14:cNvPr>
                <p14:cNvContentPartPr/>
                <p14:nvPr/>
              </p14:nvContentPartPr>
              <p14:xfrm>
                <a:off x="3918223" y="3446074"/>
                <a:ext cx="169560" cy="188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850B0EF-EB10-2249-BA10-92FA068F407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03103" y="3430594"/>
                  <a:ext cx="19980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5BC4D49-E33C-9648-A1E9-D9E1DFCC0841}"/>
                  </a:ext>
                </a:extLst>
              </p14:cNvPr>
              <p14:cNvContentPartPr/>
              <p14:nvPr/>
            </p14:nvContentPartPr>
            <p14:xfrm>
              <a:off x="8760583" y="1796554"/>
              <a:ext cx="410040" cy="3337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5BC4D49-E33C-9648-A1E9-D9E1DFCC084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753023" y="1788994"/>
                <a:ext cx="4251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8D3DB0B-E1D6-8444-B9D9-1D2448113680}"/>
                  </a:ext>
                </a:extLst>
              </p14:cNvPr>
              <p14:cNvContentPartPr/>
              <p14:nvPr/>
            </p14:nvContentPartPr>
            <p14:xfrm>
              <a:off x="7607503" y="2573074"/>
              <a:ext cx="419400" cy="326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8D3DB0B-E1D6-8444-B9D9-1D244811368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599943" y="2565514"/>
                <a:ext cx="43452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73A0D73-1F8A-0C47-AE39-7A4DFD46CD91}"/>
                  </a:ext>
                </a:extLst>
              </p14:cNvPr>
              <p14:cNvContentPartPr/>
              <p14:nvPr/>
            </p14:nvContentPartPr>
            <p14:xfrm>
              <a:off x="8978383" y="3084994"/>
              <a:ext cx="379080" cy="311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73A0D73-1F8A-0C47-AE39-7A4DFD46CD9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970823" y="3077434"/>
                <a:ext cx="3938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0F8D5AE-4725-F547-99E5-F146E19B38D6}"/>
                  </a:ext>
                </a:extLst>
              </p14:cNvPr>
              <p14:cNvContentPartPr/>
              <p14:nvPr/>
            </p14:nvContentPartPr>
            <p14:xfrm>
              <a:off x="10341703" y="2504674"/>
              <a:ext cx="337680" cy="336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0F8D5AE-4725-F547-99E5-F146E19B38D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334143" y="2497114"/>
                <a:ext cx="352800" cy="35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7C7E2D5-CC50-E544-8747-6EAEA8328B0B}"/>
              </a:ext>
            </a:extLst>
          </p:cNvPr>
          <p:cNvGrpSpPr/>
          <p:nvPr/>
        </p:nvGrpSpPr>
        <p:grpSpPr>
          <a:xfrm>
            <a:off x="7997383" y="1998514"/>
            <a:ext cx="2295000" cy="625320"/>
            <a:chOff x="7997383" y="1998514"/>
            <a:chExt cx="2295000" cy="62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2D33EA9-087A-4B4B-A04F-48C9B6402124}"/>
                    </a:ext>
                  </a:extLst>
                </p14:cNvPr>
                <p14:cNvContentPartPr/>
                <p14:nvPr/>
              </p14:nvContentPartPr>
              <p14:xfrm>
                <a:off x="7997383" y="2091754"/>
                <a:ext cx="780120" cy="532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2D33EA9-087A-4B4B-A04F-48C9B640212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89823" y="2084554"/>
                  <a:ext cx="79524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CFDC59A-2C39-9448-8720-0C1D642C886C}"/>
                    </a:ext>
                  </a:extLst>
                </p14:cNvPr>
                <p14:cNvContentPartPr/>
                <p14:nvPr/>
              </p14:nvContentPartPr>
              <p14:xfrm>
                <a:off x="9143983" y="1998514"/>
                <a:ext cx="1148400" cy="555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CFDC59A-2C39-9448-8720-0C1D642C886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136423" y="1990954"/>
                  <a:ext cx="1163520" cy="57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E51732B-12CA-E345-AA4B-7896DA4C0AF7}"/>
              </a:ext>
            </a:extLst>
          </p:cNvPr>
          <p:cNvGrpSpPr/>
          <p:nvPr/>
        </p:nvGrpSpPr>
        <p:grpSpPr>
          <a:xfrm>
            <a:off x="8006743" y="2841634"/>
            <a:ext cx="2415240" cy="358920"/>
            <a:chOff x="8006743" y="2841634"/>
            <a:chExt cx="241524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69E98E3-4F80-2C42-B69B-A8D7FA7EA6E4}"/>
                    </a:ext>
                  </a:extLst>
                </p14:cNvPr>
                <p14:cNvContentPartPr/>
                <p14:nvPr/>
              </p14:nvContentPartPr>
              <p14:xfrm>
                <a:off x="8006743" y="2841634"/>
                <a:ext cx="1058400" cy="325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69E98E3-4F80-2C42-B69B-A8D7FA7EA6E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99183" y="2834074"/>
                  <a:ext cx="10735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76F3186-39B0-DD41-8DC1-A2532903C56E}"/>
                    </a:ext>
                  </a:extLst>
                </p14:cNvPr>
                <p14:cNvContentPartPr/>
                <p14:nvPr/>
              </p14:nvContentPartPr>
              <p14:xfrm>
                <a:off x="9315703" y="2845594"/>
                <a:ext cx="1106280" cy="354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76F3186-39B0-DD41-8DC1-A2532903C56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08143" y="2838034"/>
                  <a:ext cx="1121040" cy="37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63CC5D8-2821-A040-A0CA-62BE21B1568D}"/>
                  </a:ext>
                </a:extLst>
              </p14:cNvPr>
              <p14:cNvContentPartPr/>
              <p14:nvPr/>
            </p14:nvContentPartPr>
            <p14:xfrm>
              <a:off x="8780743" y="4314917"/>
              <a:ext cx="410040" cy="3337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63CC5D8-2821-A040-A0CA-62BE21B1568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773183" y="4307357"/>
                <a:ext cx="4251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8B1758C-6857-494E-8081-BA711E06B201}"/>
                  </a:ext>
                </a:extLst>
              </p14:cNvPr>
              <p14:cNvContentPartPr/>
              <p14:nvPr/>
            </p14:nvContentPartPr>
            <p14:xfrm>
              <a:off x="7627663" y="5091437"/>
              <a:ext cx="419400" cy="3265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8B1758C-6857-494E-8081-BA711E06B20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620103" y="5083877"/>
                <a:ext cx="43452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199378C-2001-AE46-AC1A-968CDF274CC1}"/>
                  </a:ext>
                </a:extLst>
              </p14:cNvPr>
              <p14:cNvContentPartPr/>
              <p14:nvPr/>
            </p14:nvContentPartPr>
            <p14:xfrm>
              <a:off x="8998543" y="5603357"/>
              <a:ext cx="379080" cy="311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199378C-2001-AE46-AC1A-968CDF274CC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990983" y="5595797"/>
                <a:ext cx="3938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A143A56-EA20-2948-8F02-B4B1700CBFB2}"/>
                  </a:ext>
                </a:extLst>
              </p14:cNvPr>
              <p14:cNvContentPartPr/>
              <p14:nvPr/>
            </p14:nvContentPartPr>
            <p14:xfrm>
              <a:off x="10361863" y="5023037"/>
              <a:ext cx="337680" cy="3369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A143A56-EA20-2948-8F02-B4B1700CBFB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354303" y="5015477"/>
                <a:ext cx="3528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19A8FDD-C4F9-2E49-9631-91BEE37616AA}"/>
                  </a:ext>
                </a:extLst>
              </p14:cNvPr>
              <p14:cNvContentPartPr/>
              <p14:nvPr/>
            </p14:nvContentPartPr>
            <p14:xfrm>
              <a:off x="8017543" y="4610117"/>
              <a:ext cx="780120" cy="5320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19A8FDD-C4F9-2E49-9631-91BEE37616A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009983" y="4602917"/>
                <a:ext cx="79524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0AE402B-BE39-B646-8222-01D6F8603E14}"/>
                  </a:ext>
                </a:extLst>
              </p14:cNvPr>
              <p14:cNvContentPartPr/>
              <p14:nvPr/>
            </p14:nvContentPartPr>
            <p14:xfrm>
              <a:off x="9164143" y="4516877"/>
              <a:ext cx="1148400" cy="555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0AE402B-BE39-B646-8222-01D6F8603E1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156583" y="4509317"/>
                <a:ext cx="11635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D74E3E8-CF36-5649-9204-E19F0563194C}"/>
                  </a:ext>
                </a:extLst>
              </p14:cNvPr>
              <p14:cNvContentPartPr/>
              <p14:nvPr/>
            </p14:nvContentPartPr>
            <p14:xfrm>
              <a:off x="8026903" y="5359997"/>
              <a:ext cx="1058400" cy="325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D74E3E8-CF36-5649-9204-E19F0563194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019343" y="5352437"/>
                <a:ext cx="10735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C3A6C0C-9A21-444B-9B47-8D85C9B9EED8}"/>
                  </a:ext>
                </a:extLst>
              </p14:cNvPr>
              <p14:cNvContentPartPr/>
              <p14:nvPr/>
            </p14:nvContentPartPr>
            <p14:xfrm>
              <a:off x="9335863" y="5363957"/>
              <a:ext cx="1106280" cy="354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C3A6C0C-9A21-444B-9B47-8D85C9B9EED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328303" y="5356397"/>
                <a:ext cx="11210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E7E78FD-AA07-A64F-BC82-E96A373DE774}"/>
                  </a:ext>
                </a:extLst>
              </p14:cNvPr>
              <p14:cNvContentPartPr/>
              <p14:nvPr/>
            </p14:nvContentPartPr>
            <p14:xfrm>
              <a:off x="8296037" y="4697633"/>
              <a:ext cx="322200" cy="3258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E7E78FD-AA07-A64F-BC82-E96A373DE77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280557" y="4682513"/>
                <a:ext cx="3524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27E1390-8937-5A4D-A8F7-7EC68C6BE7EA}"/>
                  </a:ext>
                </a:extLst>
              </p14:cNvPr>
              <p14:cNvContentPartPr/>
              <p14:nvPr/>
            </p14:nvContentPartPr>
            <p14:xfrm>
              <a:off x="9625157" y="4632473"/>
              <a:ext cx="301680" cy="256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27E1390-8937-5A4D-A8F7-7EC68C6BE7E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609677" y="4617353"/>
                <a:ext cx="3322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EF01C20-2B64-1D4F-9BC2-D92A7A33F3A4}"/>
                  </a:ext>
                </a:extLst>
              </p14:cNvPr>
              <p14:cNvContentPartPr/>
              <p14:nvPr/>
            </p14:nvContentPartPr>
            <p14:xfrm>
              <a:off x="9695357" y="5377313"/>
              <a:ext cx="354240" cy="2934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EF01C20-2B64-1D4F-9BC2-D92A7A33F3A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680237" y="5362193"/>
                <a:ext cx="3848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BDD4E2B-9E49-F34C-9AED-B9CBDAA4D3D8}"/>
                  </a:ext>
                </a:extLst>
              </p14:cNvPr>
              <p14:cNvContentPartPr/>
              <p14:nvPr/>
            </p14:nvContentPartPr>
            <p14:xfrm>
              <a:off x="8428157" y="5372633"/>
              <a:ext cx="290160" cy="2559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BDD4E2B-9E49-F34C-9AED-B9CBDAA4D3D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13037" y="5357513"/>
                <a:ext cx="320400" cy="28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7E89C13-DAB9-6C41-AE91-5BB710B2A639}"/>
              </a:ext>
            </a:extLst>
          </p:cNvPr>
          <p:cNvGrpSpPr/>
          <p:nvPr/>
        </p:nvGrpSpPr>
        <p:grpSpPr>
          <a:xfrm>
            <a:off x="8503397" y="4813913"/>
            <a:ext cx="1357920" cy="700560"/>
            <a:chOff x="8503397" y="4813913"/>
            <a:chExt cx="1357920" cy="70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0D3B3F0-A2EC-9E49-8C7B-2B3A88927A29}"/>
                    </a:ext>
                  </a:extLst>
                </p14:cNvPr>
                <p14:cNvContentPartPr/>
                <p14:nvPr/>
              </p14:nvContentPartPr>
              <p14:xfrm>
                <a:off x="8605997" y="4813913"/>
                <a:ext cx="990000" cy="89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0D3B3F0-A2EC-9E49-8C7B-2B3A88927A2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590517" y="4798793"/>
                  <a:ext cx="1020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9953A0F-093D-F142-A9B4-C36F4C052447}"/>
                    </a:ext>
                  </a:extLst>
                </p14:cNvPr>
                <p14:cNvContentPartPr/>
                <p14:nvPr/>
              </p14:nvContentPartPr>
              <p14:xfrm>
                <a:off x="9770957" y="4912913"/>
                <a:ext cx="90360" cy="511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9953A0F-093D-F142-A9B4-C36F4C05244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755837" y="4897793"/>
                  <a:ext cx="12096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32E3809-1108-174A-BED7-3863CE0731A9}"/>
                    </a:ext>
                  </a:extLst>
                </p14:cNvPr>
                <p14:cNvContentPartPr/>
                <p14:nvPr/>
              </p14:nvContentPartPr>
              <p14:xfrm>
                <a:off x="8725877" y="5461553"/>
                <a:ext cx="1027080" cy="52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32E3809-1108-174A-BED7-3863CE0731A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10757" y="5446073"/>
                  <a:ext cx="1057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7ADC3AA-E073-A74E-8102-5BD5161ACF4D}"/>
                    </a:ext>
                  </a:extLst>
                </p14:cNvPr>
                <p14:cNvContentPartPr/>
                <p14:nvPr/>
              </p14:nvContentPartPr>
              <p14:xfrm>
                <a:off x="8503397" y="5024873"/>
                <a:ext cx="8280" cy="376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7ADC3AA-E073-A74E-8102-5BD5161ACF4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88277" y="5009753"/>
                  <a:ext cx="38880" cy="40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996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DBE9-10DB-BD44-86FA-EA8384D3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Datacentres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B562-FF38-3445-A64F-9C191253B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Link failures, where the signals exist only on the edges.</a:t>
            </a:r>
          </a:p>
          <a:p>
            <a:r>
              <a:rPr lang="en-GB" dirty="0"/>
              <a:t>Local effects, so structure is important.</a:t>
            </a:r>
          </a:p>
          <a:p>
            <a:r>
              <a:rPr lang="en-GB" dirty="0"/>
              <a:t>Represented well as a </a:t>
            </a:r>
            <a:br>
              <a:rPr lang="en-GB" dirty="0"/>
            </a:br>
            <a:r>
              <a:rPr lang="en-GB" dirty="0"/>
              <a:t>(line-)graph.</a:t>
            </a:r>
          </a:p>
          <a:p>
            <a:r>
              <a:rPr lang="en-GB" dirty="0"/>
              <a:t>Convolution works as on a normal graph.</a:t>
            </a:r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357238B-DF1A-9640-940B-CAE0FF735A9B}"/>
                  </a:ext>
                </a:extLst>
              </p14:cNvPr>
              <p14:cNvContentPartPr/>
              <p14:nvPr/>
            </p14:nvContentPartPr>
            <p14:xfrm>
              <a:off x="9923880" y="2648648"/>
              <a:ext cx="145080" cy="140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357238B-DF1A-9640-940B-CAE0FF735A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6320" y="2641088"/>
                <a:ext cx="1602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48A2FEA-DE23-0D49-B0A3-035CE72005B8}"/>
                  </a:ext>
                </a:extLst>
              </p14:cNvPr>
              <p14:cNvContentPartPr/>
              <p14:nvPr/>
            </p14:nvContentPartPr>
            <p14:xfrm>
              <a:off x="9251760" y="2634248"/>
              <a:ext cx="223560" cy="155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48A2FEA-DE23-0D49-B0A3-035CE72005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4200" y="2626688"/>
                <a:ext cx="2386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8375FC-66E3-A142-80B3-732EFD267105}"/>
                  </a:ext>
                </a:extLst>
              </p14:cNvPr>
              <p14:cNvContentPartPr/>
              <p14:nvPr/>
            </p14:nvContentPartPr>
            <p14:xfrm>
              <a:off x="9588720" y="2646488"/>
              <a:ext cx="162000" cy="140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8375FC-66E3-A142-80B3-732EFD2671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81160" y="2638928"/>
                <a:ext cx="1771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B6DE4E2-3FAE-B946-8F3C-B619811EC56A}"/>
                  </a:ext>
                </a:extLst>
              </p14:cNvPr>
              <p14:cNvContentPartPr/>
              <p14:nvPr/>
            </p14:nvContentPartPr>
            <p14:xfrm>
              <a:off x="9346080" y="2250128"/>
              <a:ext cx="152280" cy="388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B6DE4E2-3FAE-B946-8F3C-B619811EC5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38520" y="2242568"/>
                <a:ext cx="1674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F220945-3336-494E-9808-1C625F358F49}"/>
                  </a:ext>
                </a:extLst>
              </p14:cNvPr>
              <p14:cNvContentPartPr/>
              <p14:nvPr/>
            </p14:nvContentPartPr>
            <p14:xfrm>
              <a:off x="9594480" y="2259848"/>
              <a:ext cx="65880" cy="372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F220945-3336-494E-9808-1C625F358F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6920" y="2252648"/>
                <a:ext cx="810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3FBE118-3191-164B-89BF-88C8738A8D10}"/>
                  </a:ext>
                </a:extLst>
              </p14:cNvPr>
              <p14:cNvContentPartPr/>
              <p14:nvPr/>
            </p14:nvContentPartPr>
            <p14:xfrm>
              <a:off x="9734160" y="2247968"/>
              <a:ext cx="206280" cy="429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3FBE118-3191-164B-89BF-88C8738A8D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26600" y="2240408"/>
                <a:ext cx="2214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67B42F1-BC79-3C4E-9FD7-F4026F204C28}"/>
                  </a:ext>
                </a:extLst>
              </p14:cNvPr>
              <p14:cNvContentPartPr/>
              <p14:nvPr/>
            </p14:nvContentPartPr>
            <p14:xfrm>
              <a:off x="9464160" y="2049608"/>
              <a:ext cx="255240" cy="219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67B42F1-BC79-3C4E-9FD7-F4026F204C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56600" y="2042048"/>
                <a:ext cx="2703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2E2852E-B382-1445-92EF-F31809A419AC}"/>
                  </a:ext>
                </a:extLst>
              </p14:cNvPr>
              <p14:cNvContentPartPr/>
              <p14:nvPr/>
            </p14:nvContentPartPr>
            <p14:xfrm>
              <a:off x="10536600" y="2632808"/>
              <a:ext cx="161640" cy="123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2E2852E-B382-1445-92EF-F31809A419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29040" y="2625248"/>
                <a:ext cx="1767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542BEE2-0CA0-B947-842F-7A41E2FD6CB3}"/>
                  </a:ext>
                </a:extLst>
              </p14:cNvPr>
              <p14:cNvContentPartPr/>
              <p14:nvPr/>
            </p14:nvContentPartPr>
            <p14:xfrm>
              <a:off x="10911000" y="2623808"/>
              <a:ext cx="138960" cy="129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542BEE2-0CA0-B947-842F-7A41E2FD6C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3440" y="2616248"/>
                <a:ext cx="1537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4CCF8BD-3B31-8F48-AD15-6F9C25CE583A}"/>
                  </a:ext>
                </a:extLst>
              </p14:cNvPr>
              <p14:cNvContentPartPr/>
              <p14:nvPr/>
            </p14:nvContentPartPr>
            <p14:xfrm>
              <a:off x="11179200" y="2629208"/>
              <a:ext cx="127800" cy="116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4CCF8BD-3B31-8F48-AD15-6F9C25CE58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71640" y="2621648"/>
                <a:ext cx="1429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AFAA321-ED37-9342-A3BC-4C9197173F26}"/>
                  </a:ext>
                </a:extLst>
              </p14:cNvPr>
              <p14:cNvContentPartPr/>
              <p14:nvPr/>
            </p14:nvContentPartPr>
            <p14:xfrm>
              <a:off x="10826400" y="2082728"/>
              <a:ext cx="213840" cy="1904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AFAA321-ED37-9342-A3BC-4C9197173F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18840" y="2075168"/>
                <a:ext cx="2289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D33803-F4F5-544E-8296-BB6290F282ED}"/>
                  </a:ext>
                </a:extLst>
              </p14:cNvPr>
              <p14:cNvContentPartPr/>
              <p14:nvPr/>
            </p14:nvContentPartPr>
            <p14:xfrm>
              <a:off x="10613280" y="2252648"/>
              <a:ext cx="273240" cy="361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D33803-F4F5-544E-8296-BB6290F282E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05720" y="2245088"/>
                <a:ext cx="28836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11DEE78-3AC7-364D-BB0C-B1FDF788EB48}"/>
                  </a:ext>
                </a:extLst>
              </p14:cNvPr>
              <p14:cNvContentPartPr/>
              <p14:nvPr/>
            </p14:nvContentPartPr>
            <p14:xfrm>
              <a:off x="10928280" y="2280368"/>
              <a:ext cx="35640" cy="345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11DEE78-3AC7-364D-BB0C-B1FDF788EB4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920720" y="2272808"/>
                <a:ext cx="507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3173170-ED39-4743-8A80-E1296FC766A7}"/>
                  </a:ext>
                </a:extLst>
              </p14:cNvPr>
              <p14:cNvContentPartPr/>
              <p14:nvPr/>
            </p14:nvContentPartPr>
            <p14:xfrm>
              <a:off x="11020800" y="2243648"/>
              <a:ext cx="198360" cy="360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3173170-ED39-4743-8A80-E1296FC766A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13240" y="2236088"/>
                <a:ext cx="2134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CE49C8C-A9B3-9549-B145-1451DB1F60DD}"/>
                  </a:ext>
                </a:extLst>
              </p14:cNvPr>
              <p14:cNvContentPartPr/>
              <p14:nvPr/>
            </p14:nvContentPartPr>
            <p14:xfrm>
              <a:off x="9989040" y="2182808"/>
              <a:ext cx="32400" cy="8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CE49C8C-A9B3-9549-B145-1451DB1F60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981480" y="2175248"/>
                <a:ext cx="475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984718C-136E-3944-BEC7-06528DE56A38}"/>
                  </a:ext>
                </a:extLst>
              </p14:cNvPr>
              <p14:cNvContentPartPr/>
              <p14:nvPr/>
            </p14:nvContentPartPr>
            <p14:xfrm>
              <a:off x="10115760" y="2174168"/>
              <a:ext cx="29160" cy="5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984718C-136E-3944-BEC7-06528DE56A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08200" y="2166608"/>
                <a:ext cx="442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BEF5413-3D9E-4F4C-BE41-45A76871366E}"/>
                  </a:ext>
                </a:extLst>
              </p14:cNvPr>
              <p14:cNvContentPartPr/>
              <p14:nvPr/>
            </p14:nvContentPartPr>
            <p14:xfrm>
              <a:off x="10191360" y="2172728"/>
              <a:ext cx="25560" cy="5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BEF5413-3D9E-4F4C-BE41-45A7687136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83800" y="2165168"/>
                <a:ext cx="406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862E1EA-705A-5342-8702-DC5577F6B32D}"/>
                  </a:ext>
                </a:extLst>
              </p14:cNvPr>
              <p14:cNvContentPartPr/>
              <p14:nvPr/>
            </p14:nvContentPartPr>
            <p14:xfrm>
              <a:off x="10394400" y="2161568"/>
              <a:ext cx="15480" cy="3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862E1EA-705A-5342-8702-DC5577F6B3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386840" y="2154008"/>
                <a:ext cx="306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E257419-C3AB-B24F-AEE6-89755FE59DA6}"/>
                  </a:ext>
                </a:extLst>
              </p14:cNvPr>
              <p14:cNvContentPartPr/>
              <p14:nvPr/>
            </p14:nvContentPartPr>
            <p14:xfrm>
              <a:off x="9706440" y="1502048"/>
              <a:ext cx="225720" cy="1728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E257419-C3AB-B24F-AEE6-89755FE59DA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98880" y="1494488"/>
                <a:ext cx="2408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8367FCF-BD66-FF4B-A616-AE4985E4FC67}"/>
                  </a:ext>
                </a:extLst>
              </p14:cNvPr>
              <p14:cNvContentPartPr/>
              <p14:nvPr/>
            </p14:nvContentPartPr>
            <p14:xfrm>
              <a:off x="10085520" y="1612208"/>
              <a:ext cx="4680" cy="7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8367FCF-BD66-FF4B-A616-AE4985E4FC6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77960" y="1604648"/>
                <a:ext cx="198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7E3E214-78FF-6949-A3CE-71AF12493898}"/>
                  </a:ext>
                </a:extLst>
              </p14:cNvPr>
              <p14:cNvContentPartPr/>
              <p14:nvPr/>
            </p14:nvContentPartPr>
            <p14:xfrm>
              <a:off x="10156080" y="1612208"/>
              <a:ext cx="30240" cy="7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7E3E214-78FF-6949-A3CE-71AF1249389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48520" y="1604648"/>
                <a:ext cx="453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5BC29B4-1FCA-0E4C-955C-0200304F57F0}"/>
                  </a:ext>
                </a:extLst>
              </p14:cNvPr>
              <p14:cNvContentPartPr/>
              <p14:nvPr/>
            </p14:nvContentPartPr>
            <p14:xfrm>
              <a:off x="10302960" y="1606808"/>
              <a:ext cx="32040" cy="11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5BC29B4-1FCA-0E4C-955C-0200304F57F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95400" y="1599248"/>
                <a:ext cx="47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75A44AD-30BC-4649-9C38-1357EE7D6F57}"/>
                  </a:ext>
                </a:extLst>
              </p14:cNvPr>
              <p14:cNvContentPartPr/>
              <p14:nvPr/>
            </p14:nvContentPartPr>
            <p14:xfrm>
              <a:off x="10665840" y="1512848"/>
              <a:ext cx="203400" cy="160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75A44AD-30BC-4649-9C38-1357EE7D6F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58280" y="1505288"/>
                <a:ext cx="218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45EB604-D687-5C4F-9942-C65688C53E82}"/>
                  </a:ext>
                </a:extLst>
              </p14:cNvPr>
              <p14:cNvContentPartPr/>
              <p14:nvPr/>
            </p14:nvContentPartPr>
            <p14:xfrm>
              <a:off x="9603480" y="1711568"/>
              <a:ext cx="167040" cy="330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45EB604-D687-5C4F-9942-C65688C53E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95920" y="1704008"/>
                <a:ext cx="1821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9842343-14F7-9B4F-9749-0BB5EF7FF76B}"/>
                  </a:ext>
                </a:extLst>
              </p14:cNvPr>
              <p14:cNvContentPartPr/>
              <p14:nvPr/>
            </p14:nvContentPartPr>
            <p14:xfrm>
              <a:off x="9653160" y="1706168"/>
              <a:ext cx="1062360" cy="392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9842343-14F7-9B4F-9749-0BB5EF7FF76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45600" y="1698608"/>
                <a:ext cx="10774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8DB281C-17EF-6B40-848E-55B4543A5A6C}"/>
                  </a:ext>
                </a:extLst>
              </p14:cNvPr>
              <p14:cNvContentPartPr/>
              <p14:nvPr/>
            </p14:nvContentPartPr>
            <p14:xfrm>
              <a:off x="9819480" y="1705088"/>
              <a:ext cx="1069560" cy="3654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8DB281C-17EF-6B40-848E-55B4543A5A6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11920" y="1697528"/>
                <a:ext cx="10843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9BE4611-617B-C445-A3FD-4E5778157C04}"/>
                  </a:ext>
                </a:extLst>
              </p14:cNvPr>
              <p14:cNvContentPartPr/>
              <p14:nvPr/>
            </p14:nvContentPartPr>
            <p14:xfrm>
              <a:off x="10852320" y="1624808"/>
              <a:ext cx="85680" cy="5050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9BE4611-617B-C445-A3FD-4E5778157C0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844760" y="1617248"/>
                <a:ext cx="10080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0496332-D8CD-F649-83DE-642FDE295DAF}"/>
                  </a:ext>
                </a:extLst>
              </p14:cNvPr>
              <p14:cNvContentPartPr/>
              <p14:nvPr/>
            </p14:nvContentPartPr>
            <p14:xfrm>
              <a:off x="9861317" y="894233"/>
              <a:ext cx="205920" cy="1515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0496332-D8CD-F649-83DE-642FDE295DA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53757" y="886673"/>
                <a:ext cx="22104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0CB7D7B-1886-714B-9AA4-4668958291C5}"/>
              </a:ext>
            </a:extLst>
          </p:cNvPr>
          <p:cNvGrpSpPr/>
          <p:nvPr/>
        </p:nvGrpSpPr>
        <p:grpSpPr>
          <a:xfrm>
            <a:off x="6220637" y="392033"/>
            <a:ext cx="4492800" cy="2469960"/>
            <a:chOff x="6220637" y="392033"/>
            <a:chExt cx="4492800" cy="246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81D1D3-FB2B-F644-BE80-F19F9571B840}"/>
                    </a:ext>
                  </a:extLst>
                </p14:cNvPr>
                <p14:cNvContentPartPr/>
                <p14:nvPr/>
              </p14:nvContentPartPr>
              <p14:xfrm>
                <a:off x="9480437" y="894593"/>
                <a:ext cx="271080" cy="191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381D1D3-FB2B-F644-BE80-F19F9571B8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72877" y="887033"/>
                  <a:ext cx="286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1E5642-9871-7547-912D-0620AF79626F}"/>
                    </a:ext>
                  </a:extLst>
                </p14:cNvPr>
                <p14:cNvContentPartPr/>
                <p14:nvPr/>
              </p14:nvContentPartPr>
              <p14:xfrm>
                <a:off x="7611317" y="2720873"/>
                <a:ext cx="145080" cy="140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1E5642-9871-7547-912D-0620AF7962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3757" y="2713313"/>
                  <a:ext cx="160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F0329DD-28A9-284A-A587-F10C8BF5D405}"/>
                    </a:ext>
                  </a:extLst>
                </p14:cNvPr>
                <p14:cNvContentPartPr/>
                <p14:nvPr/>
              </p14:nvContentPartPr>
              <p14:xfrm>
                <a:off x="6939197" y="2706473"/>
                <a:ext cx="223560" cy="155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F0329DD-28A9-284A-A587-F10C8BF5D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1637" y="2698913"/>
                  <a:ext cx="238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6930A0-FAE4-E94F-A3F1-746F09653633}"/>
                    </a:ext>
                  </a:extLst>
                </p14:cNvPr>
                <p14:cNvContentPartPr/>
                <p14:nvPr/>
              </p14:nvContentPartPr>
              <p14:xfrm>
                <a:off x="7276157" y="2718713"/>
                <a:ext cx="162000" cy="140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6930A0-FAE4-E94F-A3F1-746F096536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8597" y="2711153"/>
                  <a:ext cx="177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399498-7A57-1A43-8D03-B849FC4231AD}"/>
                    </a:ext>
                  </a:extLst>
                </p14:cNvPr>
                <p14:cNvContentPartPr/>
                <p14:nvPr/>
              </p14:nvContentPartPr>
              <p14:xfrm>
                <a:off x="7033517" y="2322353"/>
                <a:ext cx="152280" cy="388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399498-7A57-1A43-8D03-B849FC4231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25957" y="2314793"/>
                  <a:ext cx="1674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9DD970-B49F-4245-8215-A3C2EB6ED96E}"/>
                    </a:ext>
                  </a:extLst>
                </p14:cNvPr>
                <p14:cNvContentPartPr/>
                <p14:nvPr/>
              </p14:nvContentPartPr>
              <p14:xfrm>
                <a:off x="7281917" y="2332073"/>
                <a:ext cx="65880" cy="372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9DD970-B49F-4245-8215-A3C2EB6ED9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74357" y="2324873"/>
                  <a:ext cx="810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DB760C-285E-9C47-B061-219D77D9EB87}"/>
                    </a:ext>
                  </a:extLst>
                </p14:cNvPr>
                <p14:cNvContentPartPr/>
                <p14:nvPr/>
              </p14:nvContentPartPr>
              <p14:xfrm>
                <a:off x="7421597" y="2320193"/>
                <a:ext cx="206280" cy="429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DB760C-285E-9C47-B061-219D77D9EB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14037" y="2312633"/>
                  <a:ext cx="2214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2999FA-EA15-9B4B-B505-3208C5B5009A}"/>
                    </a:ext>
                  </a:extLst>
                </p14:cNvPr>
                <p14:cNvContentPartPr/>
                <p14:nvPr/>
              </p14:nvContentPartPr>
              <p14:xfrm>
                <a:off x="7151597" y="2121833"/>
                <a:ext cx="255240" cy="219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2999FA-EA15-9B4B-B505-3208C5B500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44037" y="2114273"/>
                  <a:ext cx="270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CC2C97-8BEB-CB4F-8693-33F04DB5E287}"/>
                    </a:ext>
                  </a:extLst>
                </p14:cNvPr>
                <p14:cNvContentPartPr/>
                <p14:nvPr/>
              </p14:nvContentPartPr>
              <p14:xfrm>
                <a:off x="8224037" y="2705033"/>
                <a:ext cx="161640" cy="123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CC2C97-8BEB-CB4F-8693-33F04DB5E2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16477" y="2697473"/>
                  <a:ext cx="176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CAC5244-1B71-8548-94EE-FDE50CE5FFF0}"/>
                    </a:ext>
                  </a:extLst>
                </p14:cNvPr>
                <p14:cNvContentPartPr/>
                <p14:nvPr/>
              </p14:nvContentPartPr>
              <p14:xfrm>
                <a:off x="8598437" y="2696033"/>
                <a:ext cx="138960" cy="129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CAC5244-1B71-8548-94EE-FDE50CE5FF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90877" y="2688473"/>
                  <a:ext cx="153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6C5791-6B8D-F549-A33B-18EB4E4E9013}"/>
                    </a:ext>
                  </a:extLst>
                </p14:cNvPr>
                <p14:cNvContentPartPr/>
                <p14:nvPr/>
              </p14:nvContentPartPr>
              <p14:xfrm>
                <a:off x="8866637" y="2701433"/>
                <a:ext cx="127800" cy="116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6C5791-6B8D-F549-A33B-18EB4E4E90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9077" y="2693873"/>
                  <a:ext cx="142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CF40C50-37D3-DB4C-A5A0-138E356BBB96}"/>
                    </a:ext>
                  </a:extLst>
                </p14:cNvPr>
                <p14:cNvContentPartPr/>
                <p14:nvPr/>
              </p14:nvContentPartPr>
              <p14:xfrm>
                <a:off x="8513837" y="2154953"/>
                <a:ext cx="213840" cy="190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CF40C50-37D3-DB4C-A5A0-138E356BBB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06277" y="2147393"/>
                  <a:ext cx="228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BB0F56-D765-4F4E-9CF2-B71FF851AA5E}"/>
                    </a:ext>
                  </a:extLst>
                </p14:cNvPr>
                <p14:cNvContentPartPr/>
                <p14:nvPr/>
              </p14:nvContentPartPr>
              <p14:xfrm>
                <a:off x="8300717" y="2324873"/>
                <a:ext cx="273240" cy="36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BB0F56-D765-4F4E-9CF2-B71FF851AA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93157" y="2317313"/>
                  <a:ext cx="2883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CE185A-35C7-E444-991D-3277AE128D86}"/>
                    </a:ext>
                  </a:extLst>
                </p14:cNvPr>
                <p14:cNvContentPartPr/>
                <p14:nvPr/>
              </p14:nvContentPartPr>
              <p14:xfrm>
                <a:off x="8615717" y="2352593"/>
                <a:ext cx="35640" cy="34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CE185A-35C7-E444-991D-3277AE128D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08157" y="2345033"/>
                  <a:ext cx="507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E22FE2-CE46-1E47-940C-E10EA04F5BAE}"/>
                    </a:ext>
                  </a:extLst>
                </p14:cNvPr>
                <p14:cNvContentPartPr/>
                <p14:nvPr/>
              </p14:nvContentPartPr>
              <p14:xfrm>
                <a:off x="8708237" y="2315873"/>
                <a:ext cx="198360" cy="360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E22FE2-CE46-1E47-940C-E10EA04F5B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00677" y="2308313"/>
                  <a:ext cx="213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895ED7-4A65-C340-A5D0-C7535D220A44}"/>
                    </a:ext>
                  </a:extLst>
                </p14:cNvPr>
                <p14:cNvContentPartPr/>
                <p14:nvPr/>
              </p14:nvContentPartPr>
              <p14:xfrm>
                <a:off x="7676477" y="2255033"/>
                <a:ext cx="32400" cy="8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895ED7-4A65-C340-A5D0-C7535D220A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68917" y="2247473"/>
                  <a:ext cx="47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3BD8B1-E7D8-B14C-8D1A-B369B09BBFC4}"/>
                    </a:ext>
                  </a:extLst>
                </p14:cNvPr>
                <p14:cNvContentPartPr/>
                <p14:nvPr/>
              </p14:nvContentPartPr>
              <p14:xfrm>
                <a:off x="7803197" y="2246393"/>
                <a:ext cx="29160" cy="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3BD8B1-E7D8-B14C-8D1A-B369B09BBF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95637" y="2238833"/>
                  <a:ext cx="44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1D4888-8AB0-3F46-87CD-BC266800F6DE}"/>
                    </a:ext>
                  </a:extLst>
                </p14:cNvPr>
                <p14:cNvContentPartPr/>
                <p14:nvPr/>
              </p14:nvContentPartPr>
              <p14:xfrm>
                <a:off x="7878797" y="2244953"/>
                <a:ext cx="25560" cy="5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1D4888-8AB0-3F46-87CD-BC266800F6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71237" y="2237393"/>
                  <a:ext cx="40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24A865-6046-A548-BD12-662373DA28C3}"/>
                    </a:ext>
                  </a:extLst>
                </p14:cNvPr>
                <p14:cNvContentPartPr/>
                <p14:nvPr/>
              </p14:nvContentPartPr>
              <p14:xfrm>
                <a:off x="8081837" y="2233793"/>
                <a:ext cx="15480" cy="3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24A865-6046-A548-BD12-662373DA28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74277" y="2226233"/>
                  <a:ext cx="30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328FA5-D589-864A-9E4A-4AFD693DA81E}"/>
                    </a:ext>
                  </a:extLst>
                </p14:cNvPr>
                <p14:cNvContentPartPr/>
                <p14:nvPr/>
              </p14:nvContentPartPr>
              <p14:xfrm>
                <a:off x="7393877" y="1574273"/>
                <a:ext cx="225720" cy="172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328FA5-D589-864A-9E4A-4AFD693DA8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86317" y="1566713"/>
                  <a:ext cx="240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8B0BA30-D3F8-1045-81D6-6D0C9E16E45B}"/>
                    </a:ext>
                  </a:extLst>
                </p14:cNvPr>
                <p14:cNvContentPartPr/>
                <p14:nvPr/>
              </p14:nvContentPartPr>
              <p14:xfrm>
                <a:off x="7772957" y="1684433"/>
                <a:ext cx="4680" cy="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8B0BA30-D3F8-1045-81D6-6D0C9E16E4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65397" y="1676873"/>
                  <a:ext cx="19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7F4884-C89C-A249-8827-2E253B1083AC}"/>
                    </a:ext>
                  </a:extLst>
                </p14:cNvPr>
                <p14:cNvContentPartPr/>
                <p14:nvPr/>
              </p14:nvContentPartPr>
              <p14:xfrm>
                <a:off x="7843517" y="1684433"/>
                <a:ext cx="30240" cy="7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7F4884-C89C-A249-8827-2E253B1083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5957" y="1676873"/>
                  <a:ext cx="45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90203C2-AC78-384E-9E01-A11967CC9855}"/>
                    </a:ext>
                  </a:extLst>
                </p14:cNvPr>
                <p14:cNvContentPartPr/>
                <p14:nvPr/>
              </p14:nvContentPartPr>
              <p14:xfrm>
                <a:off x="7990397" y="1679033"/>
                <a:ext cx="32040" cy="11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90203C2-AC78-384E-9E01-A11967CC98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82837" y="1671473"/>
                  <a:ext cx="47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9DA2F40-0E67-5840-AC45-109CDD9F2331}"/>
                    </a:ext>
                  </a:extLst>
                </p14:cNvPr>
                <p14:cNvContentPartPr/>
                <p14:nvPr/>
              </p14:nvContentPartPr>
              <p14:xfrm>
                <a:off x="8353277" y="1585073"/>
                <a:ext cx="203400" cy="160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9DA2F40-0E67-5840-AC45-109CDD9F23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45717" y="1577513"/>
                  <a:ext cx="218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E898C38-5B8C-8D44-89C3-8554B451F8C3}"/>
                    </a:ext>
                  </a:extLst>
                </p14:cNvPr>
                <p14:cNvContentPartPr/>
                <p14:nvPr/>
              </p14:nvContentPartPr>
              <p14:xfrm>
                <a:off x="7290917" y="1783793"/>
                <a:ext cx="167040" cy="330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E898C38-5B8C-8D44-89C3-8554B451F8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83357" y="1776233"/>
                  <a:ext cx="1821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730174-2712-4045-AB04-63F985695C00}"/>
                    </a:ext>
                  </a:extLst>
                </p14:cNvPr>
                <p14:cNvContentPartPr/>
                <p14:nvPr/>
              </p14:nvContentPartPr>
              <p14:xfrm>
                <a:off x="7340597" y="1778393"/>
                <a:ext cx="1062360" cy="392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730174-2712-4045-AB04-63F985695C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33037" y="1770833"/>
                  <a:ext cx="10774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85C5691-A40A-424D-BE3A-3B871C1E2450}"/>
                    </a:ext>
                  </a:extLst>
                </p14:cNvPr>
                <p14:cNvContentPartPr/>
                <p14:nvPr/>
              </p14:nvContentPartPr>
              <p14:xfrm>
                <a:off x="7506917" y="1777313"/>
                <a:ext cx="1069560" cy="365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85C5691-A40A-424D-BE3A-3B871C1E24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99357" y="1769753"/>
                  <a:ext cx="10843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D15585-B4A0-414C-A3D7-EEC90A164756}"/>
                    </a:ext>
                  </a:extLst>
                </p14:cNvPr>
                <p14:cNvContentPartPr/>
                <p14:nvPr/>
              </p14:nvContentPartPr>
              <p14:xfrm>
                <a:off x="8539757" y="1697033"/>
                <a:ext cx="85680" cy="505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D15585-B4A0-414C-A3D7-EEC90A1647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32197" y="1689473"/>
                  <a:ext cx="1008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1620E7F-0483-7A48-821D-659686547E11}"/>
                    </a:ext>
                  </a:extLst>
                </p14:cNvPr>
                <p14:cNvContentPartPr/>
                <p14:nvPr/>
              </p14:nvContentPartPr>
              <p14:xfrm>
                <a:off x="8243477" y="928793"/>
                <a:ext cx="230040" cy="167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1620E7F-0483-7A48-821D-659686547E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35917" y="921233"/>
                  <a:ext cx="245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2FEF392-CF20-414A-8163-C69C8F464AA3}"/>
                    </a:ext>
                  </a:extLst>
                </p14:cNvPr>
                <p14:cNvContentPartPr/>
                <p14:nvPr/>
              </p14:nvContentPartPr>
              <p14:xfrm>
                <a:off x="7934957" y="934193"/>
                <a:ext cx="228600" cy="156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2FEF392-CF20-414A-8163-C69C8F464AA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27397" y="926993"/>
                  <a:ext cx="243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C83E153-0B59-7940-B46D-5188966E8636}"/>
                    </a:ext>
                  </a:extLst>
                </p14:cNvPr>
                <p14:cNvContentPartPr/>
                <p14:nvPr/>
              </p14:nvContentPartPr>
              <p14:xfrm>
                <a:off x="7501157" y="1078193"/>
                <a:ext cx="451080" cy="482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C83E153-0B59-7940-B46D-5188966E863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93597" y="1070633"/>
                  <a:ext cx="4662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AFF3DB6-8AE4-D842-9604-2E365099214D}"/>
                    </a:ext>
                  </a:extLst>
                </p14:cNvPr>
                <p14:cNvContentPartPr/>
                <p14:nvPr/>
              </p14:nvContentPartPr>
              <p14:xfrm>
                <a:off x="7525637" y="1115633"/>
                <a:ext cx="816120" cy="455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AFF3DB6-8AE4-D842-9604-2E365099214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518077" y="1108433"/>
                  <a:ext cx="8308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F28FC5-7476-CE4C-A439-EE571879FF27}"/>
                    </a:ext>
                  </a:extLst>
                </p14:cNvPr>
                <p14:cNvContentPartPr/>
                <p14:nvPr/>
              </p14:nvContentPartPr>
              <p14:xfrm>
                <a:off x="8794277" y="1031753"/>
                <a:ext cx="27000" cy="6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F28FC5-7476-CE4C-A439-EE571879FF2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786717" y="1024193"/>
                  <a:ext cx="42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6428F77-7BEF-5B47-9201-BBDE2F2F94E9}"/>
                    </a:ext>
                  </a:extLst>
                </p14:cNvPr>
                <p14:cNvContentPartPr/>
                <p14:nvPr/>
              </p14:nvContentPartPr>
              <p14:xfrm>
                <a:off x="8954477" y="1006553"/>
                <a:ext cx="13320" cy="6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6428F77-7BEF-5B47-9201-BBDE2F2F94E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946917" y="998993"/>
                  <a:ext cx="28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A27C40C-9511-5249-A6F5-6A9D3E70E0E1}"/>
                    </a:ext>
                  </a:extLst>
                </p14:cNvPr>
                <p14:cNvContentPartPr/>
                <p14:nvPr/>
              </p14:nvContentPartPr>
              <p14:xfrm>
                <a:off x="9071837" y="995753"/>
                <a:ext cx="21960" cy="5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A27C40C-9511-5249-A6F5-6A9D3E70E0E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064277" y="988193"/>
                  <a:ext cx="37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3302233-89A0-D34F-B186-213CED4F62CD}"/>
                    </a:ext>
                  </a:extLst>
                </p14:cNvPr>
                <p14:cNvContentPartPr/>
                <p14:nvPr/>
              </p14:nvContentPartPr>
              <p14:xfrm>
                <a:off x="8495117" y="1066673"/>
                <a:ext cx="1015200" cy="509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3302233-89A0-D34F-B186-213CED4F62C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87557" y="1059113"/>
                  <a:ext cx="103032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0F5AC75-5428-3646-A40D-B2B068F6C8AB}"/>
                    </a:ext>
                  </a:extLst>
                </p14:cNvPr>
                <p14:cNvContentPartPr/>
                <p14:nvPr/>
              </p14:nvContentPartPr>
              <p14:xfrm>
                <a:off x="8556677" y="1058393"/>
                <a:ext cx="1427040" cy="554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0F5AC75-5428-3646-A40D-B2B068F6C8A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49117" y="1050833"/>
                  <a:ext cx="14421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DE87E1-E5A6-E24C-8CF6-78B18FCFB37D}"/>
                    </a:ext>
                  </a:extLst>
                </p14:cNvPr>
                <p14:cNvContentPartPr/>
                <p14:nvPr/>
              </p14:nvContentPartPr>
              <p14:xfrm>
                <a:off x="8094797" y="1100873"/>
                <a:ext cx="1650960" cy="449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DE87E1-E5A6-E24C-8CF6-78B18FCFB37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87237" y="1093313"/>
                  <a:ext cx="16657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388E852-96FD-DD4B-AF47-1A81B290DCB7}"/>
                    </a:ext>
                  </a:extLst>
                </p14:cNvPr>
                <p14:cNvContentPartPr/>
                <p14:nvPr/>
              </p14:nvContentPartPr>
              <p14:xfrm>
                <a:off x="8471357" y="1050113"/>
                <a:ext cx="1322280" cy="446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388E852-96FD-DD4B-AF47-1A81B290DCB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463797" y="1042553"/>
                  <a:ext cx="13374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11D30FB-2FA4-9A47-9025-B08D12491140}"/>
                    </a:ext>
                  </a:extLst>
                </p14:cNvPr>
                <p14:cNvContentPartPr/>
                <p14:nvPr/>
              </p14:nvContentPartPr>
              <p14:xfrm>
                <a:off x="9674477" y="1088993"/>
                <a:ext cx="988920" cy="442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11D30FB-2FA4-9A47-9025-B08D1249114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666917" y="1081433"/>
                  <a:ext cx="10040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282D0A7-7070-A849-82F5-F5AEE65893DB}"/>
                    </a:ext>
                  </a:extLst>
                </p14:cNvPr>
                <p14:cNvContentPartPr/>
                <p14:nvPr/>
              </p14:nvContentPartPr>
              <p14:xfrm>
                <a:off x="10060037" y="1017353"/>
                <a:ext cx="653400" cy="491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282D0A7-7070-A849-82F5-F5AEE65893D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052477" y="1009793"/>
                  <a:ext cx="6685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9A82613-DA7A-664C-B318-1A7D6042E090}"/>
                    </a:ext>
                  </a:extLst>
                </p14:cNvPr>
                <p14:cNvContentPartPr/>
                <p14:nvPr/>
              </p14:nvContentPartPr>
              <p14:xfrm>
                <a:off x="6220637" y="785153"/>
                <a:ext cx="300240" cy="253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9A82613-DA7A-664C-B318-1A7D6042E0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213077" y="777593"/>
                  <a:ext cx="315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A874E14-2306-6D4F-B9E8-61280249F3B4}"/>
                    </a:ext>
                  </a:extLst>
                </p14:cNvPr>
                <p14:cNvContentPartPr/>
                <p14:nvPr/>
              </p14:nvContentPartPr>
              <p14:xfrm>
                <a:off x="6262037" y="855353"/>
                <a:ext cx="174600" cy="69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A874E14-2306-6D4F-B9E8-61280249F3B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254477" y="847793"/>
                  <a:ext cx="189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745D158-1722-E74D-83E1-BAC715449927}"/>
                    </a:ext>
                  </a:extLst>
                </p14:cNvPr>
                <p14:cNvContentPartPr/>
                <p14:nvPr/>
              </p14:nvContentPartPr>
              <p14:xfrm>
                <a:off x="6622757" y="691553"/>
                <a:ext cx="239760" cy="264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745D158-1722-E74D-83E1-BAC71544992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15197" y="683993"/>
                  <a:ext cx="254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85C114F-5F41-034D-A214-6A5C01061AF3}"/>
                    </a:ext>
                  </a:extLst>
                </p14:cNvPr>
                <p14:cNvContentPartPr/>
                <p14:nvPr/>
              </p14:nvContentPartPr>
              <p14:xfrm>
                <a:off x="6861077" y="663473"/>
                <a:ext cx="358920" cy="222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85C114F-5F41-034D-A214-6A5C01061AF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53517" y="656273"/>
                  <a:ext cx="373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7CE891D-924C-DE4C-A154-FFD5C0BBC56E}"/>
                    </a:ext>
                  </a:extLst>
                </p14:cNvPr>
                <p14:cNvContentPartPr/>
                <p14:nvPr/>
              </p14:nvContentPartPr>
              <p14:xfrm>
                <a:off x="7062317" y="655913"/>
                <a:ext cx="311400" cy="119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CE891D-924C-DE4C-A154-FFD5C0BBC56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54757" y="648353"/>
                  <a:ext cx="326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A753D3F-DA48-9B49-9E6D-A01C762E01FA}"/>
                    </a:ext>
                  </a:extLst>
                </p14:cNvPr>
                <p14:cNvContentPartPr/>
                <p14:nvPr/>
              </p14:nvContentPartPr>
              <p14:xfrm>
                <a:off x="7415117" y="455033"/>
                <a:ext cx="556920" cy="265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A753D3F-DA48-9B49-9E6D-A01C762E01F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07557" y="447833"/>
                  <a:ext cx="572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24D4A6B-FFE3-FC4B-871B-03B8E8CBD4A9}"/>
                    </a:ext>
                  </a:extLst>
                </p14:cNvPr>
                <p14:cNvContentPartPr/>
                <p14:nvPr/>
              </p14:nvContentPartPr>
              <p14:xfrm>
                <a:off x="7788437" y="392033"/>
                <a:ext cx="514440" cy="178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24D4A6B-FFE3-FC4B-871B-03B8E8CBD4A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80877" y="384473"/>
                  <a:ext cx="529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F76A8C2-1535-F34B-86FB-3FB0F22C6072}"/>
                    </a:ext>
                  </a:extLst>
                </p14:cNvPr>
                <p14:cNvContentPartPr/>
                <p14:nvPr/>
              </p14:nvContentPartPr>
              <p14:xfrm>
                <a:off x="8399717" y="446753"/>
                <a:ext cx="22680" cy="17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F76A8C2-1535-F34B-86FB-3FB0F22C607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392157" y="439193"/>
                  <a:ext cx="37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1DACA6-A5A6-E646-995F-B8A54DFE16C9}"/>
              </a:ext>
            </a:extLst>
          </p:cNvPr>
          <p:cNvGrpSpPr/>
          <p:nvPr/>
        </p:nvGrpSpPr>
        <p:grpSpPr>
          <a:xfrm>
            <a:off x="6369317" y="3155753"/>
            <a:ext cx="4747680" cy="349920"/>
            <a:chOff x="6369317" y="3155753"/>
            <a:chExt cx="474768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1037CF8-1641-264B-902E-23F51173677E}"/>
                    </a:ext>
                  </a:extLst>
                </p14:cNvPr>
                <p14:cNvContentPartPr/>
                <p14:nvPr/>
              </p14:nvContentPartPr>
              <p14:xfrm>
                <a:off x="6479117" y="3220553"/>
                <a:ext cx="26280" cy="196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1037CF8-1641-264B-902E-23F51173677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71557" y="3212993"/>
                  <a:ext cx="41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C84CAC-8BC5-A44F-B2B4-731976C09018}"/>
                    </a:ext>
                  </a:extLst>
                </p14:cNvPr>
                <p14:cNvContentPartPr/>
                <p14:nvPr/>
              </p14:nvContentPartPr>
              <p14:xfrm>
                <a:off x="6369317" y="3155753"/>
                <a:ext cx="560160" cy="257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C84CAC-8BC5-A44F-B2B4-731976C0901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361757" y="3148193"/>
                  <a:ext cx="575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B0A5453-BD54-F847-9F90-C091DDC94E64}"/>
                    </a:ext>
                  </a:extLst>
                </p14:cNvPr>
                <p14:cNvContentPartPr/>
                <p14:nvPr/>
              </p14:nvContentPartPr>
              <p14:xfrm>
                <a:off x="7118837" y="3279233"/>
                <a:ext cx="113400" cy="151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B0A5453-BD54-F847-9F90-C091DDC94E6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111277" y="3271673"/>
                  <a:ext cx="128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28C0222-6AAE-614E-88E0-3E7A8B0842BA}"/>
                    </a:ext>
                  </a:extLst>
                </p14:cNvPr>
                <p14:cNvContentPartPr/>
                <p14:nvPr/>
              </p14:nvContentPartPr>
              <p14:xfrm>
                <a:off x="7252037" y="3236033"/>
                <a:ext cx="441000" cy="186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28C0222-6AAE-614E-88E0-3E7A8B0842B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244477" y="3228473"/>
                  <a:ext cx="456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AC47613-66B2-DC4B-9BC9-0587A766489F}"/>
                    </a:ext>
                  </a:extLst>
                </p14:cNvPr>
                <p14:cNvContentPartPr/>
                <p14:nvPr/>
              </p14:nvContentPartPr>
              <p14:xfrm>
                <a:off x="7565237" y="3289313"/>
                <a:ext cx="148680" cy="130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AC47613-66B2-DC4B-9BC9-0587A766489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557677" y="3281753"/>
                  <a:ext cx="163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88873A3-10A5-D54E-B5E9-C76B3A66DC98}"/>
                    </a:ext>
                  </a:extLst>
                </p14:cNvPr>
                <p14:cNvContentPartPr/>
                <p14:nvPr/>
              </p14:nvContentPartPr>
              <p14:xfrm>
                <a:off x="7701677" y="3263393"/>
                <a:ext cx="33120" cy="34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88873A3-10A5-D54E-B5E9-C76B3A66DC9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694117" y="3255833"/>
                  <a:ext cx="48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CEE8CC3-AD25-514F-9EF7-1FFB19E4CE7B}"/>
                    </a:ext>
                  </a:extLst>
                </p14:cNvPr>
                <p14:cNvContentPartPr/>
                <p14:nvPr/>
              </p14:nvContentPartPr>
              <p14:xfrm>
                <a:off x="7795277" y="3269873"/>
                <a:ext cx="311040" cy="166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CEE8CC3-AD25-514F-9EF7-1FFB19E4CE7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87717" y="3262313"/>
                  <a:ext cx="326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D0E472D-A02F-D044-ABD4-57D4A1A91E03}"/>
                    </a:ext>
                  </a:extLst>
                </p14:cNvPr>
                <p14:cNvContentPartPr/>
                <p14:nvPr/>
              </p14:nvContentPartPr>
              <p14:xfrm>
                <a:off x="8439677" y="3272753"/>
                <a:ext cx="317880" cy="232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D0E472D-A02F-D044-ABD4-57D4A1A91E0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32117" y="3265193"/>
                  <a:ext cx="333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7F2DEB3-0E41-FE48-BD6D-7E919EEF7421}"/>
                    </a:ext>
                  </a:extLst>
                </p14:cNvPr>
                <p14:cNvContentPartPr/>
                <p14:nvPr/>
              </p14:nvContentPartPr>
              <p14:xfrm>
                <a:off x="8757917" y="3293993"/>
                <a:ext cx="236880" cy="105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7F2DEB3-0E41-FE48-BD6D-7E919EEF742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750717" y="3286793"/>
                  <a:ext cx="252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916235F-CBCF-9E4F-98F2-6F851C847080}"/>
                    </a:ext>
                  </a:extLst>
                </p14:cNvPr>
                <p14:cNvContentPartPr/>
                <p14:nvPr/>
              </p14:nvContentPartPr>
              <p14:xfrm>
                <a:off x="9001637" y="3235313"/>
                <a:ext cx="567720" cy="185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916235F-CBCF-9E4F-98F2-6F851C84708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994077" y="3227753"/>
                  <a:ext cx="582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25D136E-E2C5-FD4E-89AA-44E56A3C3757}"/>
                    </a:ext>
                  </a:extLst>
                </p14:cNvPr>
                <p14:cNvContentPartPr/>
                <p14:nvPr/>
              </p14:nvContentPartPr>
              <p14:xfrm>
                <a:off x="9418877" y="3256553"/>
                <a:ext cx="141480" cy="20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25D136E-E2C5-FD4E-89AA-44E56A3C375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411317" y="3248993"/>
                  <a:ext cx="156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3C65D82-1B7A-C64A-8AD7-AABEB2AC06B6}"/>
                    </a:ext>
                  </a:extLst>
                </p14:cNvPr>
                <p14:cNvContentPartPr/>
                <p14:nvPr/>
              </p14:nvContentPartPr>
              <p14:xfrm>
                <a:off x="9761957" y="3305873"/>
                <a:ext cx="317520" cy="128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3C65D82-1B7A-C64A-8AD7-AABEB2AC06B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54397" y="3298313"/>
                  <a:ext cx="332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C61F30E-B8FA-A542-8161-73613E4050F4}"/>
                    </a:ext>
                  </a:extLst>
                </p14:cNvPr>
                <p14:cNvContentPartPr/>
                <p14:nvPr/>
              </p14:nvContentPartPr>
              <p14:xfrm>
                <a:off x="10065077" y="3293993"/>
                <a:ext cx="172440" cy="123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C61F30E-B8FA-A542-8161-73613E4050F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057517" y="3286433"/>
                  <a:ext cx="187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C1EC160-9C7A-0C4E-8620-AC949F01365A}"/>
                    </a:ext>
                  </a:extLst>
                </p14:cNvPr>
                <p14:cNvContentPartPr/>
                <p14:nvPr/>
              </p14:nvContentPartPr>
              <p14:xfrm>
                <a:off x="10254437" y="3202193"/>
                <a:ext cx="364680" cy="220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C1EC160-9C7A-0C4E-8620-AC949F01365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246877" y="3194633"/>
                  <a:ext cx="379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96BAB4E-5907-A244-AC11-C1D0EC8B8AFD}"/>
                    </a:ext>
                  </a:extLst>
                </p14:cNvPr>
                <p14:cNvContentPartPr/>
                <p14:nvPr/>
              </p14:nvContentPartPr>
              <p14:xfrm>
                <a:off x="10593557" y="3232433"/>
                <a:ext cx="1440" cy="18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96BAB4E-5907-A244-AC11-C1D0EC8B8AF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585997" y="3224873"/>
                  <a:ext cx="16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9B24285-8CB4-104E-B4D0-0485F9B40CC8}"/>
                    </a:ext>
                  </a:extLst>
                </p14:cNvPr>
                <p14:cNvContentPartPr/>
                <p14:nvPr/>
              </p14:nvContentPartPr>
              <p14:xfrm>
                <a:off x="10636037" y="3263033"/>
                <a:ext cx="420120" cy="125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9B24285-8CB4-104E-B4D0-0485F9B40CC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628477" y="3255473"/>
                  <a:ext cx="435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6D557AE-CC11-B143-AF9F-E971261DC949}"/>
                    </a:ext>
                  </a:extLst>
                </p14:cNvPr>
                <p14:cNvContentPartPr/>
                <p14:nvPr/>
              </p14:nvContentPartPr>
              <p14:xfrm>
                <a:off x="11071277" y="3392273"/>
                <a:ext cx="45720" cy="84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6D557AE-CC11-B143-AF9F-E971261DC94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063717" y="3384713"/>
                  <a:ext cx="6084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817C27D-ABAA-C745-B474-B72753395767}"/>
                  </a:ext>
                </a:extLst>
              </p14:cNvPr>
              <p14:cNvContentPartPr/>
              <p14:nvPr/>
            </p14:nvContentPartPr>
            <p14:xfrm>
              <a:off x="6462197" y="3617993"/>
              <a:ext cx="92160" cy="1731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817C27D-ABAA-C745-B474-B7275339576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454637" y="3610433"/>
                <a:ext cx="1072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7AED564-B647-DD46-AF69-9BF9F0E180A0}"/>
                  </a:ext>
                </a:extLst>
              </p14:cNvPr>
              <p14:cNvContentPartPr/>
              <p14:nvPr/>
            </p14:nvContentPartPr>
            <p14:xfrm>
              <a:off x="6395597" y="3536993"/>
              <a:ext cx="529200" cy="2268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7AED564-B647-DD46-AF69-9BF9F0E180A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388037" y="3529433"/>
                <a:ext cx="54432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21C979D-7458-C443-9E4A-5909B8D2CCF6}"/>
              </a:ext>
            </a:extLst>
          </p:cNvPr>
          <p:cNvGrpSpPr/>
          <p:nvPr/>
        </p:nvGrpSpPr>
        <p:grpSpPr>
          <a:xfrm>
            <a:off x="7107677" y="3566873"/>
            <a:ext cx="778680" cy="300240"/>
            <a:chOff x="7107677" y="3566873"/>
            <a:chExt cx="77868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2B3A4E6-8980-BF47-8931-10DF95C020A7}"/>
                    </a:ext>
                  </a:extLst>
                </p14:cNvPr>
                <p14:cNvContentPartPr/>
                <p14:nvPr/>
              </p14:nvContentPartPr>
              <p14:xfrm>
                <a:off x="7107677" y="3652193"/>
                <a:ext cx="129960" cy="108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2B3A4E6-8980-BF47-8931-10DF95C020A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00117" y="3644633"/>
                  <a:ext cx="145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572DAF-0C7A-6045-8CF8-59DCE815E440}"/>
                    </a:ext>
                  </a:extLst>
                </p14:cNvPr>
                <p14:cNvContentPartPr/>
                <p14:nvPr/>
              </p14:nvContentPartPr>
              <p14:xfrm>
                <a:off x="7263197" y="3566873"/>
                <a:ext cx="161640" cy="199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572DAF-0C7A-6045-8CF8-59DCE815E44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255637" y="3559313"/>
                  <a:ext cx="176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66A5E28-4B5F-CD4C-866D-C45FCE3729CC}"/>
                    </a:ext>
                  </a:extLst>
                </p14:cNvPr>
                <p14:cNvContentPartPr/>
                <p14:nvPr/>
              </p14:nvContentPartPr>
              <p14:xfrm>
                <a:off x="7461557" y="3635993"/>
                <a:ext cx="351000" cy="231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66A5E28-4B5F-CD4C-866D-C45FCE3729C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453997" y="3628433"/>
                  <a:ext cx="366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FE35938-44DD-2844-975B-CDDA3E4805E6}"/>
                    </a:ext>
                  </a:extLst>
                </p14:cNvPr>
                <p14:cNvContentPartPr/>
                <p14:nvPr/>
              </p14:nvContentPartPr>
              <p14:xfrm>
                <a:off x="7803917" y="3621593"/>
                <a:ext cx="82440" cy="126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FE35938-44DD-2844-975B-CDDA3E4805E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796357" y="3614033"/>
                  <a:ext cx="975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F4540FA-D758-5545-9CCD-C2915BB75FC0}"/>
              </a:ext>
            </a:extLst>
          </p:cNvPr>
          <p:cNvGrpSpPr/>
          <p:nvPr/>
        </p:nvGrpSpPr>
        <p:grpSpPr>
          <a:xfrm>
            <a:off x="8257157" y="3563993"/>
            <a:ext cx="3141000" cy="277560"/>
            <a:chOff x="8257157" y="3563993"/>
            <a:chExt cx="314100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9C6F43F-E494-014F-8328-0131A8EA93CC}"/>
                    </a:ext>
                  </a:extLst>
                </p14:cNvPr>
                <p14:cNvContentPartPr/>
                <p14:nvPr/>
              </p14:nvContentPartPr>
              <p14:xfrm>
                <a:off x="8257157" y="3629513"/>
                <a:ext cx="412920" cy="212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9C6F43F-E494-014F-8328-0131A8EA93C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249597" y="3621953"/>
                  <a:ext cx="428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4D65103-D26B-4840-AC8A-AADEA9EE5681}"/>
                    </a:ext>
                  </a:extLst>
                </p14:cNvPr>
                <p14:cNvContentPartPr/>
                <p14:nvPr/>
              </p14:nvContentPartPr>
              <p14:xfrm>
                <a:off x="8718317" y="3644633"/>
                <a:ext cx="235080" cy="118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4D65103-D26B-4840-AC8A-AADEA9EE568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711117" y="3637073"/>
                  <a:ext cx="250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36EA4FE-3C11-7040-B100-574ECC4811A3}"/>
                    </a:ext>
                  </a:extLst>
                </p14:cNvPr>
                <p14:cNvContentPartPr/>
                <p14:nvPr/>
              </p14:nvContentPartPr>
              <p14:xfrm>
                <a:off x="8964917" y="3605393"/>
                <a:ext cx="542880" cy="153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36EA4FE-3C11-7040-B100-574ECC4811A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57357" y="3597833"/>
                  <a:ext cx="558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9801FAC-9E13-AD48-8024-6415C5044873}"/>
                    </a:ext>
                  </a:extLst>
                </p14:cNvPr>
                <p14:cNvContentPartPr/>
                <p14:nvPr/>
              </p14:nvContentPartPr>
              <p14:xfrm>
                <a:off x="9369917" y="3639953"/>
                <a:ext cx="118800" cy="25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9801FAC-9E13-AD48-8024-6415C504487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362357" y="3632393"/>
                  <a:ext cx="133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09259A2-DE6B-FE40-BA37-24B648941238}"/>
                    </a:ext>
                  </a:extLst>
                </p14:cNvPr>
                <p14:cNvContentPartPr/>
                <p14:nvPr/>
              </p14:nvContentPartPr>
              <p14:xfrm>
                <a:off x="9700037" y="3638513"/>
                <a:ext cx="281160" cy="111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09259A2-DE6B-FE40-BA37-24B64894123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692477" y="3630953"/>
                  <a:ext cx="296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4FBD120-616A-B343-89C9-C8FCB57185BF}"/>
                    </a:ext>
                  </a:extLst>
                </p14:cNvPr>
                <p14:cNvContentPartPr/>
                <p14:nvPr/>
              </p14:nvContentPartPr>
              <p14:xfrm>
                <a:off x="10024037" y="3652193"/>
                <a:ext cx="156240" cy="107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4FBD120-616A-B343-89C9-C8FCB57185B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016477" y="3644633"/>
                  <a:ext cx="171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48519DC-421C-CB47-B113-027BF8E5644E}"/>
                    </a:ext>
                  </a:extLst>
                </p14:cNvPr>
                <p14:cNvContentPartPr/>
                <p14:nvPr/>
              </p14:nvContentPartPr>
              <p14:xfrm>
                <a:off x="10207637" y="3669113"/>
                <a:ext cx="145080" cy="86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48519DC-421C-CB47-B113-027BF8E5644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200077" y="3661553"/>
                  <a:ext cx="160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64E2EEB-CB51-0442-AC12-1E81E7E6BD8B}"/>
                    </a:ext>
                  </a:extLst>
                </p14:cNvPr>
                <p14:cNvContentPartPr/>
                <p14:nvPr/>
              </p14:nvContentPartPr>
              <p14:xfrm>
                <a:off x="10376837" y="3651833"/>
                <a:ext cx="132120" cy="93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64E2EEB-CB51-0442-AC12-1E81E7E6BD8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369277" y="3644273"/>
                  <a:ext cx="147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4DDBEED-9D1D-F641-BDFB-9EE2E792D28C}"/>
                    </a:ext>
                  </a:extLst>
                </p14:cNvPr>
                <p14:cNvContentPartPr/>
                <p14:nvPr/>
              </p14:nvContentPartPr>
              <p14:xfrm>
                <a:off x="10563317" y="3647153"/>
                <a:ext cx="123120" cy="100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4DDBEED-9D1D-F641-BDFB-9EE2E792D28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555757" y="3639593"/>
                  <a:ext cx="138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4A307D7-AF42-4F42-AEDF-571F66B978EA}"/>
                    </a:ext>
                  </a:extLst>
                </p14:cNvPr>
                <p14:cNvContentPartPr/>
                <p14:nvPr/>
              </p14:nvContentPartPr>
              <p14:xfrm>
                <a:off x="10708757" y="3577313"/>
                <a:ext cx="108360" cy="160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4A307D7-AF42-4F42-AEDF-571F66B978E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701197" y="3569753"/>
                  <a:ext cx="123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F2EA5A0-4490-2C4A-980D-1039562C1AF7}"/>
                    </a:ext>
                  </a:extLst>
                </p14:cNvPr>
                <p14:cNvContentPartPr/>
                <p14:nvPr/>
              </p14:nvContentPartPr>
              <p14:xfrm>
                <a:off x="10712717" y="3627353"/>
                <a:ext cx="165600" cy="93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F2EA5A0-4490-2C4A-980D-1039562C1AF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705157" y="3620153"/>
                  <a:ext cx="180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4C2F052-45EB-AE41-9048-69F1E73EF7C4}"/>
                    </a:ext>
                  </a:extLst>
                </p14:cNvPr>
                <p14:cNvContentPartPr/>
                <p14:nvPr/>
              </p14:nvContentPartPr>
              <p14:xfrm>
                <a:off x="10846277" y="3563993"/>
                <a:ext cx="14400" cy="27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4C2F052-45EB-AE41-9048-69F1E73EF7C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838717" y="3556433"/>
                  <a:ext cx="29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6B95A64-0A81-DD44-8F1E-5BC0302EF530}"/>
                    </a:ext>
                  </a:extLst>
                </p14:cNvPr>
                <p14:cNvContentPartPr/>
                <p14:nvPr/>
              </p14:nvContentPartPr>
              <p14:xfrm>
                <a:off x="10923677" y="3649313"/>
                <a:ext cx="106200" cy="102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6B95A64-0A81-DD44-8F1E-5BC0302EF53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916117" y="3641753"/>
                  <a:ext cx="121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06A52FB-5C99-C146-8636-8C3E0EB067E1}"/>
                    </a:ext>
                  </a:extLst>
                </p14:cNvPr>
                <p14:cNvContentPartPr/>
                <p14:nvPr/>
              </p14:nvContentPartPr>
              <p14:xfrm>
                <a:off x="11085677" y="3658313"/>
                <a:ext cx="148680" cy="94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06A52FB-5C99-C146-8636-8C3E0EB067E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078117" y="3650753"/>
                  <a:ext cx="163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4E478BA-D48B-4F4C-989B-030F4CE8C8AF}"/>
                    </a:ext>
                  </a:extLst>
                </p14:cNvPr>
                <p14:cNvContentPartPr/>
                <p14:nvPr/>
              </p14:nvContentPartPr>
              <p14:xfrm>
                <a:off x="11240477" y="3637433"/>
                <a:ext cx="111240" cy="113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4E478BA-D48B-4F4C-989B-030F4CE8C8A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232917" y="3629873"/>
                  <a:ext cx="126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660C99E-789D-EE4F-8C39-54335B302D98}"/>
                    </a:ext>
                  </a:extLst>
                </p14:cNvPr>
                <p14:cNvContentPartPr/>
                <p14:nvPr/>
              </p14:nvContentPartPr>
              <p14:xfrm>
                <a:off x="11388077" y="3749033"/>
                <a:ext cx="10080" cy="19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660C99E-789D-EE4F-8C39-54335B302D9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380517" y="3741473"/>
                  <a:ext cx="252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770BD3E-E319-BF40-8842-6308F4D5DCB1}"/>
              </a:ext>
            </a:extLst>
          </p:cNvPr>
          <p:cNvGrpSpPr/>
          <p:nvPr/>
        </p:nvGrpSpPr>
        <p:grpSpPr>
          <a:xfrm>
            <a:off x="6482357" y="4100753"/>
            <a:ext cx="4586400" cy="772920"/>
            <a:chOff x="6482357" y="4100753"/>
            <a:chExt cx="4586400" cy="77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9A79AA7-538A-A84A-9FC4-8EC4E0D9BB12}"/>
                    </a:ext>
                  </a:extLst>
                </p14:cNvPr>
                <p14:cNvContentPartPr/>
                <p14:nvPr/>
              </p14:nvContentPartPr>
              <p14:xfrm>
                <a:off x="6491717" y="4173833"/>
                <a:ext cx="20880" cy="3132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9A79AA7-538A-A84A-9FC4-8EC4E0D9BB1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484157" y="4166273"/>
                  <a:ext cx="35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850EFF0-0859-0046-8302-E699CA2C27DD}"/>
                    </a:ext>
                  </a:extLst>
                </p14:cNvPr>
                <p14:cNvContentPartPr/>
                <p14:nvPr/>
              </p14:nvContentPartPr>
              <p14:xfrm>
                <a:off x="6579197" y="4323233"/>
                <a:ext cx="164880" cy="133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850EFF0-0859-0046-8302-E699CA2C27D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571997" y="4315673"/>
                  <a:ext cx="180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3C2E8AA-7672-F94D-AD17-73731FEEC21D}"/>
                    </a:ext>
                  </a:extLst>
                </p14:cNvPr>
                <p14:cNvContentPartPr/>
                <p14:nvPr/>
              </p14:nvContentPartPr>
              <p14:xfrm>
                <a:off x="7038917" y="4288673"/>
                <a:ext cx="117720" cy="1411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3C2E8AA-7672-F94D-AD17-73731FEEC21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031357" y="4281113"/>
                  <a:ext cx="132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F605F16-3E71-AB43-8F15-532D0E802819}"/>
                    </a:ext>
                  </a:extLst>
                </p14:cNvPr>
                <p14:cNvContentPartPr/>
                <p14:nvPr/>
              </p14:nvContentPartPr>
              <p14:xfrm>
                <a:off x="6979157" y="4204073"/>
                <a:ext cx="567720" cy="205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F605F16-3E71-AB43-8F15-532D0E80281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971597" y="4196513"/>
                  <a:ext cx="582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6990644-68CD-B243-B8E0-BAAD12306522}"/>
                    </a:ext>
                  </a:extLst>
                </p14:cNvPr>
                <p14:cNvContentPartPr/>
                <p14:nvPr/>
              </p14:nvContentPartPr>
              <p14:xfrm>
                <a:off x="7765757" y="4183193"/>
                <a:ext cx="203040" cy="234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6990644-68CD-B243-B8E0-BAAD1230652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758557" y="4175633"/>
                  <a:ext cx="217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6F1EE9D-2FBD-5547-89ED-3C63790701D4}"/>
                    </a:ext>
                  </a:extLst>
                </p14:cNvPr>
                <p14:cNvContentPartPr/>
                <p14:nvPr/>
              </p14:nvContentPartPr>
              <p14:xfrm>
                <a:off x="7905077" y="4267433"/>
                <a:ext cx="1440" cy="6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6F1EE9D-2FBD-5547-89ED-3C63790701D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97517" y="4260233"/>
                  <a:ext cx="16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4B61259-D9AD-624A-B8EA-EDEFE2413AB5}"/>
                    </a:ext>
                  </a:extLst>
                </p14:cNvPr>
                <p14:cNvContentPartPr/>
                <p14:nvPr/>
              </p14:nvContentPartPr>
              <p14:xfrm>
                <a:off x="7983917" y="4306673"/>
                <a:ext cx="294840" cy="117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4B61259-D9AD-624A-B8EA-EDEFE2413AB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976357" y="4299113"/>
                  <a:ext cx="309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C4BBBD-2713-4344-B040-3419E4FE3818}"/>
                    </a:ext>
                  </a:extLst>
                </p14:cNvPr>
                <p14:cNvContentPartPr/>
                <p14:nvPr/>
              </p14:nvContentPartPr>
              <p14:xfrm>
                <a:off x="8301437" y="4213433"/>
                <a:ext cx="929880" cy="358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C4BBBD-2713-4344-B040-3419E4FE381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93877" y="4205873"/>
                  <a:ext cx="9450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E0E8D78-81CD-8A49-BCF9-A8572E32F834}"/>
                    </a:ext>
                  </a:extLst>
                </p14:cNvPr>
                <p14:cNvContentPartPr/>
                <p14:nvPr/>
              </p14:nvContentPartPr>
              <p14:xfrm>
                <a:off x="9263717" y="4361393"/>
                <a:ext cx="43920" cy="83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E0E8D78-81CD-8A49-BCF9-A8572E32F8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256157" y="4353833"/>
                  <a:ext cx="59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D1ECD10-BF9A-1947-A3E9-4F50B910694D}"/>
                    </a:ext>
                  </a:extLst>
                </p14:cNvPr>
                <p14:cNvContentPartPr/>
                <p14:nvPr/>
              </p14:nvContentPartPr>
              <p14:xfrm>
                <a:off x="9637037" y="4245833"/>
                <a:ext cx="18360" cy="1231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D1ECD10-BF9A-1947-A3E9-4F50B910694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629477" y="4238273"/>
                  <a:ext cx="33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05149C5-BD9C-4843-BA92-97C51491EA6D}"/>
                    </a:ext>
                  </a:extLst>
                </p14:cNvPr>
                <p14:cNvContentPartPr/>
                <p14:nvPr/>
              </p14:nvContentPartPr>
              <p14:xfrm>
                <a:off x="9562877" y="4177073"/>
                <a:ext cx="571680" cy="191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05149C5-BD9C-4843-BA92-97C51491EA6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555317" y="4169513"/>
                  <a:ext cx="586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AE22E7E-9AE8-8E41-8BDA-67E407ABA437}"/>
                    </a:ext>
                  </a:extLst>
                </p14:cNvPr>
                <p14:cNvContentPartPr/>
                <p14:nvPr/>
              </p14:nvContentPartPr>
              <p14:xfrm>
                <a:off x="10409237" y="4100753"/>
                <a:ext cx="183960" cy="258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AE22E7E-9AE8-8E41-8BDA-67E407ABA43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401677" y="4093553"/>
                  <a:ext cx="199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381A61B-E054-0042-A6B2-0A940ECFDEDF}"/>
                    </a:ext>
                  </a:extLst>
                </p14:cNvPr>
                <p14:cNvContentPartPr/>
                <p14:nvPr/>
              </p14:nvContentPartPr>
              <p14:xfrm>
                <a:off x="10553597" y="4197953"/>
                <a:ext cx="20160" cy="8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381A61B-E054-0042-A6B2-0A940ECFDED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546397" y="4190393"/>
                  <a:ext cx="35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8666A85-55C4-F34B-9302-CE3AC859747E}"/>
                    </a:ext>
                  </a:extLst>
                </p14:cNvPr>
                <p14:cNvContentPartPr/>
                <p14:nvPr/>
              </p14:nvContentPartPr>
              <p14:xfrm>
                <a:off x="10619477" y="4231073"/>
                <a:ext cx="158040" cy="96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8666A85-55C4-F34B-9302-CE3AC859747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611917" y="4223513"/>
                  <a:ext cx="173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5EAF81C-2A4B-E843-A79D-C38048C2F565}"/>
                    </a:ext>
                  </a:extLst>
                </p14:cNvPr>
                <p14:cNvContentPartPr/>
                <p14:nvPr/>
              </p14:nvContentPartPr>
              <p14:xfrm>
                <a:off x="10796957" y="4144313"/>
                <a:ext cx="208080" cy="189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5EAF81C-2A4B-E843-A79D-C38048C2F56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89397" y="4136753"/>
                  <a:ext cx="223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125401C-5BD8-3940-A735-91C38625A8E9}"/>
                    </a:ext>
                  </a:extLst>
                </p14:cNvPr>
                <p14:cNvContentPartPr/>
                <p14:nvPr/>
              </p14:nvContentPartPr>
              <p14:xfrm>
                <a:off x="11002517" y="4220633"/>
                <a:ext cx="66240" cy="117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125401C-5BD8-3940-A735-91C38625A8E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994957" y="4213073"/>
                  <a:ext cx="81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84EA005-2F85-4447-914B-219DB0B6E08E}"/>
                    </a:ext>
                  </a:extLst>
                </p14:cNvPr>
                <p14:cNvContentPartPr/>
                <p14:nvPr/>
              </p14:nvContentPartPr>
              <p14:xfrm>
                <a:off x="6482357" y="4683953"/>
                <a:ext cx="224280" cy="100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84EA005-2F85-4447-914B-219DB0B6E08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74797" y="4676393"/>
                  <a:ext cx="239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7E481D5-5128-2144-9DC2-BEB98842BA96}"/>
                    </a:ext>
                  </a:extLst>
                </p14:cNvPr>
                <p14:cNvContentPartPr/>
                <p14:nvPr/>
              </p14:nvContentPartPr>
              <p14:xfrm>
                <a:off x="6738677" y="4685033"/>
                <a:ext cx="133560" cy="972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7E481D5-5128-2144-9DC2-BEB98842BA9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31477" y="4677473"/>
                  <a:ext cx="148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511128A-1B92-D945-BFCB-80F678DA3DBD}"/>
                    </a:ext>
                  </a:extLst>
                </p14:cNvPr>
                <p14:cNvContentPartPr/>
                <p14:nvPr/>
              </p14:nvContentPartPr>
              <p14:xfrm>
                <a:off x="6923717" y="4595753"/>
                <a:ext cx="327960" cy="173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511128A-1B92-D945-BFCB-80F678DA3DB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916157" y="4588193"/>
                  <a:ext cx="343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EDA719E-894E-2E44-85C3-0975A7653E86}"/>
                    </a:ext>
                  </a:extLst>
                </p14:cNvPr>
                <p14:cNvContentPartPr/>
                <p14:nvPr/>
              </p14:nvContentPartPr>
              <p14:xfrm>
                <a:off x="7277957" y="4581713"/>
                <a:ext cx="190080" cy="174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EDA719E-894E-2E44-85C3-0975A7653E8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70397" y="4574153"/>
                  <a:ext cx="204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5B48CEA-74EE-1E49-A8E8-4E193E1F8060}"/>
                    </a:ext>
                  </a:extLst>
                </p14:cNvPr>
                <p14:cNvContentPartPr/>
                <p14:nvPr/>
              </p14:nvContentPartPr>
              <p14:xfrm>
                <a:off x="7946477" y="4618433"/>
                <a:ext cx="362520" cy="182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5B48CEA-74EE-1E49-A8E8-4E193E1F806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938917" y="4610873"/>
                  <a:ext cx="377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EA9229C-1501-1142-B730-D08794EB43BC}"/>
                    </a:ext>
                  </a:extLst>
                </p14:cNvPr>
                <p14:cNvContentPartPr/>
                <p14:nvPr/>
              </p14:nvContentPartPr>
              <p14:xfrm>
                <a:off x="8688797" y="4664153"/>
                <a:ext cx="358200" cy="209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EA9229C-1501-1142-B730-D08794EB43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81237" y="4656593"/>
                  <a:ext cx="373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9ED6D1C-AEBB-2441-8A3D-F15DE9F03897}"/>
                    </a:ext>
                  </a:extLst>
                </p14:cNvPr>
                <p14:cNvContentPartPr/>
                <p14:nvPr/>
              </p14:nvContentPartPr>
              <p14:xfrm>
                <a:off x="9063557" y="4622393"/>
                <a:ext cx="272880" cy="1350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9ED6D1C-AEBB-2441-8A3D-F15DE9F038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55997" y="4614833"/>
                  <a:ext cx="288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4D4E42F-D281-D946-A361-65E814A59247}"/>
                    </a:ext>
                  </a:extLst>
                </p14:cNvPr>
                <p14:cNvContentPartPr/>
                <p14:nvPr/>
              </p14:nvContentPartPr>
              <p14:xfrm>
                <a:off x="9354077" y="4579913"/>
                <a:ext cx="473400" cy="1598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4D4E42F-D281-D946-A361-65E814A5924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346517" y="4572353"/>
                  <a:ext cx="488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CDC3FF3-B318-1449-A986-EB642FFAA7A7}"/>
                    </a:ext>
                  </a:extLst>
                </p14:cNvPr>
                <p14:cNvContentPartPr/>
                <p14:nvPr/>
              </p14:nvContentPartPr>
              <p14:xfrm>
                <a:off x="9720557" y="4622393"/>
                <a:ext cx="105840" cy="11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CDC3FF3-B318-1449-A986-EB642FFAA7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712997" y="4614833"/>
                  <a:ext cx="120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64E0686-8A72-5F49-BBC9-DC94A4FABBE7}"/>
                    </a:ext>
                  </a:extLst>
                </p14:cNvPr>
                <p14:cNvContentPartPr/>
                <p14:nvPr/>
              </p14:nvContentPartPr>
              <p14:xfrm>
                <a:off x="9862037" y="4593953"/>
                <a:ext cx="164520" cy="1155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64E0686-8A72-5F49-BBC9-DC94A4FABBE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854477" y="4586753"/>
                  <a:ext cx="179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7CCCE03-E9F1-2148-AD0A-18077B82B752}"/>
                    </a:ext>
                  </a:extLst>
                </p14:cNvPr>
                <p14:cNvContentPartPr/>
                <p14:nvPr/>
              </p14:nvContentPartPr>
              <p14:xfrm>
                <a:off x="10039517" y="4488473"/>
                <a:ext cx="143640" cy="221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7CCCE03-E9F1-2148-AD0A-18077B82B75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032317" y="4480913"/>
                  <a:ext cx="158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91198FA-45E7-6F49-9CF1-7B7DB2CBAB35}"/>
                    </a:ext>
                  </a:extLst>
                </p14:cNvPr>
                <p14:cNvContentPartPr/>
                <p14:nvPr/>
              </p14:nvContentPartPr>
              <p14:xfrm>
                <a:off x="10435517" y="4588193"/>
                <a:ext cx="223920" cy="110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91198FA-45E7-6F49-9CF1-7B7DB2CBAB3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427957" y="4580633"/>
                  <a:ext cx="239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2E843B0-6CC3-3C4A-9D6F-47378D3B1E47}"/>
                    </a:ext>
                  </a:extLst>
                </p14:cNvPr>
                <p14:cNvContentPartPr/>
                <p14:nvPr/>
              </p14:nvContentPartPr>
              <p14:xfrm>
                <a:off x="10672397" y="4563353"/>
                <a:ext cx="75600" cy="1328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2E843B0-6CC3-3C4A-9D6F-47378D3B1E4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64837" y="4555793"/>
                  <a:ext cx="9036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2438433-307E-6849-A829-046F10B6BB05}"/>
              </a:ext>
            </a:extLst>
          </p:cNvPr>
          <p:cNvGrpSpPr/>
          <p:nvPr/>
        </p:nvGrpSpPr>
        <p:grpSpPr>
          <a:xfrm>
            <a:off x="10956437" y="4477673"/>
            <a:ext cx="964800" cy="243360"/>
            <a:chOff x="10956437" y="4477673"/>
            <a:chExt cx="96480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813ACC9-39AD-5A47-A14F-598E6729AB4D}"/>
                    </a:ext>
                  </a:extLst>
                </p14:cNvPr>
                <p14:cNvContentPartPr/>
                <p14:nvPr/>
              </p14:nvContentPartPr>
              <p14:xfrm>
                <a:off x="10956437" y="4559393"/>
                <a:ext cx="70560" cy="1616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813ACC9-39AD-5A47-A14F-598E6729AB4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49237" y="4552193"/>
                  <a:ext cx="85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4209A4F-39A4-7742-BD6D-7AA3D22B3CE2}"/>
                    </a:ext>
                  </a:extLst>
                </p14:cNvPr>
                <p14:cNvContentPartPr/>
                <p14:nvPr/>
              </p14:nvContentPartPr>
              <p14:xfrm>
                <a:off x="11050397" y="4516193"/>
                <a:ext cx="360000" cy="177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4209A4F-39A4-7742-BD6D-7AA3D22B3CE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042837" y="4508633"/>
                  <a:ext cx="375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5D4DB77-3230-084B-84AA-7C47FEFC0881}"/>
                    </a:ext>
                  </a:extLst>
                </p14:cNvPr>
                <p14:cNvContentPartPr/>
                <p14:nvPr/>
              </p14:nvContentPartPr>
              <p14:xfrm>
                <a:off x="11292677" y="4547153"/>
                <a:ext cx="181440" cy="954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5D4DB77-3230-084B-84AA-7C47FEFC088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285117" y="4539593"/>
                  <a:ext cx="196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A8B31B9-57EC-EF43-950B-E576091B8AF7}"/>
                    </a:ext>
                  </a:extLst>
                </p14:cNvPr>
                <p14:cNvContentPartPr/>
                <p14:nvPr/>
              </p14:nvContentPartPr>
              <p14:xfrm>
                <a:off x="11429837" y="4477673"/>
                <a:ext cx="1080" cy="9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A8B31B9-57EC-EF43-950B-E576091B8AF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422637" y="4470113"/>
                  <a:ext cx="15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47C3604-CAC8-3A41-B842-23A26036196F}"/>
                    </a:ext>
                  </a:extLst>
                </p14:cNvPr>
                <p14:cNvContentPartPr/>
                <p14:nvPr/>
              </p14:nvContentPartPr>
              <p14:xfrm>
                <a:off x="11520197" y="4525553"/>
                <a:ext cx="245160" cy="1389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47C3604-CAC8-3A41-B842-23A26036196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512637" y="4517993"/>
                  <a:ext cx="260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B905A9F-60E7-034A-9411-C171A183E63E}"/>
                    </a:ext>
                  </a:extLst>
                </p14:cNvPr>
                <p14:cNvContentPartPr/>
                <p14:nvPr/>
              </p14:nvContentPartPr>
              <p14:xfrm>
                <a:off x="11727917" y="4533113"/>
                <a:ext cx="87840" cy="1317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B905A9F-60E7-034A-9411-C171A183E63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720357" y="4525553"/>
                  <a:ext cx="102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BEB877A-74FD-D14E-91E3-34F86B53F3BC}"/>
                    </a:ext>
                  </a:extLst>
                </p14:cNvPr>
                <p14:cNvContentPartPr/>
                <p14:nvPr/>
              </p14:nvContentPartPr>
              <p14:xfrm>
                <a:off x="11894957" y="4591433"/>
                <a:ext cx="26280" cy="201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BEB877A-74FD-D14E-91E3-34F86B53F3B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887397" y="4583873"/>
                  <a:ext cx="4140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A25334B-69E4-1846-9283-A63A7E0481C1}"/>
              </a:ext>
            </a:extLst>
          </p:cNvPr>
          <p:cNvGrpSpPr/>
          <p:nvPr/>
        </p:nvGrpSpPr>
        <p:grpSpPr>
          <a:xfrm>
            <a:off x="6416837" y="5013353"/>
            <a:ext cx="531720" cy="259560"/>
            <a:chOff x="6416837" y="5013353"/>
            <a:chExt cx="53172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60E7C4C-6449-0A47-ACE8-6895FD1BE4F6}"/>
                    </a:ext>
                  </a:extLst>
                </p14:cNvPr>
                <p14:cNvContentPartPr/>
                <p14:nvPr/>
              </p14:nvContentPartPr>
              <p14:xfrm>
                <a:off x="6538157" y="5018753"/>
                <a:ext cx="30240" cy="213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60E7C4C-6449-0A47-ACE8-6895FD1BE4F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530597" y="5011193"/>
                  <a:ext cx="45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07D60F4-3168-3847-8605-CC1460380450}"/>
                    </a:ext>
                  </a:extLst>
                </p14:cNvPr>
                <p14:cNvContentPartPr/>
                <p14:nvPr/>
              </p14:nvContentPartPr>
              <p14:xfrm>
                <a:off x="6416837" y="5013353"/>
                <a:ext cx="178920" cy="619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07D60F4-3168-3847-8605-CC146038045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409277" y="5005793"/>
                  <a:ext cx="194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0EABBAC-8ECF-8245-AC63-4F849CC61101}"/>
                    </a:ext>
                  </a:extLst>
                </p14:cNvPr>
                <p14:cNvContentPartPr/>
                <p14:nvPr/>
              </p14:nvContentPartPr>
              <p14:xfrm>
                <a:off x="6620237" y="5141513"/>
                <a:ext cx="173880" cy="1314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0EABBAC-8ECF-8245-AC63-4F849CC6110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612677" y="5133953"/>
                  <a:ext cx="189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4AE0406-A0F4-6C4B-B518-2A4E738DD28A}"/>
                    </a:ext>
                  </a:extLst>
                </p14:cNvPr>
                <p14:cNvContentPartPr/>
                <p14:nvPr/>
              </p14:nvContentPartPr>
              <p14:xfrm>
                <a:off x="6832637" y="5144033"/>
                <a:ext cx="115920" cy="100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4AE0406-A0F4-6C4B-B518-2A4E738DD28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825077" y="5136833"/>
                  <a:ext cx="13104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E6F017D-9B97-1F49-B14E-C95D9567E26F}"/>
              </a:ext>
            </a:extLst>
          </p:cNvPr>
          <p:cNvGrpSpPr/>
          <p:nvPr/>
        </p:nvGrpSpPr>
        <p:grpSpPr>
          <a:xfrm>
            <a:off x="7244117" y="4955753"/>
            <a:ext cx="629280" cy="245520"/>
            <a:chOff x="7244117" y="4955753"/>
            <a:chExt cx="62928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9C590F3-BC64-9447-9C2B-009D575681D7}"/>
                    </a:ext>
                  </a:extLst>
                </p14:cNvPr>
                <p14:cNvContentPartPr/>
                <p14:nvPr/>
              </p14:nvContentPartPr>
              <p14:xfrm>
                <a:off x="7244117" y="4955753"/>
                <a:ext cx="152280" cy="2376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9C590F3-BC64-9447-9C2B-009D575681D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236557" y="4948193"/>
                  <a:ext cx="1674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C2629D2-62E9-9B43-880C-A19F34FDFFB8}"/>
                    </a:ext>
                  </a:extLst>
                </p14:cNvPr>
                <p14:cNvContentPartPr/>
                <p14:nvPr/>
              </p14:nvContentPartPr>
              <p14:xfrm>
                <a:off x="7362557" y="5044313"/>
                <a:ext cx="3600" cy="43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C2629D2-62E9-9B43-880C-A19F34FDFF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55357" y="5036753"/>
                  <a:ext cx="18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63D96BC-1D65-9949-910F-50A4A344F493}"/>
                    </a:ext>
                  </a:extLst>
                </p14:cNvPr>
                <p14:cNvContentPartPr/>
                <p14:nvPr/>
              </p14:nvContentPartPr>
              <p14:xfrm>
                <a:off x="7418717" y="5097233"/>
                <a:ext cx="177480" cy="104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63D96BC-1D65-9949-910F-50A4A344F49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411157" y="5089673"/>
                  <a:ext cx="192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FE15D1C-BD9D-FB41-B4A0-4802B5907D88}"/>
                    </a:ext>
                  </a:extLst>
                </p14:cNvPr>
                <p14:cNvContentPartPr/>
                <p14:nvPr/>
              </p14:nvContentPartPr>
              <p14:xfrm>
                <a:off x="7564877" y="4994273"/>
                <a:ext cx="247320" cy="1836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FE15D1C-BD9D-FB41-B4A0-4802B5907D8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557317" y="4986713"/>
                  <a:ext cx="262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DC87C05-1EED-C042-9E0C-BB0A52BE5991}"/>
                    </a:ext>
                  </a:extLst>
                </p14:cNvPr>
                <p14:cNvContentPartPr/>
                <p14:nvPr/>
              </p14:nvContentPartPr>
              <p14:xfrm>
                <a:off x="7789517" y="5045393"/>
                <a:ext cx="83880" cy="1134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DC87C05-1EED-C042-9E0C-BB0A52BE599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781957" y="5037833"/>
                  <a:ext cx="9900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7EC74BD-0980-F54A-9947-2D97DBC3C983}"/>
              </a:ext>
            </a:extLst>
          </p:cNvPr>
          <p:cNvGrpSpPr/>
          <p:nvPr/>
        </p:nvGrpSpPr>
        <p:grpSpPr>
          <a:xfrm>
            <a:off x="8149157" y="4921193"/>
            <a:ext cx="2934000" cy="280080"/>
            <a:chOff x="8149157" y="4921193"/>
            <a:chExt cx="293400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8CFF31B-3375-C941-B378-D69D8D894074}"/>
                    </a:ext>
                  </a:extLst>
                </p14:cNvPr>
                <p14:cNvContentPartPr/>
                <p14:nvPr/>
              </p14:nvContentPartPr>
              <p14:xfrm>
                <a:off x="8149157" y="5081033"/>
                <a:ext cx="213480" cy="1202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8CFF31B-3375-C941-B378-D69D8D89407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141597" y="5073473"/>
                  <a:ext cx="228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EC42080-9DA2-7F4B-A6C9-7304F03FD7FB}"/>
                    </a:ext>
                  </a:extLst>
                </p14:cNvPr>
                <p14:cNvContentPartPr/>
                <p14:nvPr/>
              </p14:nvContentPartPr>
              <p14:xfrm>
                <a:off x="8401157" y="5082473"/>
                <a:ext cx="104760" cy="1044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EC42080-9DA2-7F4B-A6C9-7304F03FD7F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393597" y="5074913"/>
                  <a:ext cx="119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B2AA54E-8230-804A-A72E-827E92DBDDD9}"/>
                    </a:ext>
                  </a:extLst>
                </p14:cNvPr>
                <p14:cNvContentPartPr/>
                <p14:nvPr/>
              </p14:nvContentPartPr>
              <p14:xfrm>
                <a:off x="8537957" y="4967273"/>
                <a:ext cx="279360" cy="208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B2AA54E-8230-804A-A72E-827E92DBDDD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530397" y="4959713"/>
                  <a:ext cx="294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851FFF6-82EC-DF46-BEA1-37FD174A41DC}"/>
                    </a:ext>
                  </a:extLst>
                </p14:cNvPr>
                <p14:cNvContentPartPr/>
                <p14:nvPr/>
              </p14:nvContentPartPr>
              <p14:xfrm>
                <a:off x="8840357" y="4969793"/>
                <a:ext cx="173880" cy="1792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851FFF6-82EC-DF46-BEA1-37FD174A41D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832797" y="4962233"/>
                  <a:ext cx="189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0C37E2C-EB73-894B-B2FA-0AFD01EEBCE9}"/>
                    </a:ext>
                  </a:extLst>
                </p14:cNvPr>
                <p14:cNvContentPartPr/>
                <p14:nvPr/>
              </p14:nvContentPartPr>
              <p14:xfrm>
                <a:off x="9215117" y="4981673"/>
                <a:ext cx="332280" cy="1753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0C37E2C-EB73-894B-B2FA-0AFD01EEBCE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207557" y="4974113"/>
                  <a:ext cx="347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ADC466F-64D6-D444-AA9F-FFD7F3B74E29}"/>
                    </a:ext>
                  </a:extLst>
                </p14:cNvPr>
                <p14:cNvContentPartPr/>
                <p14:nvPr/>
              </p14:nvContentPartPr>
              <p14:xfrm>
                <a:off x="9703637" y="5024513"/>
                <a:ext cx="260640" cy="1303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ADC466F-64D6-D444-AA9F-FFD7F3B74E2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696077" y="5016953"/>
                  <a:ext cx="275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3C29C1D-C8DA-8545-8959-F2DCC43A9B26}"/>
                    </a:ext>
                  </a:extLst>
                </p14:cNvPr>
                <p14:cNvContentPartPr/>
                <p14:nvPr/>
              </p14:nvContentPartPr>
              <p14:xfrm>
                <a:off x="10015397" y="5069513"/>
                <a:ext cx="142200" cy="939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3C29C1D-C8DA-8545-8959-F2DCC43A9B2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007837" y="5061953"/>
                  <a:ext cx="157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3E23CED-31F6-B244-9034-0C7F95517124}"/>
                    </a:ext>
                  </a:extLst>
                </p14:cNvPr>
                <p14:cNvContentPartPr/>
                <p14:nvPr/>
              </p14:nvContentPartPr>
              <p14:xfrm>
                <a:off x="10173077" y="5054033"/>
                <a:ext cx="131040" cy="961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3E23CED-31F6-B244-9034-0C7F9551712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165517" y="5046833"/>
                  <a:ext cx="146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8294F4C-609B-3F46-AF3F-DCAA21B4E157}"/>
                    </a:ext>
                  </a:extLst>
                </p14:cNvPr>
                <p14:cNvContentPartPr/>
                <p14:nvPr/>
              </p14:nvContentPartPr>
              <p14:xfrm>
                <a:off x="10333277" y="5047553"/>
                <a:ext cx="118440" cy="921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8294F4C-609B-3F46-AF3F-DCAA21B4E15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325717" y="5039993"/>
                  <a:ext cx="133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5B8E7A3-3D87-F34C-84EC-9BFDE800E8A3}"/>
                    </a:ext>
                  </a:extLst>
                </p14:cNvPr>
                <p14:cNvContentPartPr/>
                <p14:nvPr/>
              </p14:nvContentPartPr>
              <p14:xfrm>
                <a:off x="10486277" y="5014793"/>
                <a:ext cx="121680" cy="1119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5B8E7A3-3D87-F34C-84EC-9BFDE800E8A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478717" y="5007233"/>
                  <a:ext cx="136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84B61ED-316B-0548-8382-712C04701F3B}"/>
                    </a:ext>
                  </a:extLst>
                </p14:cNvPr>
                <p14:cNvContentPartPr/>
                <p14:nvPr/>
              </p14:nvContentPartPr>
              <p14:xfrm>
                <a:off x="10640357" y="4981313"/>
                <a:ext cx="89640" cy="1371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84B61ED-316B-0548-8382-712C04701F3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632797" y="4973753"/>
                  <a:ext cx="104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8F4DBBC-0DA2-2D4A-8C89-5BD64B552A94}"/>
                    </a:ext>
                  </a:extLst>
                </p14:cNvPr>
                <p14:cNvContentPartPr/>
                <p14:nvPr/>
              </p14:nvContentPartPr>
              <p14:xfrm>
                <a:off x="10637477" y="5025593"/>
                <a:ext cx="105120" cy="111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8F4DBBC-0DA2-2D4A-8C89-5BD64B552A9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629917" y="5018033"/>
                  <a:ext cx="120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65D5090-1DAF-E346-8E6C-C528B82309EB}"/>
                    </a:ext>
                  </a:extLst>
                </p14:cNvPr>
                <p14:cNvContentPartPr/>
                <p14:nvPr/>
              </p14:nvContentPartPr>
              <p14:xfrm>
                <a:off x="10762037" y="5030273"/>
                <a:ext cx="138240" cy="957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65D5090-1DAF-E346-8E6C-C528B82309E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754477" y="5022713"/>
                  <a:ext cx="153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4C37082-F2A8-D448-B228-D2776445FDD1}"/>
                    </a:ext>
                  </a:extLst>
                </p14:cNvPr>
                <p14:cNvContentPartPr/>
                <p14:nvPr/>
              </p14:nvContentPartPr>
              <p14:xfrm>
                <a:off x="10903877" y="4921193"/>
                <a:ext cx="179280" cy="1911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4C37082-F2A8-D448-B228-D2776445FDD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896317" y="4913633"/>
                  <a:ext cx="19440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0AAEA14-92A1-FB45-8672-81E24AD40135}"/>
              </a:ext>
            </a:extLst>
          </p:cNvPr>
          <p:cNvGrpSpPr/>
          <p:nvPr/>
        </p:nvGrpSpPr>
        <p:grpSpPr>
          <a:xfrm>
            <a:off x="11331557" y="4859993"/>
            <a:ext cx="384840" cy="288360"/>
            <a:chOff x="11331557" y="4859993"/>
            <a:chExt cx="38484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9289AC4-8781-424C-9611-6C015C8740B8}"/>
                    </a:ext>
                  </a:extLst>
                </p14:cNvPr>
                <p14:cNvContentPartPr/>
                <p14:nvPr/>
              </p14:nvContentPartPr>
              <p14:xfrm>
                <a:off x="11331557" y="5001833"/>
                <a:ext cx="12240" cy="752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9289AC4-8781-424C-9611-6C015C8740B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323997" y="4994273"/>
                  <a:ext cx="27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A928691-ADF5-144C-B84E-E79A0F2A4954}"/>
                    </a:ext>
                  </a:extLst>
                </p14:cNvPr>
                <p14:cNvContentPartPr/>
                <p14:nvPr/>
              </p14:nvContentPartPr>
              <p14:xfrm>
                <a:off x="11347757" y="4912913"/>
                <a:ext cx="3960" cy="277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A928691-ADF5-144C-B84E-E79A0F2A495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40197" y="4905353"/>
                  <a:ext cx="19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13667C0-7777-D249-BF53-4E4059B625C0}"/>
                    </a:ext>
                  </a:extLst>
                </p14:cNvPr>
                <p14:cNvContentPartPr/>
                <p14:nvPr/>
              </p14:nvContentPartPr>
              <p14:xfrm>
                <a:off x="11421917" y="4865753"/>
                <a:ext cx="78840" cy="2826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13667C0-7777-D249-BF53-4E4059B625C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414357" y="4858193"/>
                  <a:ext cx="93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74B0574-9F38-C44F-9783-8926FAE70860}"/>
                    </a:ext>
                  </a:extLst>
                </p14:cNvPr>
                <p14:cNvContentPartPr/>
                <p14:nvPr/>
              </p14:nvContentPartPr>
              <p14:xfrm>
                <a:off x="11382677" y="4975193"/>
                <a:ext cx="185760" cy="439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74B0574-9F38-C44F-9783-8926FAE7086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375117" y="4967633"/>
                  <a:ext cx="200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BE0140C-070F-7545-9DB2-5512F79211D2}"/>
                    </a:ext>
                  </a:extLst>
                </p14:cNvPr>
                <p14:cNvContentPartPr/>
                <p14:nvPr/>
              </p14:nvContentPartPr>
              <p14:xfrm>
                <a:off x="11571317" y="4859993"/>
                <a:ext cx="99360" cy="2602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BE0140C-070F-7545-9DB2-5512F79211D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563757" y="4852793"/>
                  <a:ext cx="114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DC70B4B-1C18-3A4C-94F5-E940CA48A604}"/>
                    </a:ext>
                  </a:extLst>
                </p14:cNvPr>
                <p14:cNvContentPartPr/>
                <p14:nvPr/>
              </p14:nvContentPartPr>
              <p14:xfrm>
                <a:off x="11493197" y="4967273"/>
                <a:ext cx="223200" cy="226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DC70B4B-1C18-3A4C-94F5-E940CA48A60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485997" y="4959713"/>
                  <a:ext cx="23832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BD9691C-F874-4A42-82C4-07B167899884}"/>
                  </a:ext>
                </a:extLst>
              </p14:cNvPr>
              <p14:cNvContentPartPr/>
              <p14:nvPr/>
            </p14:nvContentPartPr>
            <p14:xfrm>
              <a:off x="6606197" y="5509073"/>
              <a:ext cx="55440" cy="1666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BD9691C-F874-4A42-82C4-07B167899884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6598637" y="5501513"/>
                <a:ext cx="705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F8DD7C3D-634D-174C-AB06-59114D656DBA}"/>
                  </a:ext>
                </a:extLst>
              </p14:cNvPr>
              <p14:cNvContentPartPr/>
              <p14:nvPr/>
            </p14:nvContentPartPr>
            <p14:xfrm>
              <a:off x="6520517" y="5440673"/>
              <a:ext cx="499680" cy="2192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F8DD7C3D-634D-174C-AB06-59114D656DBA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6512957" y="5433113"/>
                <a:ext cx="5148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C828EDA-F7B2-4F4C-BBD8-5F2550D18F8C}"/>
                  </a:ext>
                </a:extLst>
              </p14:cNvPr>
              <p14:cNvContentPartPr/>
              <p14:nvPr/>
            </p14:nvContentPartPr>
            <p14:xfrm>
              <a:off x="7037477" y="5528873"/>
              <a:ext cx="159120" cy="1926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C828EDA-F7B2-4F4C-BBD8-5F2550D18F8C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029917" y="5521313"/>
                <a:ext cx="1738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FFADE0A8-1993-6B48-BDD9-6C90BED774A8}"/>
                  </a:ext>
                </a:extLst>
              </p14:cNvPr>
              <p14:cNvContentPartPr/>
              <p14:nvPr/>
            </p14:nvContentPartPr>
            <p14:xfrm>
              <a:off x="7502957" y="5410793"/>
              <a:ext cx="779760" cy="2030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FFADE0A8-1993-6B48-BDD9-6C90BED774A8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7495397" y="5403593"/>
                <a:ext cx="79488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 313">
            <a:extLst>
              <a:ext uri="{FF2B5EF4-FFF2-40B4-BE49-F238E27FC236}">
                <a16:creationId xmlns:a16="http://schemas.microsoft.com/office/drawing/2014/main" id="{442C42E3-3915-3E4C-BBEE-0DAD8E7FD3B8}"/>
              </a:ext>
            </a:extLst>
          </p:cNvPr>
          <p:cNvGrpSpPr/>
          <p:nvPr/>
        </p:nvGrpSpPr>
        <p:grpSpPr>
          <a:xfrm>
            <a:off x="8470997" y="5341673"/>
            <a:ext cx="3197880" cy="222120"/>
            <a:chOff x="8470997" y="5341673"/>
            <a:chExt cx="319788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5C82030-FCF1-3A4A-B75A-C9BB3982E43F}"/>
                    </a:ext>
                  </a:extLst>
                </p14:cNvPr>
                <p14:cNvContentPartPr/>
                <p14:nvPr/>
              </p14:nvContentPartPr>
              <p14:xfrm>
                <a:off x="8470997" y="5451833"/>
                <a:ext cx="186480" cy="1119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5C82030-FCF1-3A4A-B75A-C9BB3982E43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463437" y="5444273"/>
                  <a:ext cx="201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0369659-05F5-3444-B0B7-D0217BF37130}"/>
                    </a:ext>
                  </a:extLst>
                </p14:cNvPr>
                <p14:cNvContentPartPr/>
                <p14:nvPr/>
              </p14:nvContentPartPr>
              <p14:xfrm>
                <a:off x="8825957" y="5457593"/>
                <a:ext cx="197640" cy="936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0369659-05F5-3444-B0B7-D0217BF3713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818397" y="5450033"/>
                  <a:ext cx="212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E350800-1277-3D4B-82C8-60B333969AE0}"/>
                    </a:ext>
                  </a:extLst>
                </p14:cNvPr>
                <p14:cNvContentPartPr/>
                <p14:nvPr/>
              </p14:nvContentPartPr>
              <p14:xfrm>
                <a:off x="9081197" y="5447153"/>
                <a:ext cx="157320" cy="896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E350800-1277-3D4B-82C8-60B333969AE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073637" y="5439593"/>
                  <a:ext cx="172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6FCB842-816A-1E4F-AAA4-8435E8E3282E}"/>
                    </a:ext>
                  </a:extLst>
                </p14:cNvPr>
                <p14:cNvContentPartPr/>
                <p14:nvPr/>
              </p14:nvContentPartPr>
              <p14:xfrm>
                <a:off x="9272357" y="5430953"/>
                <a:ext cx="140040" cy="1026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6FCB842-816A-1E4F-AAA4-8435E8E3282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264797" y="5423393"/>
                  <a:ext cx="154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FAFC68A-30F1-9143-A4D9-473C2A39932D}"/>
                    </a:ext>
                  </a:extLst>
                </p14:cNvPr>
                <p14:cNvContentPartPr/>
                <p14:nvPr/>
              </p14:nvContentPartPr>
              <p14:xfrm>
                <a:off x="9396197" y="5341673"/>
                <a:ext cx="244080" cy="1749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FAFC68A-30F1-9143-A4D9-473C2A39932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388637" y="5334113"/>
                  <a:ext cx="259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379DFA8-3C67-6B41-B425-F7FFD2092A1A}"/>
                    </a:ext>
                  </a:extLst>
                </p14:cNvPr>
                <p14:cNvContentPartPr/>
                <p14:nvPr/>
              </p14:nvContentPartPr>
              <p14:xfrm>
                <a:off x="9598877" y="5381993"/>
                <a:ext cx="2880" cy="338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379DFA8-3C67-6B41-B425-F7FFD2092A1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591317" y="5374433"/>
                  <a:ext cx="18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BE3D32D-2E66-194A-A333-325D3B330E6C}"/>
                    </a:ext>
                  </a:extLst>
                </p14:cNvPr>
                <p14:cNvContentPartPr/>
                <p14:nvPr/>
              </p14:nvContentPartPr>
              <p14:xfrm>
                <a:off x="9665477" y="5416553"/>
                <a:ext cx="156960" cy="921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BE3D32D-2E66-194A-A333-325D3B330E6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657917" y="5408993"/>
                  <a:ext cx="172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D5EE33B-40BE-4447-9EC3-5290AFA464FB}"/>
                    </a:ext>
                  </a:extLst>
                </p14:cNvPr>
                <p14:cNvContentPartPr/>
                <p14:nvPr/>
              </p14:nvContentPartPr>
              <p14:xfrm>
                <a:off x="9841157" y="5421233"/>
                <a:ext cx="137880" cy="806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D5EE33B-40BE-4447-9EC3-5290AFA464F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833597" y="5413673"/>
                  <a:ext cx="153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9A1BF3D-354A-2B42-AC79-FC05258E96C4}"/>
                    </a:ext>
                  </a:extLst>
                </p14:cNvPr>
                <p14:cNvContentPartPr/>
                <p14:nvPr/>
              </p14:nvContentPartPr>
              <p14:xfrm>
                <a:off x="10138517" y="5420513"/>
                <a:ext cx="57960" cy="813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9A1BF3D-354A-2B42-AC79-FC05258E96C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130957" y="5412953"/>
                  <a:ext cx="72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E06E4C77-1528-C64D-8121-EF5FF95D32F0}"/>
                    </a:ext>
                  </a:extLst>
                </p14:cNvPr>
                <p14:cNvContentPartPr/>
                <p14:nvPr/>
              </p14:nvContentPartPr>
              <p14:xfrm>
                <a:off x="10165157" y="5384873"/>
                <a:ext cx="12240" cy="273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E06E4C77-1528-C64D-8121-EF5FF95D32F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157597" y="5377313"/>
                  <a:ext cx="27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FEE881A-BF48-874D-B5F5-7D25689AE0DA}"/>
                    </a:ext>
                  </a:extLst>
                </p14:cNvPr>
                <p14:cNvContentPartPr/>
                <p14:nvPr/>
              </p14:nvContentPartPr>
              <p14:xfrm>
                <a:off x="10232117" y="5437793"/>
                <a:ext cx="164520" cy="853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FEE881A-BF48-874D-B5F5-7D25689AE0D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224557" y="5430233"/>
                  <a:ext cx="179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836156A-7C07-B247-A719-A0618D4A34A4}"/>
                    </a:ext>
                  </a:extLst>
                </p14:cNvPr>
                <p14:cNvContentPartPr/>
                <p14:nvPr/>
              </p14:nvContentPartPr>
              <p14:xfrm>
                <a:off x="10526957" y="5385593"/>
                <a:ext cx="209880" cy="1033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836156A-7C07-B247-A719-A0618D4A34A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519397" y="5378033"/>
                  <a:ext cx="22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161B92F-6008-3D4C-BFC5-9549A22257D4}"/>
                    </a:ext>
                  </a:extLst>
                </p14:cNvPr>
                <p14:cNvContentPartPr/>
                <p14:nvPr/>
              </p14:nvContentPartPr>
              <p14:xfrm>
                <a:off x="10783997" y="5399993"/>
                <a:ext cx="217440" cy="910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161B92F-6008-3D4C-BFC5-9549A22257D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776437" y="5392793"/>
                  <a:ext cx="232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3D2C394-1C01-A148-A5C5-58E1CBAC33FB}"/>
                    </a:ext>
                  </a:extLst>
                </p14:cNvPr>
                <p14:cNvContentPartPr/>
                <p14:nvPr/>
              </p14:nvContentPartPr>
              <p14:xfrm>
                <a:off x="11045357" y="5380913"/>
                <a:ext cx="325800" cy="950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3D2C394-1C01-A148-A5C5-58E1CBAC33F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037797" y="5373353"/>
                  <a:ext cx="340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2298E9B-F4C4-3241-9C89-F7B1F3EF3791}"/>
                    </a:ext>
                  </a:extLst>
                </p14:cNvPr>
                <p14:cNvContentPartPr/>
                <p14:nvPr/>
              </p14:nvContentPartPr>
              <p14:xfrm>
                <a:off x="11424797" y="5370833"/>
                <a:ext cx="171000" cy="1087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2298E9B-F4C4-3241-9C89-F7B1F3EF379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417237" y="5363633"/>
                  <a:ext cx="186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DCFC9FC-4E31-A246-A6DF-03706A3B12D4}"/>
                    </a:ext>
                  </a:extLst>
                </p14:cNvPr>
                <p14:cNvContentPartPr/>
                <p14:nvPr/>
              </p14:nvContentPartPr>
              <p14:xfrm>
                <a:off x="11646557" y="5443913"/>
                <a:ext cx="22320" cy="32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DCFC9FC-4E31-A246-A6DF-03706A3B12D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638997" y="5436353"/>
                  <a:ext cx="37440" cy="1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886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ADD7-1123-164F-9A10-D4781153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EE8C-7B0D-5746-9E79-0F36C91B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one learn the graph structure present in data?</a:t>
            </a:r>
          </a:p>
          <a:p>
            <a:r>
              <a:rPr lang="en-GB" dirty="0"/>
              <a:t>Various terms in the literature; no unifying framework.</a:t>
            </a:r>
          </a:p>
          <a:p>
            <a:pPr lvl="1"/>
            <a:r>
              <a:rPr lang="en-GB" i="1" dirty="0"/>
              <a:t>Neural relational inference</a:t>
            </a:r>
          </a:p>
          <a:p>
            <a:pPr lvl="1"/>
            <a:r>
              <a:rPr lang="en-GB" i="1" dirty="0"/>
              <a:t>Graph estimation</a:t>
            </a:r>
          </a:p>
          <a:p>
            <a:pPr lvl="1"/>
            <a:r>
              <a:rPr lang="en-GB" i="1" dirty="0"/>
              <a:t>Graph generation</a:t>
            </a:r>
          </a:p>
          <a:p>
            <a:pPr lvl="1"/>
            <a:r>
              <a:rPr lang="en-GB" i="1" dirty="0"/>
              <a:t>Structure learning</a:t>
            </a:r>
          </a:p>
          <a:p>
            <a:r>
              <a:rPr lang="en-GB" dirty="0"/>
              <a:t>A question of missing structure.</a:t>
            </a:r>
          </a:p>
          <a:p>
            <a:r>
              <a:rPr lang="en-GB" dirty="0"/>
              <a:t>Some applications:</a:t>
            </a:r>
          </a:p>
          <a:p>
            <a:pPr lvl="1"/>
            <a:r>
              <a:rPr lang="en-GB" dirty="0"/>
              <a:t>Learning the structure of an EEG scan, drug discovery, extrapolating the interactions in physical systems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E5B515-21C4-4844-9E99-1F49794019A2}"/>
                  </a:ext>
                </a:extLst>
              </p14:cNvPr>
              <p14:cNvContentPartPr/>
              <p14:nvPr/>
            </p14:nvContentPartPr>
            <p14:xfrm>
              <a:off x="10414277" y="1845353"/>
              <a:ext cx="328320" cy="254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E5B515-21C4-4844-9E99-1F49794019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6717" y="1837793"/>
                <a:ext cx="3434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457D55-834F-9F47-B32B-6C6F9B02D728}"/>
                  </a:ext>
                </a:extLst>
              </p14:cNvPr>
              <p14:cNvContentPartPr/>
              <p14:nvPr/>
            </p14:nvContentPartPr>
            <p14:xfrm>
              <a:off x="9912797" y="2631593"/>
              <a:ext cx="269640" cy="29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457D55-834F-9F47-B32B-6C6F9B02D7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05237" y="2624033"/>
                <a:ext cx="2847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226111-8334-AF4C-8694-FEBADC435462}"/>
                  </a:ext>
                </a:extLst>
              </p14:cNvPr>
              <p14:cNvContentPartPr/>
              <p14:nvPr/>
            </p14:nvContentPartPr>
            <p14:xfrm>
              <a:off x="10974437" y="2576153"/>
              <a:ext cx="301680" cy="274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226111-8334-AF4C-8694-FEBADC4354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66877" y="2568593"/>
                <a:ext cx="31680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3539FAD-D72D-EE43-9BE3-84E4C1E61F0B}"/>
              </a:ext>
            </a:extLst>
          </p:cNvPr>
          <p:cNvGrpSpPr/>
          <p:nvPr/>
        </p:nvGrpSpPr>
        <p:grpSpPr>
          <a:xfrm>
            <a:off x="7941437" y="3833633"/>
            <a:ext cx="1390320" cy="1132200"/>
            <a:chOff x="7941437" y="3833633"/>
            <a:chExt cx="1390320" cy="11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EC35B7-E390-CC4D-9C03-0A75D1E756CD}"/>
                    </a:ext>
                  </a:extLst>
                </p14:cNvPr>
                <p14:cNvContentPartPr/>
                <p14:nvPr/>
              </p14:nvContentPartPr>
              <p14:xfrm>
                <a:off x="8560637" y="3833633"/>
                <a:ext cx="346680" cy="29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EC35B7-E390-CC4D-9C03-0A75D1E756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53077" y="3826073"/>
                  <a:ext cx="361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211F58B-466A-944B-AF3E-CD2BFC18D47F}"/>
                    </a:ext>
                  </a:extLst>
                </p14:cNvPr>
                <p14:cNvContentPartPr/>
                <p14:nvPr/>
              </p14:nvContentPartPr>
              <p14:xfrm>
                <a:off x="7941437" y="4703393"/>
                <a:ext cx="343800" cy="262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211F58B-466A-944B-AF3E-CD2BFC18D4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33877" y="4695833"/>
                  <a:ext cx="3589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94B353-116A-EC42-AC68-83AF9B207CCB}"/>
                    </a:ext>
                  </a:extLst>
                </p14:cNvPr>
                <p14:cNvContentPartPr/>
                <p14:nvPr/>
              </p14:nvContentPartPr>
              <p14:xfrm>
                <a:off x="9014237" y="4681793"/>
                <a:ext cx="317520" cy="228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94B353-116A-EC42-AC68-83AF9B207C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06677" y="4674233"/>
                  <a:ext cx="332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34301D-D3F9-4644-A2D9-B1F928B39CC3}"/>
                    </a:ext>
                  </a:extLst>
                </p14:cNvPr>
                <p14:cNvContentPartPr/>
                <p14:nvPr/>
              </p14:nvContentPartPr>
              <p14:xfrm>
                <a:off x="8229797" y="4738673"/>
                <a:ext cx="850680" cy="191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34301D-D3F9-4644-A2D9-B1F928B39C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22237" y="4731113"/>
                  <a:ext cx="865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A9C4C5-E7D5-7C49-8BC9-D185193437E4}"/>
                    </a:ext>
                  </a:extLst>
                </p14:cNvPr>
                <p14:cNvContentPartPr/>
                <p14:nvPr/>
              </p14:nvContentPartPr>
              <p14:xfrm>
                <a:off x="8214677" y="4126313"/>
                <a:ext cx="465120" cy="630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A9C4C5-E7D5-7C49-8BC9-D185193437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07117" y="4118753"/>
                  <a:ext cx="480240" cy="64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05012C-81B4-A940-9383-CDE071E796B4}"/>
              </a:ext>
            </a:extLst>
          </p:cNvPr>
          <p:cNvGrpSpPr/>
          <p:nvPr/>
        </p:nvGrpSpPr>
        <p:grpSpPr>
          <a:xfrm>
            <a:off x="10828277" y="3881153"/>
            <a:ext cx="1040760" cy="1032480"/>
            <a:chOff x="10828277" y="3881153"/>
            <a:chExt cx="1040760" cy="103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2E9737-8D4A-6C42-81B5-A852EC09721A}"/>
                    </a:ext>
                  </a:extLst>
                </p14:cNvPr>
                <p14:cNvContentPartPr/>
                <p14:nvPr/>
              </p14:nvContentPartPr>
              <p14:xfrm>
                <a:off x="11195117" y="3881153"/>
                <a:ext cx="336240" cy="28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2E9737-8D4A-6C42-81B5-A852EC0972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7557" y="3873593"/>
                  <a:ext cx="351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F37923-5708-F842-8DD7-353F412D58AC}"/>
                    </a:ext>
                  </a:extLst>
                </p14:cNvPr>
                <p14:cNvContentPartPr/>
                <p14:nvPr/>
              </p14:nvContentPartPr>
              <p14:xfrm>
                <a:off x="10974077" y="4144313"/>
                <a:ext cx="284760" cy="500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F37923-5708-F842-8DD7-353F412D58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66517" y="4136753"/>
                  <a:ext cx="2998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807D02-78D2-CD42-AFC4-20D6941DACAB}"/>
                    </a:ext>
                  </a:extLst>
                </p14:cNvPr>
                <p14:cNvContentPartPr/>
                <p14:nvPr/>
              </p14:nvContentPartPr>
              <p14:xfrm>
                <a:off x="10828277" y="4606553"/>
                <a:ext cx="312840" cy="307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807D02-78D2-CD42-AFC4-20D6941DAC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20717" y="4598993"/>
                  <a:ext cx="3276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DB88F8-3B0C-DC4B-8196-C7FF4D4C46DD}"/>
                    </a:ext>
                  </a:extLst>
                </p14:cNvPr>
                <p14:cNvContentPartPr/>
                <p14:nvPr/>
              </p14:nvContentPartPr>
              <p14:xfrm>
                <a:off x="11583197" y="4605473"/>
                <a:ext cx="285840" cy="255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DB88F8-3B0C-DC4B-8196-C7FF4D4C46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75637" y="4597913"/>
                  <a:ext cx="3009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AEB2E5-D0DF-A74D-AAF9-45EB422AC244}"/>
                    </a:ext>
                  </a:extLst>
                </p14:cNvPr>
                <p14:cNvContentPartPr/>
                <p14:nvPr/>
              </p14:nvContentPartPr>
              <p14:xfrm>
                <a:off x="11065157" y="4725353"/>
                <a:ext cx="597960" cy="94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AEB2E5-D0DF-A74D-AAF9-45EB422AC2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57597" y="4717793"/>
                  <a:ext cx="613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5309AA-8A35-AA41-88D5-1B225FE41A1D}"/>
                    </a:ext>
                  </a:extLst>
                </p14:cNvPr>
                <p14:cNvContentPartPr/>
                <p14:nvPr/>
              </p14:nvContentPartPr>
              <p14:xfrm>
                <a:off x="11491037" y="4173833"/>
                <a:ext cx="222120" cy="461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A5309AA-8A35-AA41-88D5-1B225FE41A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483477" y="4166273"/>
                  <a:ext cx="237240" cy="47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2E49944-2F9E-254E-B45F-469D25EA22F9}"/>
                  </a:ext>
                </a:extLst>
              </p14:cNvPr>
              <p14:cNvContentPartPr/>
              <p14:nvPr/>
            </p14:nvContentPartPr>
            <p14:xfrm>
              <a:off x="9600677" y="1666073"/>
              <a:ext cx="880560" cy="776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2E49944-2F9E-254E-B45F-469D25EA22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93477" y="1658513"/>
                <a:ext cx="895680" cy="79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06B9362-3DD2-F54C-BABA-2D6ED631C501}"/>
              </a:ext>
            </a:extLst>
          </p:cNvPr>
          <p:cNvGrpSpPr/>
          <p:nvPr/>
        </p:nvGrpSpPr>
        <p:grpSpPr>
          <a:xfrm>
            <a:off x="9073277" y="354233"/>
            <a:ext cx="2359440" cy="1503000"/>
            <a:chOff x="9073277" y="354233"/>
            <a:chExt cx="2359440" cy="150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A14507-93C7-E34F-A29D-DA68C9F84579}"/>
                    </a:ext>
                  </a:extLst>
                </p14:cNvPr>
                <p14:cNvContentPartPr/>
                <p14:nvPr/>
              </p14:nvContentPartPr>
              <p14:xfrm>
                <a:off x="9073277" y="699113"/>
                <a:ext cx="667800" cy="160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A14507-93C7-E34F-A29D-DA68C9F845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65717" y="691913"/>
                  <a:ext cx="682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EDBC4BE-09A9-F547-AD6B-58287E08E809}"/>
                    </a:ext>
                  </a:extLst>
                </p14:cNvPr>
                <p14:cNvContentPartPr/>
                <p14:nvPr/>
              </p14:nvContentPartPr>
              <p14:xfrm>
                <a:off x="9685277" y="589673"/>
                <a:ext cx="231480" cy="231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EDBC4BE-09A9-F547-AD6B-58287E08E8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77717" y="582113"/>
                  <a:ext cx="246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3983A6-ABB9-714B-9F6B-AFE0FC410557}"/>
                    </a:ext>
                  </a:extLst>
                </p14:cNvPr>
                <p14:cNvContentPartPr/>
                <p14:nvPr/>
              </p14:nvContentPartPr>
              <p14:xfrm>
                <a:off x="10418957" y="354233"/>
                <a:ext cx="341280" cy="244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3983A6-ABB9-714B-9F6B-AFE0FC4105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11397" y="346673"/>
                  <a:ext cx="356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039EF9-08DD-964B-8369-C9723D16A3A8}"/>
                    </a:ext>
                  </a:extLst>
                </p14:cNvPr>
                <p14:cNvContentPartPr/>
                <p14:nvPr/>
              </p14:nvContentPartPr>
              <p14:xfrm>
                <a:off x="10286117" y="963353"/>
                <a:ext cx="279000" cy="217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039EF9-08DD-964B-8369-C9723D16A3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78557" y="956153"/>
                  <a:ext cx="294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0A45BE-A718-B04B-B9F7-B303DC422B1F}"/>
                    </a:ext>
                  </a:extLst>
                </p14:cNvPr>
                <p14:cNvContentPartPr/>
                <p14:nvPr/>
              </p14:nvContentPartPr>
              <p14:xfrm>
                <a:off x="11146877" y="716393"/>
                <a:ext cx="285840" cy="252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0A45BE-A718-B04B-B9F7-B303DC422B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39317" y="708833"/>
                  <a:ext cx="3009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1BA4C0-9F31-1D42-B615-C616DC77FA5E}"/>
                    </a:ext>
                  </a:extLst>
                </p14:cNvPr>
                <p14:cNvContentPartPr/>
                <p14:nvPr/>
              </p14:nvContentPartPr>
              <p14:xfrm>
                <a:off x="11112317" y="1245233"/>
                <a:ext cx="256680" cy="230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1BA4C0-9F31-1D42-B615-C616DC77FA5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04757" y="1237673"/>
                  <a:ext cx="271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B2E22D-8A3F-2F45-B420-EE534938E0C4}"/>
                    </a:ext>
                  </a:extLst>
                </p14:cNvPr>
                <p14:cNvContentPartPr/>
                <p14:nvPr/>
              </p14:nvContentPartPr>
              <p14:xfrm>
                <a:off x="10738277" y="833033"/>
                <a:ext cx="231120" cy="208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B2E22D-8A3F-2F45-B420-EE534938E0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30717" y="825473"/>
                  <a:ext cx="245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64E651-2278-2E4B-90C8-CCA595DDF9DA}"/>
                    </a:ext>
                  </a:extLst>
                </p14:cNvPr>
                <p14:cNvContentPartPr/>
                <p14:nvPr/>
              </p14:nvContentPartPr>
              <p14:xfrm>
                <a:off x="10679237" y="568793"/>
                <a:ext cx="112320" cy="206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64E651-2278-2E4B-90C8-CCA595DDF9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71677" y="561233"/>
                  <a:ext cx="127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5C2B64C-178C-4048-A157-A9852ED2FD17}"/>
                    </a:ext>
                  </a:extLst>
                </p14:cNvPr>
                <p14:cNvContentPartPr/>
                <p14:nvPr/>
              </p14:nvContentPartPr>
              <p14:xfrm>
                <a:off x="10579877" y="975233"/>
                <a:ext cx="168480" cy="117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5C2B64C-178C-4048-A157-A9852ED2FD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72317" y="967673"/>
                  <a:ext cx="183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72785BD-AEDE-EF48-A6C1-EF21BE215DBF}"/>
                    </a:ext>
                  </a:extLst>
                </p14:cNvPr>
                <p14:cNvContentPartPr/>
                <p14:nvPr/>
              </p14:nvContentPartPr>
              <p14:xfrm>
                <a:off x="10769237" y="752753"/>
                <a:ext cx="72000" cy="10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72785BD-AEDE-EF48-A6C1-EF21BE215D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61677" y="745193"/>
                  <a:ext cx="8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7CAC95-61B7-0A4E-8653-65C23C459877}"/>
                    </a:ext>
                  </a:extLst>
                </p14:cNvPr>
                <p14:cNvContentPartPr/>
                <p14:nvPr/>
              </p14:nvContentPartPr>
              <p14:xfrm>
                <a:off x="10960397" y="883793"/>
                <a:ext cx="208800" cy="64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7CAC95-61B7-0A4E-8653-65C23C459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53197" y="876233"/>
                  <a:ext cx="2235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77CFB4A-66C2-7845-AF62-3A26FE2961FD}"/>
                    </a:ext>
                  </a:extLst>
                </p14:cNvPr>
                <p14:cNvContentPartPr/>
                <p14:nvPr/>
              </p14:nvContentPartPr>
              <p14:xfrm>
                <a:off x="11000717" y="1033193"/>
                <a:ext cx="209520" cy="241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7CFB4A-66C2-7845-AF62-3A26FE2961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93157" y="1025633"/>
                  <a:ext cx="224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548135-7B20-354E-B69E-0C0E2496CB29}"/>
                    </a:ext>
                  </a:extLst>
                </p14:cNvPr>
                <p14:cNvContentPartPr/>
                <p14:nvPr/>
              </p14:nvContentPartPr>
              <p14:xfrm>
                <a:off x="9173357" y="1357553"/>
                <a:ext cx="612720" cy="338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548135-7B20-354E-B69E-0C0E2496CB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65797" y="1349993"/>
                  <a:ext cx="627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E06414-A7A6-504C-B0C2-F00BA53FA5B6}"/>
                    </a:ext>
                  </a:extLst>
                </p14:cNvPr>
                <p14:cNvContentPartPr/>
                <p14:nvPr/>
              </p14:nvContentPartPr>
              <p14:xfrm>
                <a:off x="9701477" y="1561673"/>
                <a:ext cx="287280" cy="295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E06414-A7A6-504C-B0C2-F00BA53FA5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93917" y="1554113"/>
                  <a:ext cx="302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084F54-2A11-874B-900F-21AC3937406D}"/>
                    </a:ext>
                  </a:extLst>
                </p14:cNvPr>
                <p14:cNvContentPartPr/>
                <p14:nvPr/>
              </p14:nvContentPartPr>
              <p14:xfrm>
                <a:off x="10133117" y="405353"/>
                <a:ext cx="140400" cy="853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084F54-2A11-874B-900F-21AC393740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25557" y="397793"/>
                  <a:ext cx="155520" cy="86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E7B639-B2DD-714A-AF5E-7F8AE895AAC6}"/>
              </a:ext>
            </a:extLst>
          </p:cNvPr>
          <p:cNvGrpSpPr/>
          <p:nvPr/>
        </p:nvGrpSpPr>
        <p:grpSpPr>
          <a:xfrm>
            <a:off x="8954837" y="3160073"/>
            <a:ext cx="996120" cy="897840"/>
            <a:chOff x="8954837" y="3160073"/>
            <a:chExt cx="996120" cy="89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372AF7-AE3D-4644-B754-D6ED9EA4B6C0}"/>
                    </a:ext>
                  </a:extLst>
                </p14:cNvPr>
                <p14:cNvContentPartPr/>
                <p14:nvPr/>
              </p14:nvContentPartPr>
              <p14:xfrm>
                <a:off x="9524717" y="3160073"/>
                <a:ext cx="426240" cy="442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372AF7-AE3D-4644-B754-D6ED9EA4B6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17157" y="3152513"/>
                  <a:ext cx="441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157006-B92F-B749-BB42-47BF94CC829A}"/>
                    </a:ext>
                  </a:extLst>
                </p14:cNvPr>
                <p14:cNvContentPartPr/>
                <p14:nvPr/>
              </p14:nvContentPartPr>
              <p14:xfrm>
                <a:off x="9415997" y="3499193"/>
                <a:ext cx="352440" cy="200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157006-B92F-B749-BB42-47BF94CC82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08437" y="3491633"/>
                  <a:ext cx="367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7925269-425E-AC4B-8DED-26C5F5D9B57C}"/>
                    </a:ext>
                  </a:extLst>
                </p14:cNvPr>
                <p14:cNvContentPartPr/>
                <p14:nvPr/>
              </p14:nvContentPartPr>
              <p14:xfrm>
                <a:off x="8954837" y="3544553"/>
                <a:ext cx="585720" cy="513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7925269-425E-AC4B-8DED-26C5F5D9B5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47277" y="3536993"/>
                  <a:ext cx="600840" cy="52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7A7DB02-E8B3-9542-A0A4-4020B5367EBC}"/>
              </a:ext>
            </a:extLst>
          </p:cNvPr>
          <p:cNvGrpSpPr/>
          <p:nvPr/>
        </p:nvGrpSpPr>
        <p:grpSpPr>
          <a:xfrm>
            <a:off x="10497077" y="3113273"/>
            <a:ext cx="1220400" cy="780120"/>
            <a:chOff x="10497077" y="3113273"/>
            <a:chExt cx="1220400" cy="78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614692-9058-2540-B61F-4BC458EE29B8}"/>
                    </a:ext>
                  </a:extLst>
                </p14:cNvPr>
                <p14:cNvContentPartPr/>
                <p14:nvPr/>
              </p14:nvContentPartPr>
              <p14:xfrm>
                <a:off x="10868237" y="3113273"/>
                <a:ext cx="405720" cy="487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614692-9058-2540-B61F-4BC458EE29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60677" y="3105713"/>
                  <a:ext cx="4208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1CB56C-B846-AF45-981C-C31C42B608B6}"/>
                    </a:ext>
                  </a:extLst>
                </p14:cNvPr>
                <p14:cNvContentPartPr/>
                <p14:nvPr/>
              </p14:nvContentPartPr>
              <p14:xfrm>
                <a:off x="11096837" y="3485513"/>
                <a:ext cx="325440" cy="227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1CB56C-B846-AF45-981C-C31C42B608B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89277" y="3478313"/>
                  <a:ext cx="3405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E11CB0-2B90-6540-B895-C21862E96006}"/>
                    </a:ext>
                  </a:extLst>
                </p14:cNvPr>
                <p14:cNvContentPartPr/>
                <p14:nvPr/>
              </p14:nvContentPartPr>
              <p14:xfrm>
                <a:off x="10497077" y="3390833"/>
                <a:ext cx="144000" cy="259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E11CB0-2B90-6540-B895-C21862E960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89517" y="3383273"/>
                  <a:ext cx="159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988B50-9784-AB42-8BD3-343C80765952}"/>
                    </a:ext>
                  </a:extLst>
                </p14:cNvPr>
                <p14:cNvContentPartPr/>
                <p14:nvPr/>
              </p14:nvContentPartPr>
              <p14:xfrm>
                <a:off x="10583117" y="3712673"/>
                <a:ext cx="52920" cy="27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988B50-9784-AB42-8BD3-343C807659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75917" y="3705113"/>
                  <a:ext cx="67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3F24AAD-B8D3-2049-BABA-98F099162AA4}"/>
                    </a:ext>
                  </a:extLst>
                </p14:cNvPr>
                <p14:cNvContentPartPr/>
                <p14:nvPr/>
              </p14:nvContentPartPr>
              <p14:xfrm>
                <a:off x="11062277" y="3615473"/>
                <a:ext cx="655200" cy="27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3F24AAD-B8D3-2049-BABA-98F099162AA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54717" y="3607913"/>
                  <a:ext cx="67032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E893393-36D1-4D43-B9BE-EC2160CB94C8}"/>
                  </a:ext>
                </a:extLst>
              </p14:cNvPr>
              <p14:cNvContentPartPr/>
              <p14:nvPr/>
            </p14:nvContentPartPr>
            <p14:xfrm>
              <a:off x="9642797" y="3033713"/>
              <a:ext cx="483480" cy="33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E893393-36D1-4D43-B9BE-EC2160CB94C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35237" y="3026153"/>
                <a:ext cx="49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3AE1307-ECB5-8E4F-8949-DC3E844E32E8}"/>
                  </a:ext>
                </a:extLst>
              </p14:cNvPr>
              <p14:cNvContentPartPr/>
              <p14:nvPr/>
            </p14:nvContentPartPr>
            <p14:xfrm>
              <a:off x="10853477" y="2938313"/>
              <a:ext cx="450000" cy="90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3AE1307-ECB5-8E4F-8949-DC3E844E32E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846277" y="2930753"/>
                <a:ext cx="46512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4D565F2-FE90-E04D-BC81-587D00FEB489}"/>
              </a:ext>
            </a:extLst>
          </p:cNvPr>
          <p:cNvGrpSpPr/>
          <p:nvPr/>
        </p:nvGrpSpPr>
        <p:grpSpPr>
          <a:xfrm>
            <a:off x="7841357" y="288713"/>
            <a:ext cx="1181880" cy="1313640"/>
            <a:chOff x="7841357" y="288713"/>
            <a:chExt cx="1181880" cy="13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0B55FB-8C90-284C-ACFE-6D92DBB1E427}"/>
                    </a:ext>
                  </a:extLst>
                </p14:cNvPr>
                <p14:cNvContentPartPr/>
                <p14:nvPr/>
              </p14:nvContentPartPr>
              <p14:xfrm>
                <a:off x="8273357" y="603713"/>
                <a:ext cx="205560" cy="485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0B55FB-8C90-284C-ACFE-6D92DBB1E4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65797" y="596153"/>
                  <a:ext cx="2206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339BAF-1910-9B4E-ADEE-248E9BA6AF1D}"/>
                    </a:ext>
                  </a:extLst>
                </p14:cNvPr>
                <p14:cNvContentPartPr/>
                <p14:nvPr/>
              </p14:nvContentPartPr>
              <p14:xfrm>
                <a:off x="8412677" y="1251353"/>
                <a:ext cx="54000" cy="40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339BAF-1910-9B4E-ADEE-248E9BA6AF1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05117" y="1243793"/>
                  <a:ext cx="69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C9127F-D5F8-F948-8184-69CC2C4F42D1}"/>
                    </a:ext>
                  </a:extLst>
                </p14:cNvPr>
                <p14:cNvContentPartPr/>
                <p14:nvPr/>
              </p14:nvContentPartPr>
              <p14:xfrm>
                <a:off x="7841357" y="288713"/>
                <a:ext cx="1181880" cy="1313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C9127F-D5F8-F948-8184-69CC2C4F42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33797" y="281153"/>
                  <a:ext cx="1197000" cy="132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665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EB10-6576-CF43-91EA-7497A7D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Learn the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AB35-0E59-704C-A787-6BBFA01E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what real things does the structure correspond?</a:t>
            </a:r>
          </a:p>
          <a:p>
            <a:pPr lvl="1"/>
            <a:r>
              <a:rPr lang="en-GB" dirty="0"/>
              <a:t>A graph describes—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i="1" dirty="0"/>
              <a:t>relations/interactions </a:t>
            </a:r>
            <a:r>
              <a:rPr lang="en-GB" dirty="0"/>
              <a:t>between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a set of </a:t>
            </a:r>
            <a:r>
              <a:rPr lang="en-GB" i="1" dirty="0"/>
              <a:t>discrete</a:t>
            </a:r>
            <a:r>
              <a:rPr lang="en-GB" dirty="0"/>
              <a:t> </a:t>
            </a:r>
            <a:r>
              <a:rPr lang="en-GB" i="1" dirty="0"/>
              <a:t>entities.</a:t>
            </a:r>
          </a:p>
          <a:p>
            <a:r>
              <a:rPr lang="en-GB" dirty="0"/>
              <a:t>Relations predicated on entities.</a:t>
            </a:r>
          </a:p>
          <a:p>
            <a:r>
              <a:rPr lang="en-GB" dirty="0"/>
              <a:t>How to discover entities?</a:t>
            </a:r>
          </a:p>
          <a:p>
            <a:pPr lvl="1"/>
            <a:r>
              <a:rPr lang="en-GB" dirty="0"/>
              <a:t>If we don’t know the entities—</a:t>
            </a:r>
          </a:p>
          <a:p>
            <a:pPr lvl="2"/>
            <a:r>
              <a:rPr lang="en-GB" dirty="0"/>
              <a:t>Ontological and epistemological question, so not exactly easy.</a:t>
            </a:r>
          </a:p>
          <a:p>
            <a:pPr lvl="2"/>
            <a:r>
              <a:rPr lang="en-GB" dirty="0"/>
              <a:t>As a shortcut, side-step the philosophical issue: take an arbitrary partitioning.</a:t>
            </a:r>
          </a:p>
          <a:p>
            <a:pPr lvl="1"/>
            <a:r>
              <a:rPr lang="en-GB" dirty="0"/>
              <a:t>If we know the entities, the problem is more tractable.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6E5314-95D4-5743-A4AD-654F92EB8D60}"/>
                  </a:ext>
                </a:extLst>
              </p14:cNvPr>
              <p14:cNvContentPartPr/>
              <p14:nvPr/>
            </p14:nvContentPartPr>
            <p14:xfrm>
              <a:off x="3167117" y="3325313"/>
              <a:ext cx="1565280" cy="64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6E5314-95D4-5743-A4AD-654F92EB8D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1637" y="3310193"/>
                <a:ext cx="15955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4476AE-99B2-D646-BA27-90043360C910}"/>
                  </a:ext>
                </a:extLst>
              </p14:cNvPr>
              <p14:cNvContentPartPr/>
              <p14:nvPr/>
            </p14:nvContentPartPr>
            <p14:xfrm>
              <a:off x="7633997" y="2738873"/>
              <a:ext cx="296280" cy="232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4476AE-99B2-D646-BA27-90043360C9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18877" y="2723753"/>
                <a:ext cx="3268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62320F-10B7-6F4C-B11B-5A0C4D9FBF2F}"/>
                  </a:ext>
                </a:extLst>
              </p14:cNvPr>
              <p14:cNvContentPartPr/>
              <p14:nvPr/>
            </p14:nvContentPartPr>
            <p14:xfrm>
              <a:off x="9386837" y="2389673"/>
              <a:ext cx="310320" cy="27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62320F-10B7-6F4C-B11B-5A0C4D9FBF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71717" y="2374193"/>
                <a:ext cx="3405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B22878-7067-C744-8494-25CF7A4045C1}"/>
                  </a:ext>
                </a:extLst>
              </p14:cNvPr>
              <p14:cNvContentPartPr/>
              <p14:nvPr/>
            </p14:nvContentPartPr>
            <p14:xfrm>
              <a:off x="8808677" y="3176273"/>
              <a:ext cx="328320" cy="267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B22878-7067-C744-8494-25CF7A4045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3557" y="3161153"/>
                <a:ext cx="358920" cy="2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53CF1B7-2211-294C-B90C-4F8B7BDEE841}"/>
              </a:ext>
            </a:extLst>
          </p:cNvPr>
          <p:cNvGrpSpPr/>
          <p:nvPr/>
        </p:nvGrpSpPr>
        <p:grpSpPr>
          <a:xfrm>
            <a:off x="7910117" y="2584433"/>
            <a:ext cx="1544400" cy="655200"/>
            <a:chOff x="7910117" y="2584433"/>
            <a:chExt cx="1544400" cy="65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64884A1-496D-AE4E-8837-0AA96B3253DD}"/>
                    </a:ext>
                  </a:extLst>
                </p14:cNvPr>
                <p14:cNvContentPartPr/>
                <p14:nvPr/>
              </p14:nvContentPartPr>
              <p14:xfrm>
                <a:off x="7910117" y="2584433"/>
                <a:ext cx="1462680" cy="246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64884A1-496D-AE4E-8837-0AA96B3253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94997" y="2569313"/>
                  <a:ext cx="1493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7E2126-9CE9-B143-B339-57DDBC76DE8F}"/>
                    </a:ext>
                  </a:extLst>
                </p14:cNvPr>
                <p14:cNvContentPartPr/>
                <p14:nvPr/>
              </p14:nvContentPartPr>
              <p14:xfrm>
                <a:off x="7974197" y="2926073"/>
                <a:ext cx="919800" cy="313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7E2126-9CE9-B143-B339-57DDBC76DE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9077" y="2910953"/>
                  <a:ext cx="9504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DE41B6-7099-6046-9274-1373AE69EA65}"/>
                    </a:ext>
                  </a:extLst>
                </p14:cNvPr>
                <p14:cNvContentPartPr/>
                <p14:nvPr/>
              </p14:nvContentPartPr>
              <p14:xfrm>
                <a:off x="9036197" y="2669033"/>
                <a:ext cx="418320" cy="440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DE41B6-7099-6046-9274-1373AE69EA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21077" y="2653913"/>
                  <a:ext cx="448920" cy="47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6734390-945B-A941-BE48-608BF67B5D0B}"/>
                  </a:ext>
                </a:extLst>
              </p14:cNvPr>
              <p14:cNvContentPartPr/>
              <p14:nvPr/>
            </p14:nvContentPartPr>
            <p14:xfrm>
              <a:off x="2693717" y="2941553"/>
              <a:ext cx="2256120" cy="55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6734390-945B-A941-BE48-608BF67B5D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78237" y="2926433"/>
                <a:ext cx="22863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95C1834-C15E-8047-AE8D-809D1B686C3C}"/>
                  </a:ext>
                </a:extLst>
              </p14:cNvPr>
              <p14:cNvContentPartPr/>
              <p14:nvPr/>
            </p14:nvContentPartPr>
            <p14:xfrm>
              <a:off x="7001837" y="3342953"/>
              <a:ext cx="1780920" cy="362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95C1834-C15E-8047-AE8D-809D1B686C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4277" y="3335393"/>
                <a:ext cx="17960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468E420-210B-5F41-8984-233E4B8ED046}"/>
                  </a:ext>
                </a:extLst>
              </p14:cNvPr>
              <p14:cNvContentPartPr/>
              <p14:nvPr/>
            </p14:nvContentPartPr>
            <p14:xfrm>
              <a:off x="8640917" y="2382473"/>
              <a:ext cx="1522440" cy="1538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468E420-210B-5F41-8984-233E4B8ED0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33357" y="2375273"/>
                <a:ext cx="1537560" cy="15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0FF6E79-B004-6C4F-8DCE-B62FF128F738}"/>
                  </a:ext>
                </a:extLst>
              </p14:cNvPr>
              <p14:cNvContentPartPr/>
              <p14:nvPr/>
            </p14:nvContentPartPr>
            <p14:xfrm>
              <a:off x="7794197" y="2283833"/>
              <a:ext cx="814680" cy="448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0FF6E79-B004-6C4F-8DCE-B62FF128F7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6637" y="2276273"/>
                <a:ext cx="829800" cy="46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4CEF5E2D-4230-574A-82DA-A799BCBF5441}"/>
              </a:ext>
            </a:extLst>
          </p:cNvPr>
          <p:cNvGrpSpPr/>
          <p:nvPr/>
        </p:nvGrpSpPr>
        <p:grpSpPr>
          <a:xfrm>
            <a:off x="7764677" y="2756873"/>
            <a:ext cx="57960" cy="127080"/>
            <a:chOff x="7764677" y="2756873"/>
            <a:chExt cx="57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36BAD5-422A-9746-81F4-45C53A933A2D}"/>
                    </a:ext>
                  </a:extLst>
                </p14:cNvPr>
                <p14:cNvContentPartPr/>
                <p14:nvPr/>
              </p14:nvContentPartPr>
              <p14:xfrm>
                <a:off x="7780877" y="2756873"/>
                <a:ext cx="41760" cy="10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36BAD5-422A-9746-81F4-45C53A933A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73317" y="2749313"/>
                  <a:ext cx="56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9FFB97-3C07-C041-9EE7-AA4C192FEE29}"/>
                    </a:ext>
                  </a:extLst>
                </p14:cNvPr>
                <p14:cNvContentPartPr/>
                <p14:nvPr/>
              </p14:nvContentPartPr>
              <p14:xfrm>
                <a:off x="7764677" y="2824913"/>
                <a:ext cx="51480" cy="59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9FFB97-3C07-C041-9EE7-AA4C192FEE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7117" y="2817353"/>
                  <a:ext cx="6660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941495-0286-B44D-83B9-D1FCEDE6FD93}"/>
              </a:ext>
            </a:extLst>
          </p:cNvPr>
          <p:cNvGrpSpPr/>
          <p:nvPr/>
        </p:nvGrpSpPr>
        <p:grpSpPr>
          <a:xfrm>
            <a:off x="8853677" y="3268073"/>
            <a:ext cx="166680" cy="78480"/>
            <a:chOff x="8853677" y="3268073"/>
            <a:chExt cx="166680" cy="7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C65EA4-1970-FB42-8814-5331FB2FF44C}"/>
                    </a:ext>
                  </a:extLst>
                </p14:cNvPr>
                <p14:cNvContentPartPr/>
                <p14:nvPr/>
              </p14:nvContentPartPr>
              <p14:xfrm>
                <a:off x="8853677" y="3295433"/>
                <a:ext cx="98280" cy="51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C65EA4-1970-FB42-8814-5331FB2FF4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46117" y="3287873"/>
                  <a:ext cx="113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9F8A26-F4CE-1447-A821-88AD7066C741}"/>
                    </a:ext>
                  </a:extLst>
                </p14:cNvPr>
                <p14:cNvContentPartPr/>
                <p14:nvPr/>
              </p14:nvContentPartPr>
              <p14:xfrm>
                <a:off x="8970677" y="3268073"/>
                <a:ext cx="4968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9F8A26-F4CE-1447-A821-88AD7066C7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63117" y="3260513"/>
                  <a:ext cx="6480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3281182-6CEF-9D43-9FA6-24654339617B}"/>
                  </a:ext>
                </a:extLst>
              </p14:cNvPr>
              <p14:cNvContentPartPr/>
              <p14:nvPr/>
            </p14:nvContentPartPr>
            <p14:xfrm>
              <a:off x="11751677" y="1952273"/>
              <a:ext cx="50760" cy="94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3281182-6CEF-9D43-9FA6-2465433961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744117" y="1945073"/>
                <a:ext cx="6588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3E60D61A-767E-544C-88A4-859A1FCE6384}"/>
              </a:ext>
            </a:extLst>
          </p:cNvPr>
          <p:cNvGrpSpPr/>
          <p:nvPr/>
        </p:nvGrpSpPr>
        <p:grpSpPr>
          <a:xfrm>
            <a:off x="9243197" y="1556633"/>
            <a:ext cx="2680560" cy="1180800"/>
            <a:chOff x="9243197" y="1556633"/>
            <a:chExt cx="2680560" cy="11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0B92E2-2F09-184D-B8A1-DA39E986D0A2}"/>
                    </a:ext>
                  </a:extLst>
                </p14:cNvPr>
                <p14:cNvContentPartPr/>
                <p14:nvPr/>
              </p14:nvContentPartPr>
              <p14:xfrm>
                <a:off x="9629837" y="2397593"/>
                <a:ext cx="52560" cy="22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0B92E2-2F09-184D-B8A1-DA39E986D0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22277" y="2390033"/>
                  <a:ext cx="67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7B3BFB-D5D7-F447-844E-F302827099C8}"/>
                    </a:ext>
                  </a:extLst>
                </p14:cNvPr>
                <p14:cNvContentPartPr/>
                <p14:nvPr/>
              </p14:nvContentPartPr>
              <p14:xfrm>
                <a:off x="9545237" y="2458073"/>
                <a:ext cx="63360" cy="91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7B3BFB-D5D7-F447-844E-F302827099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37677" y="2450513"/>
                  <a:ext cx="78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B30C59-BC48-7949-AF0B-52EE9D9F3634}"/>
                    </a:ext>
                  </a:extLst>
                </p14:cNvPr>
                <p14:cNvContentPartPr/>
                <p14:nvPr/>
              </p14:nvContentPartPr>
              <p14:xfrm>
                <a:off x="9359837" y="1720433"/>
                <a:ext cx="24840" cy="140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B30C59-BC48-7949-AF0B-52EE9D9F363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52277" y="1712873"/>
                  <a:ext cx="39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EDC3C7-B565-FD42-BCD2-11EB164933D8}"/>
                    </a:ext>
                  </a:extLst>
                </p14:cNvPr>
                <p14:cNvContentPartPr/>
                <p14:nvPr/>
              </p14:nvContentPartPr>
              <p14:xfrm>
                <a:off x="9243197" y="1688033"/>
                <a:ext cx="438840" cy="184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EDC3C7-B565-FD42-BCD2-11EB164933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35997" y="1680473"/>
                  <a:ext cx="453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1509EE-6B41-AE4B-92F4-6C39B288F57F}"/>
                    </a:ext>
                  </a:extLst>
                </p14:cNvPr>
                <p14:cNvContentPartPr/>
                <p14:nvPr/>
              </p14:nvContentPartPr>
              <p14:xfrm>
                <a:off x="9725957" y="1734113"/>
                <a:ext cx="262080" cy="116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1509EE-6B41-AE4B-92F4-6C39B288F5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18397" y="1726553"/>
                  <a:ext cx="277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9D5190-F13E-5B4B-A33F-7B1E66AAA33C}"/>
                    </a:ext>
                  </a:extLst>
                </p14:cNvPr>
                <p14:cNvContentPartPr/>
                <p14:nvPr/>
              </p14:nvContentPartPr>
              <p14:xfrm>
                <a:off x="10169117" y="1711073"/>
                <a:ext cx="194760" cy="97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9D5190-F13E-5B4B-A33F-7B1E66AAA3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61557" y="1703513"/>
                  <a:ext cx="209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A89152A-E569-4A4F-88E4-9FFD92415787}"/>
                    </a:ext>
                  </a:extLst>
                </p14:cNvPr>
                <p14:cNvContentPartPr/>
                <p14:nvPr/>
              </p14:nvContentPartPr>
              <p14:xfrm>
                <a:off x="10413557" y="1650593"/>
                <a:ext cx="289800" cy="158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A89152A-E569-4A4F-88E4-9FFD9241578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05997" y="1643033"/>
                  <a:ext cx="304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B1D5E24-EBDC-9C49-8B27-D9AAE270E870}"/>
                    </a:ext>
                  </a:extLst>
                </p14:cNvPr>
                <p14:cNvContentPartPr/>
                <p14:nvPr/>
              </p14:nvContentPartPr>
              <p14:xfrm>
                <a:off x="10719917" y="1586873"/>
                <a:ext cx="142200" cy="182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B1D5E24-EBDC-9C49-8B27-D9AAE270E8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12357" y="1579313"/>
                  <a:ext cx="157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4E3B98-00E3-9443-8DCB-1609DD16FE7A}"/>
                    </a:ext>
                  </a:extLst>
                </p14:cNvPr>
                <p14:cNvContentPartPr/>
                <p14:nvPr/>
              </p14:nvContentPartPr>
              <p14:xfrm>
                <a:off x="11062997" y="1556633"/>
                <a:ext cx="271800" cy="227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4E3B98-00E3-9443-8DCB-1609DD16FE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055437" y="1549073"/>
                  <a:ext cx="286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DA5F6E-67D9-764F-925C-AAD5CCBD19FF}"/>
                    </a:ext>
                  </a:extLst>
                </p14:cNvPr>
                <p14:cNvContentPartPr/>
                <p14:nvPr/>
              </p14:nvContentPartPr>
              <p14:xfrm>
                <a:off x="9500237" y="2009873"/>
                <a:ext cx="95400" cy="18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DA5F6E-67D9-764F-925C-AAD5CCBD19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92677" y="2002313"/>
                  <a:ext cx="110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FB1135-833F-BE48-86D3-1611495E5184}"/>
                    </a:ext>
                  </a:extLst>
                </p14:cNvPr>
                <p14:cNvContentPartPr/>
                <p14:nvPr/>
              </p14:nvContentPartPr>
              <p14:xfrm>
                <a:off x="9621197" y="1952273"/>
                <a:ext cx="361800" cy="154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FB1135-833F-BE48-86D3-1611495E51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13637" y="1944713"/>
                  <a:ext cx="376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E4382E-C2E1-3B4A-83E9-69254B6E81A5}"/>
                    </a:ext>
                  </a:extLst>
                </p14:cNvPr>
                <p14:cNvContentPartPr/>
                <p14:nvPr/>
              </p14:nvContentPartPr>
              <p14:xfrm>
                <a:off x="9888677" y="1990793"/>
                <a:ext cx="118080" cy="93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E4382E-C2E1-3B4A-83E9-69254B6E81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81117" y="1983233"/>
                  <a:ext cx="133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55C0DA-34CC-2146-97D5-0832ED8A21BF}"/>
                    </a:ext>
                  </a:extLst>
                </p14:cNvPr>
                <p14:cNvContentPartPr/>
                <p14:nvPr/>
              </p14:nvContentPartPr>
              <p14:xfrm>
                <a:off x="9991637" y="1951553"/>
                <a:ext cx="5040" cy="24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55C0DA-34CC-2146-97D5-0832ED8A21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84077" y="1943993"/>
                  <a:ext cx="19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D0E9971-3930-AA41-B074-154EA41A964D}"/>
                    </a:ext>
                  </a:extLst>
                </p14:cNvPr>
                <p14:cNvContentPartPr/>
                <p14:nvPr/>
              </p14:nvContentPartPr>
              <p14:xfrm>
                <a:off x="10058957" y="1992953"/>
                <a:ext cx="154800" cy="93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D0E9971-3930-AA41-B074-154EA41A964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51397" y="1985393"/>
                  <a:ext cx="169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1F3B399-4CDC-3F47-8671-C62A45739CDA}"/>
                    </a:ext>
                  </a:extLst>
                </p14:cNvPr>
                <p14:cNvContentPartPr/>
                <p14:nvPr/>
              </p14:nvContentPartPr>
              <p14:xfrm>
                <a:off x="10176677" y="1908353"/>
                <a:ext cx="17640" cy="160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1F3B399-4CDC-3F47-8671-C62A45739C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69117" y="1901153"/>
                  <a:ext cx="32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26EBE3C-3AFF-0340-A354-C9F3C2FABD36}"/>
                    </a:ext>
                  </a:extLst>
                </p14:cNvPr>
                <p14:cNvContentPartPr/>
                <p14:nvPr/>
              </p14:nvContentPartPr>
              <p14:xfrm>
                <a:off x="10230677" y="1990433"/>
                <a:ext cx="129240" cy="99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26EBE3C-3AFF-0340-A354-C9F3C2FABD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23117" y="1982873"/>
                  <a:ext cx="144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011062A-7E31-9345-BF62-C84AAF9FBF5D}"/>
                    </a:ext>
                  </a:extLst>
                </p14:cNvPr>
                <p14:cNvContentPartPr/>
                <p14:nvPr/>
              </p14:nvContentPartPr>
              <p14:xfrm>
                <a:off x="10370717" y="1952633"/>
                <a:ext cx="67680" cy="108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011062A-7E31-9345-BF62-C84AAF9FBF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63157" y="1945073"/>
                  <a:ext cx="82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1B63E1-94BF-5642-9891-9B745534D0A6}"/>
                    </a:ext>
                  </a:extLst>
                </p14:cNvPr>
                <p14:cNvContentPartPr/>
                <p14:nvPr/>
              </p14:nvContentPartPr>
              <p14:xfrm>
                <a:off x="10558997" y="2048393"/>
                <a:ext cx="48960" cy="75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1B63E1-94BF-5642-9891-9B745534D0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51437" y="2040833"/>
                  <a:ext cx="64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E087B62-E396-EB44-8D1F-DD10D080C4C5}"/>
                    </a:ext>
                  </a:extLst>
                </p14:cNvPr>
                <p14:cNvContentPartPr/>
                <p14:nvPr/>
              </p14:nvContentPartPr>
              <p14:xfrm>
                <a:off x="10893077" y="1957313"/>
                <a:ext cx="168840" cy="97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E087B62-E396-EB44-8D1F-DD10D080C4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85517" y="1950113"/>
                  <a:ext cx="183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91DF9E3-DC19-EC43-BF2D-7698A6FDAD0B}"/>
                    </a:ext>
                  </a:extLst>
                </p14:cNvPr>
                <p14:cNvContentPartPr/>
                <p14:nvPr/>
              </p14:nvContentPartPr>
              <p14:xfrm>
                <a:off x="11070557" y="1935353"/>
                <a:ext cx="271440" cy="239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91DF9E3-DC19-EC43-BF2D-7698A6FDAD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063357" y="1927793"/>
                  <a:ext cx="286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A0E9DD8-C7CC-3E48-925F-FF31886AC7DE}"/>
                    </a:ext>
                  </a:extLst>
                </p14:cNvPr>
                <p14:cNvContentPartPr/>
                <p14:nvPr/>
              </p14:nvContentPartPr>
              <p14:xfrm>
                <a:off x="11384837" y="1865873"/>
                <a:ext cx="235080" cy="150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A0E9DD8-C7CC-3E48-925F-FF31886AC7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77277" y="1858673"/>
                  <a:ext cx="250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2C13FAF-CCF7-0A47-BACC-6B61C92BBCC7}"/>
                    </a:ext>
                  </a:extLst>
                </p14:cNvPr>
                <p14:cNvContentPartPr/>
                <p14:nvPr/>
              </p14:nvContentPartPr>
              <p14:xfrm>
                <a:off x="11536757" y="1872713"/>
                <a:ext cx="179640" cy="111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2C13FAF-CCF7-0A47-BACC-6B61C92BBC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29197" y="1865153"/>
                  <a:ext cx="194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1616414-8B46-FE40-83C4-192F692202A1}"/>
                    </a:ext>
                  </a:extLst>
                </p14:cNvPr>
                <p14:cNvContentPartPr/>
                <p14:nvPr/>
              </p14:nvContentPartPr>
              <p14:xfrm>
                <a:off x="10202597" y="2300393"/>
                <a:ext cx="234000" cy="120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1616414-8B46-FE40-83C4-192F692202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95037" y="2292833"/>
                  <a:ext cx="249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F4C0CB1-7680-BB45-BF91-260D9F114BED}"/>
                    </a:ext>
                  </a:extLst>
                </p14:cNvPr>
                <p14:cNvContentPartPr/>
                <p14:nvPr/>
              </p14:nvContentPartPr>
              <p14:xfrm>
                <a:off x="10431557" y="2239913"/>
                <a:ext cx="161280" cy="149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F4C0CB1-7680-BB45-BF91-260D9F114B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23997" y="2232353"/>
                  <a:ext cx="176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9B4D3F-0603-D440-B195-A49F1B0BCD15}"/>
                    </a:ext>
                  </a:extLst>
                </p14:cNvPr>
                <p14:cNvContentPartPr/>
                <p14:nvPr/>
              </p14:nvContentPartPr>
              <p14:xfrm>
                <a:off x="10785797" y="2262953"/>
                <a:ext cx="82800" cy="10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9B4D3F-0603-D440-B195-A49F1B0BCD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78237" y="2255393"/>
                  <a:ext cx="97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8DC7DDD-315C-2C48-A982-CD589FF3D617}"/>
                    </a:ext>
                  </a:extLst>
                </p14:cNvPr>
                <p14:cNvContentPartPr/>
                <p14:nvPr/>
              </p14:nvContentPartPr>
              <p14:xfrm>
                <a:off x="10755917" y="2205353"/>
                <a:ext cx="598320" cy="130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8DC7DDD-315C-2C48-A982-CD589FF3D6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48357" y="2198153"/>
                  <a:ext cx="613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4059851-71E8-5443-8FB8-E4900AEEA3C6}"/>
                    </a:ext>
                  </a:extLst>
                </p14:cNvPr>
                <p14:cNvContentPartPr/>
                <p14:nvPr/>
              </p14:nvContentPartPr>
              <p14:xfrm>
                <a:off x="10305917" y="2528273"/>
                <a:ext cx="135720" cy="191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4059851-71E8-5443-8FB8-E4900AEEA3C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98717" y="2520713"/>
                  <a:ext cx="150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96FB6E-6D0E-0840-AA53-662DD8FE474A}"/>
                    </a:ext>
                  </a:extLst>
                </p14:cNvPr>
                <p14:cNvContentPartPr/>
                <p14:nvPr/>
              </p14:nvContentPartPr>
              <p14:xfrm>
                <a:off x="10403837" y="2572193"/>
                <a:ext cx="2160" cy="33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96FB6E-6D0E-0840-AA53-662DD8FE47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96637" y="2564633"/>
                  <a:ext cx="17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7BBCEED-6CC8-0C40-94CB-466AFC51C1D2}"/>
                    </a:ext>
                  </a:extLst>
                </p14:cNvPr>
                <p14:cNvContentPartPr/>
                <p14:nvPr/>
              </p14:nvContentPartPr>
              <p14:xfrm>
                <a:off x="10481597" y="2629073"/>
                <a:ext cx="177480" cy="108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7BBCEED-6CC8-0C40-94CB-466AFC51C1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74037" y="2621513"/>
                  <a:ext cx="192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BB8FA7-D3BB-8C4E-994A-09AE9BA80715}"/>
                    </a:ext>
                  </a:extLst>
                </p14:cNvPr>
                <p14:cNvContentPartPr/>
                <p14:nvPr/>
              </p14:nvContentPartPr>
              <p14:xfrm>
                <a:off x="10688597" y="2545193"/>
                <a:ext cx="236520" cy="158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BB8FA7-D3BB-8C4E-994A-09AE9BA8071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81037" y="2537633"/>
                  <a:ext cx="251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4B7D3A5-0AEC-2240-9C0E-32D9B3DB9BEA}"/>
                    </a:ext>
                  </a:extLst>
                </p14:cNvPr>
                <p14:cNvContentPartPr/>
                <p14:nvPr/>
              </p14:nvContentPartPr>
              <p14:xfrm>
                <a:off x="11199077" y="2397233"/>
                <a:ext cx="113760" cy="288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4B7D3A5-0AEC-2240-9C0E-32D9B3DB9B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91877" y="2389673"/>
                  <a:ext cx="1288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35F3028-0058-5F4A-BA35-773B9B21A7E4}"/>
                    </a:ext>
                  </a:extLst>
                </p14:cNvPr>
                <p14:cNvContentPartPr/>
                <p14:nvPr/>
              </p14:nvContentPartPr>
              <p14:xfrm>
                <a:off x="11155157" y="2531153"/>
                <a:ext cx="311040" cy="81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35F3028-0058-5F4A-BA35-773B9B21A7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147597" y="2523593"/>
                  <a:ext cx="326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AEC47E6-5DFA-C24D-B073-30CE2815C0C2}"/>
                    </a:ext>
                  </a:extLst>
                </p14:cNvPr>
                <p14:cNvContentPartPr/>
                <p14:nvPr/>
              </p14:nvContentPartPr>
              <p14:xfrm>
                <a:off x="11505797" y="2472473"/>
                <a:ext cx="350640" cy="120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AEC47E6-5DFA-C24D-B073-30CE2815C0C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98237" y="2464913"/>
                  <a:ext cx="365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93EC40-F628-4747-B5BB-0B8EB867B4ED}"/>
                    </a:ext>
                  </a:extLst>
                </p14:cNvPr>
                <p14:cNvContentPartPr/>
                <p14:nvPr/>
              </p14:nvContentPartPr>
              <p14:xfrm>
                <a:off x="11852117" y="2435393"/>
                <a:ext cx="71640" cy="83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93EC40-F628-4747-B5BB-0B8EB867B4E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44557" y="2427833"/>
                  <a:ext cx="8676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503B867-27EF-404D-90E4-55980CE68AF9}"/>
              </a:ext>
            </a:extLst>
          </p:cNvPr>
          <p:cNvGrpSpPr/>
          <p:nvPr/>
        </p:nvGrpSpPr>
        <p:grpSpPr>
          <a:xfrm>
            <a:off x="10103957" y="2867393"/>
            <a:ext cx="1982520" cy="790200"/>
            <a:chOff x="10103957" y="2867393"/>
            <a:chExt cx="1982520" cy="79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707023D-72DB-0544-BE60-0092434C15E2}"/>
                    </a:ext>
                  </a:extLst>
                </p14:cNvPr>
                <p14:cNvContentPartPr/>
                <p14:nvPr/>
              </p14:nvContentPartPr>
              <p14:xfrm>
                <a:off x="10484477" y="2900513"/>
                <a:ext cx="112320" cy="95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707023D-72DB-0544-BE60-0092434C15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76917" y="2892953"/>
                  <a:ext cx="127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A65D3E-396B-9A46-866C-845727A412AD}"/>
                    </a:ext>
                  </a:extLst>
                </p14:cNvPr>
                <p14:cNvContentPartPr/>
                <p14:nvPr/>
              </p14:nvContentPartPr>
              <p14:xfrm>
                <a:off x="10630277" y="2867393"/>
                <a:ext cx="111240" cy="93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A65D3E-396B-9A46-866C-845727A412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22717" y="2859833"/>
                  <a:ext cx="126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2CA2D9B-36CB-AA49-B3DB-59F56A8E2A9E}"/>
                    </a:ext>
                  </a:extLst>
                </p14:cNvPr>
                <p14:cNvContentPartPr/>
                <p14:nvPr/>
              </p14:nvContentPartPr>
              <p14:xfrm>
                <a:off x="10358837" y="3171233"/>
                <a:ext cx="74880" cy="91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2CA2D9B-36CB-AA49-B3DB-59F56A8E2A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51277" y="3163673"/>
                  <a:ext cx="90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F85CE53-5330-9B4B-8A25-939EEA25FC48}"/>
                    </a:ext>
                  </a:extLst>
                </p14:cNvPr>
                <p14:cNvContentPartPr/>
                <p14:nvPr/>
              </p14:nvContentPartPr>
              <p14:xfrm>
                <a:off x="10361717" y="3126593"/>
                <a:ext cx="16200" cy="3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F85CE53-5330-9B4B-8A25-939EEA25FC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54157" y="3119033"/>
                  <a:ext cx="30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3C8252E-5BD1-F843-BDA9-D6C8FD77AF2F}"/>
                    </a:ext>
                  </a:extLst>
                </p14:cNvPr>
                <p14:cNvContentPartPr/>
                <p14:nvPr/>
              </p14:nvContentPartPr>
              <p14:xfrm>
                <a:off x="10425077" y="3117593"/>
                <a:ext cx="257760" cy="134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3C8252E-5BD1-F843-BDA9-D6C8FD77AF2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17517" y="3110033"/>
                  <a:ext cx="272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357F8F3-3850-6844-8A2C-4E4A414C25FA}"/>
                    </a:ext>
                  </a:extLst>
                </p14:cNvPr>
                <p14:cNvContentPartPr/>
                <p14:nvPr/>
              </p14:nvContentPartPr>
              <p14:xfrm>
                <a:off x="10579157" y="3154313"/>
                <a:ext cx="99720" cy="17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357F8F3-3850-6844-8A2C-4E4A414C25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71597" y="3146753"/>
                  <a:ext cx="114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4B98C1-2620-3B4F-B62C-3802A9F49B54}"/>
                    </a:ext>
                  </a:extLst>
                </p14:cNvPr>
                <p14:cNvContentPartPr/>
                <p14:nvPr/>
              </p14:nvContentPartPr>
              <p14:xfrm>
                <a:off x="10678877" y="3099233"/>
                <a:ext cx="251640" cy="120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4B98C1-2620-3B4F-B62C-3802A9F49B5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671317" y="3091673"/>
                  <a:ext cx="266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F3FE44D-DF88-784B-AF73-06E308A05525}"/>
                    </a:ext>
                  </a:extLst>
                </p14:cNvPr>
                <p14:cNvContentPartPr/>
                <p14:nvPr/>
              </p14:nvContentPartPr>
              <p14:xfrm>
                <a:off x="10964357" y="3083753"/>
                <a:ext cx="138240" cy="84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F3FE44D-DF88-784B-AF73-06E308A0552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56797" y="3076193"/>
                  <a:ext cx="153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52CCFE8-7C6C-3B46-B9AE-245679DDFF71}"/>
                    </a:ext>
                  </a:extLst>
                </p14:cNvPr>
                <p14:cNvContentPartPr/>
                <p14:nvPr/>
              </p14:nvContentPartPr>
              <p14:xfrm>
                <a:off x="11105837" y="3077633"/>
                <a:ext cx="265320" cy="198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52CCFE8-7C6C-3B46-B9AE-245679DDFF7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98277" y="3070073"/>
                  <a:ext cx="280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C2C9DF4-D5F5-3D4A-99A1-9789C54E455F}"/>
                    </a:ext>
                  </a:extLst>
                </p14:cNvPr>
                <p14:cNvContentPartPr/>
                <p14:nvPr/>
              </p14:nvContentPartPr>
              <p14:xfrm>
                <a:off x="11394197" y="2931113"/>
                <a:ext cx="253800" cy="176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C2C9DF4-D5F5-3D4A-99A1-9789C54E45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86997" y="2923913"/>
                  <a:ext cx="268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84F1111-BCAC-E44A-A48F-5CDB48C7B866}"/>
                    </a:ext>
                  </a:extLst>
                </p14:cNvPr>
                <p14:cNvContentPartPr/>
                <p14:nvPr/>
              </p14:nvContentPartPr>
              <p14:xfrm>
                <a:off x="11605877" y="2957393"/>
                <a:ext cx="101520" cy="32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84F1111-BCAC-E44A-A48F-5CDB48C7B8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598317" y="2950193"/>
                  <a:ext cx="116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4EA17E0-A2C7-154B-8C9A-60F7C0D8614D}"/>
                    </a:ext>
                  </a:extLst>
                </p14:cNvPr>
                <p14:cNvContentPartPr/>
                <p14:nvPr/>
              </p14:nvContentPartPr>
              <p14:xfrm>
                <a:off x="10103957" y="3565793"/>
                <a:ext cx="236880" cy="91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4EA17E0-A2C7-154B-8C9A-60F7C0D8614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96397" y="3558233"/>
                  <a:ext cx="252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934471B-1671-2E41-AA89-89C296240037}"/>
                    </a:ext>
                  </a:extLst>
                </p14:cNvPr>
                <p14:cNvContentPartPr/>
                <p14:nvPr/>
              </p14:nvContentPartPr>
              <p14:xfrm>
                <a:off x="10401317" y="3489833"/>
                <a:ext cx="205560" cy="130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934471B-1671-2E41-AA89-89C29624003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93757" y="3482633"/>
                  <a:ext cx="220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9E54DEC-D615-154D-B3DF-273B44A8B007}"/>
                    </a:ext>
                  </a:extLst>
                </p14:cNvPr>
                <p14:cNvContentPartPr/>
                <p14:nvPr/>
              </p14:nvContentPartPr>
              <p14:xfrm>
                <a:off x="10644317" y="3385433"/>
                <a:ext cx="370440" cy="145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9E54DEC-D615-154D-B3DF-273B44A8B00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36757" y="3377873"/>
                  <a:ext cx="385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8F713F-9160-064B-A346-4DD1691D4DA7}"/>
                    </a:ext>
                  </a:extLst>
                </p14:cNvPr>
                <p14:cNvContentPartPr/>
                <p14:nvPr/>
              </p14:nvContentPartPr>
              <p14:xfrm>
                <a:off x="10998557" y="3363833"/>
                <a:ext cx="184680" cy="78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8F713F-9160-064B-A346-4DD1691D4DA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90997" y="3356273"/>
                  <a:ext cx="199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E7543A-7DD8-6A45-9C60-FAF30BDD9F57}"/>
                    </a:ext>
                  </a:extLst>
                </p14:cNvPr>
                <p14:cNvContentPartPr/>
                <p14:nvPr/>
              </p14:nvContentPartPr>
              <p14:xfrm>
                <a:off x="11161637" y="3299033"/>
                <a:ext cx="9000" cy="35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E7543A-7DD8-6A45-9C60-FAF30BDD9F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154077" y="3291473"/>
                  <a:ext cx="24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2A02BD2-4E6D-3246-9B2C-E3803AC9B310}"/>
                    </a:ext>
                  </a:extLst>
                </p14:cNvPr>
                <p14:cNvContentPartPr/>
                <p14:nvPr/>
              </p14:nvContentPartPr>
              <p14:xfrm>
                <a:off x="11212757" y="3322793"/>
                <a:ext cx="111600" cy="100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2A02BD2-4E6D-3246-9B2C-E3803AC9B31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205197" y="3315233"/>
                  <a:ext cx="126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26CCCEE-B36E-D94C-A1FE-6B324D4B6944}"/>
                    </a:ext>
                  </a:extLst>
                </p14:cNvPr>
                <p14:cNvContentPartPr/>
                <p14:nvPr/>
              </p14:nvContentPartPr>
              <p14:xfrm>
                <a:off x="11352797" y="3223793"/>
                <a:ext cx="262800" cy="153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26CCCEE-B36E-D94C-A1FE-6B324D4B694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345597" y="3216233"/>
                  <a:ext cx="277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561BBCE-69CF-6E42-8CF9-C2A37F950CC9}"/>
                    </a:ext>
                  </a:extLst>
                </p14:cNvPr>
                <p14:cNvContentPartPr/>
                <p14:nvPr/>
              </p14:nvContentPartPr>
              <p14:xfrm>
                <a:off x="11529557" y="3242513"/>
                <a:ext cx="153000" cy="71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561BBCE-69CF-6E42-8CF9-C2A37F950C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521997" y="3234953"/>
                  <a:ext cx="168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C4878B9-4E85-F345-BCEB-EB844855FABF}"/>
                    </a:ext>
                  </a:extLst>
                </p14:cNvPr>
                <p14:cNvContentPartPr/>
                <p14:nvPr/>
              </p14:nvContentPartPr>
              <p14:xfrm>
                <a:off x="11750597" y="3206153"/>
                <a:ext cx="66240" cy="84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C4878B9-4E85-F345-BCEB-EB844855FAB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743037" y="3198593"/>
                  <a:ext cx="81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0A5B100-C348-0242-A583-29C357F26B63}"/>
                    </a:ext>
                  </a:extLst>
                </p14:cNvPr>
                <p14:cNvContentPartPr/>
                <p14:nvPr/>
              </p14:nvContentPartPr>
              <p14:xfrm>
                <a:off x="11856437" y="3175913"/>
                <a:ext cx="129240" cy="88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0A5B100-C348-0242-A583-29C357F26B6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848877" y="3168353"/>
                  <a:ext cx="144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3EACDBC-E5F3-4F4C-9CDB-651960EC5816}"/>
                    </a:ext>
                  </a:extLst>
                </p14:cNvPr>
                <p14:cNvContentPartPr/>
                <p14:nvPr/>
              </p14:nvContentPartPr>
              <p14:xfrm>
                <a:off x="11672477" y="3155753"/>
                <a:ext cx="39600" cy="15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3EACDBC-E5F3-4F4C-9CDB-651960EC581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664917" y="3148193"/>
                  <a:ext cx="54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504E95D-FC13-9B4F-AF30-BCEE7FEF312C}"/>
                    </a:ext>
                  </a:extLst>
                </p14:cNvPr>
                <p14:cNvContentPartPr/>
                <p14:nvPr/>
              </p14:nvContentPartPr>
              <p14:xfrm>
                <a:off x="12067397" y="3201473"/>
                <a:ext cx="19080" cy="3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504E95D-FC13-9B4F-AF30-BCEE7FEF312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059837" y="3193913"/>
                  <a:ext cx="34200" cy="1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578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F458-075D-204E-89F8-16352DFF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the Relations of Entities: 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FDAFC-2C36-CB44-B61B-C1882E1CF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GB" dirty="0"/>
                  <a:t>The search-space of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-graph is enormous: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dirty="0"/>
                  <a:t> solutions.</a:t>
                </a:r>
              </a:p>
              <a:p>
                <a:pPr>
                  <a:spcAft>
                    <a:spcPts val="1800"/>
                  </a:spcAft>
                </a:pPr>
                <a:r>
                  <a:rPr lang="en-GB" dirty="0"/>
                  <a:t>Graphs are discrete, therefore non-differentiable.</a:t>
                </a:r>
              </a:p>
              <a:p>
                <a:pPr>
                  <a:spcAft>
                    <a:spcPts val="1800"/>
                  </a:spcAft>
                </a:pPr>
                <a:r>
                  <a:rPr lang="en-GB" dirty="0"/>
                  <a:t>What kind of graph one wants changes the practicability of learning—and the complexity of the workspace.</a:t>
                </a:r>
              </a:p>
              <a:p>
                <a:pPr>
                  <a:spcAft>
                    <a:spcPts val="1800"/>
                  </a:spcAft>
                </a:pPr>
                <a:r>
                  <a:rPr lang="en-GB" dirty="0"/>
                  <a:t>The initial graph may bias the learning in one direction or another.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FDAFC-2C36-CB44-B61B-C1882E1CF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163" r="-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615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F458-075D-204E-89F8-16352DFF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the Relations of Entities: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DAFC-2C36-CB44-B61B-C1882E1C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 ways identified in the literature: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Continuous relaxation: learn the entries of the weight matrix end-to-end.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A44FAE-4FC4-B743-98CB-21E1DE070FB1}"/>
                  </a:ext>
                </a:extLst>
              </p14:cNvPr>
              <p14:cNvContentPartPr/>
              <p14:nvPr/>
            </p14:nvContentPartPr>
            <p14:xfrm>
              <a:off x="1106837" y="3581993"/>
              <a:ext cx="273240" cy="28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A44FAE-4FC4-B743-98CB-21E1DE070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277" y="3574433"/>
                <a:ext cx="288000" cy="29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587A26D-DCAB-1E48-8279-D22EE4C3F58C}"/>
              </a:ext>
            </a:extLst>
          </p:cNvPr>
          <p:cNvGrpSpPr/>
          <p:nvPr/>
        </p:nvGrpSpPr>
        <p:grpSpPr>
          <a:xfrm>
            <a:off x="1229237" y="3660833"/>
            <a:ext cx="1205640" cy="1067760"/>
            <a:chOff x="1229237" y="3660833"/>
            <a:chExt cx="1205640" cy="10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6DBF21-DB8C-AC4B-A8AB-4134E4A9B263}"/>
                    </a:ext>
                  </a:extLst>
                </p14:cNvPr>
                <p14:cNvContentPartPr/>
                <p14:nvPr/>
              </p14:nvContentPartPr>
              <p14:xfrm>
                <a:off x="1357397" y="4289033"/>
                <a:ext cx="246600" cy="237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6DBF21-DB8C-AC4B-A8AB-4134E4A9B2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9837" y="4281473"/>
                  <a:ext cx="261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89097C-BE6A-574E-84B0-1E0921552EE0}"/>
                    </a:ext>
                  </a:extLst>
                </p14:cNvPr>
                <p14:cNvContentPartPr/>
                <p14:nvPr/>
              </p14:nvContentPartPr>
              <p14:xfrm>
                <a:off x="2087837" y="3740753"/>
                <a:ext cx="228960" cy="255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89097C-BE6A-574E-84B0-1E0921552E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80277" y="3733193"/>
                  <a:ext cx="244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B8F7EA-56CA-F845-9D1A-5E29C7C6E49A}"/>
                    </a:ext>
                  </a:extLst>
                </p14:cNvPr>
                <p14:cNvContentPartPr/>
                <p14:nvPr/>
              </p14:nvContentPartPr>
              <p14:xfrm>
                <a:off x="2194757" y="4484873"/>
                <a:ext cx="240120" cy="243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B8F7EA-56CA-F845-9D1A-5E29C7C6E4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87197" y="4477313"/>
                  <a:ext cx="255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237351-9E41-F443-AB2C-777705F70AD9}"/>
                    </a:ext>
                  </a:extLst>
                </p14:cNvPr>
                <p14:cNvContentPartPr/>
                <p14:nvPr/>
              </p14:nvContentPartPr>
              <p14:xfrm>
                <a:off x="1566197" y="3910313"/>
                <a:ext cx="503640" cy="411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237351-9E41-F443-AB2C-777705F70A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8637" y="3902753"/>
                  <a:ext cx="5187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1535DF-2F63-5644-837A-4683F3D497AB}"/>
                    </a:ext>
                  </a:extLst>
                </p14:cNvPr>
                <p14:cNvContentPartPr/>
                <p14:nvPr/>
              </p14:nvContentPartPr>
              <p14:xfrm>
                <a:off x="1552877" y="4486673"/>
                <a:ext cx="725400" cy="48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1535DF-2F63-5644-837A-4683F3D497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5317" y="4479113"/>
                  <a:ext cx="740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656CC3-7B92-2149-9855-9F13376C7C65}"/>
                    </a:ext>
                  </a:extLst>
                </p14:cNvPr>
                <p14:cNvContentPartPr/>
                <p14:nvPr/>
              </p14:nvContentPartPr>
              <p14:xfrm>
                <a:off x="2211317" y="3960353"/>
                <a:ext cx="119880" cy="522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656CC3-7B92-2149-9855-9F13376C7C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03757" y="3952793"/>
                  <a:ext cx="1350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2954BF-04E6-DB45-93EC-864A59BB7625}"/>
                    </a:ext>
                  </a:extLst>
                </p14:cNvPr>
                <p14:cNvContentPartPr/>
                <p14:nvPr/>
              </p14:nvContentPartPr>
              <p14:xfrm>
                <a:off x="1283957" y="3865313"/>
                <a:ext cx="98640" cy="433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2954BF-04E6-DB45-93EC-864A59BB76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76757" y="3857753"/>
                  <a:ext cx="1137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668B0F-7DC4-A844-93A9-80560AE5DFE0}"/>
                    </a:ext>
                  </a:extLst>
                </p14:cNvPr>
                <p14:cNvContentPartPr/>
                <p14:nvPr/>
              </p14:nvContentPartPr>
              <p14:xfrm>
                <a:off x="1408157" y="3720953"/>
                <a:ext cx="783360" cy="15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668B0F-7DC4-A844-93A9-80560AE5DF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0597" y="3713393"/>
                  <a:ext cx="798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F7F2106-0A0F-CA42-9103-35A9A039C253}"/>
                    </a:ext>
                  </a:extLst>
                </p14:cNvPr>
                <p14:cNvContentPartPr/>
                <p14:nvPr/>
              </p14:nvContentPartPr>
              <p14:xfrm>
                <a:off x="1229237" y="3660833"/>
                <a:ext cx="15480" cy="113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F7F2106-0A0F-CA42-9103-35A9A039C2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1677" y="3653273"/>
                  <a:ext cx="30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2242FCD-50C6-734D-A6DE-5D8DCCCACCA4}"/>
                    </a:ext>
                  </a:extLst>
                </p14:cNvPr>
                <p14:cNvContentPartPr/>
                <p14:nvPr/>
              </p14:nvContentPartPr>
              <p14:xfrm>
                <a:off x="1441277" y="4344113"/>
                <a:ext cx="69480" cy="9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2242FCD-50C6-734D-A6DE-5D8DCCCACC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33717" y="4336553"/>
                  <a:ext cx="84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786E6CC-9E98-1E4C-82D4-F6D7E53054F2}"/>
                    </a:ext>
                  </a:extLst>
                </p14:cNvPr>
                <p14:cNvContentPartPr/>
                <p14:nvPr/>
              </p14:nvContentPartPr>
              <p14:xfrm>
                <a:off x="2153357" y="3835073"/>
                <a:ext cx="83160" cy="104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786E6CC-9E98-1E4C-82D4-F6D7E53054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45797" y="3827513"/>
                  <a:ext cx="98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043762-1100-7340-94FA-3977E982E437}"/>
                    </a:ext>
                  </a:extLst>
                </p14:cNvPr>
                <p14:cNvContentPartPr/>
                <p14:nvPr/>
              </p14:nvContentPartPr>
              <p14:xfrm>
                <a:off x="2277917" y="4543913"/>
                <a:ext cx="84240" cy="104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043762-1100-7340-94FA-3977E982E4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70357" y="4536353"/>
                  <a:ext cx="99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6CFD31-48D1-9143-BB3F-BD6D5D696985}"/>
                    </a:ext>
                  </a:extLst>
                </p14:cNvPr>
                <p14:cNvContentPartPr/>
                <p14:nvPr/>
              </p14:nvContentPartPr>
              <p14:xfrm>
                <a:off x="2329037" y="4584593"/>
                <a:ext cx="2880" cy="66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6CFD31-48D1-9143-BB3F-BD6D5D6969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21477" y="4577033"/>
                  <a:ext cx="1800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8AE343E-92A8-324A-A367-EC6E94581C14}"/>
                  </a:ext>
                </a:extLst>
              </p14:cNvPr>
              <p14:cNvContentPartPr/>
              <p14:nvPr/>
            </p14:nvContentPartPr>
            <p14:xfrm>
              <a:off x="2848517" y="3505673"/>
              <a:ext cx="1462320" cy="1169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AE343E-92A8-324A-A367-EC6E94581C1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40957" y="3498113"/>
                <a:ext cx="147744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8E772C-C91D-EB42-A6DA-79DA3C124FFD}"/>
                  </a:ext>
                </a:extLst>
              </p14:cNvPr>
              <p14:cNvContentPartPr/>
              <p14:nvPr/>
            </p14:nvContentPartPr>
            <p14:xfrm>
              <a:off x="4225877" y="3472193"/>
              <a:ext cx="100800" cy="1123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8E772C-C91D-EB42-A6DA-79DA3C124F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8317" y="3464633"/>
                <a:ext cx="115920" cy="11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53688D5-7405-F744-8D6A-F54151B29F6E}"/>
                  </a:ext>
                </a:extLst>
              </p14:cNvPr>
              <p14:cNvContentPartPr/>
              <p14:nvPr/>
            </p14:nvContentPartPr>
            <p14:xfrm>
              <a:off x="2860757" y="3460673"/>
              <a:ext cx="1438920" cy="66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53688D5-7405-F744-8D6A-F54151B29F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53197" y="3453113"/>
                <a:ext cx="14540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8999122-D3F5-3C41-B8E1-C7888A6E9852}"/>
                  </a:ext>
                </a:extLst>
              </p14:cNvPr>
              <p14:cNvContentPartPr/>
              <p14:nvPr/>
            </p14:nvContentPartPr>
            <p14:xfrm>
              <a:off x="4536197" y="3995273"/>
              <a:ext cx="126360" cy="17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8999122-D3F5-3C41-B8E1-C7888A6E985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28997" y="3987713"/>
                <a:ext cx="141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4CDFA08-9421-6B43-95C9-8CA5E44FA16C}"/>
                  </a:ext>
                </a:extLst>
              </p14:cNvPr>
              <p14:cNvContentPartPr/>
              <p14:nvPr/>
            </p14:nvContentPartPr>
            <p14:xfrm>
              <a:off x="4558877" y="4061513"/>
              <a:ext cx="190800" cy="19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4CDFA08-9421-6B43-95C9-8CA5E44FA1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51317" y="4053953"/>
                <a:ext cx="2059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9FA3D2-AD6A-C141-995F-8D6F3720C6BF}"/>
                  </a:ext>
                </a:extLst>
              </p14:cNvPr>
              <p14:cNvContentPartPr/>
              <p14:nvPr/>
            </p14:nvContentPartPr>
            <p14:xfrm>
              <a:off x="4967837" y="3862433"/>
              <a:ext cx="49680" cy="271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9FA3D2-AD6A-C141-995F-8D6F3720C6B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60277" y="3854873"/>
                <a:ext cx="648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CFF1EDD-2196-E94E-96E5-2FF2F340E0EA}"/>
                  </a:ext>
                </a:extLst>
              </p14:cNvPr>
              <p14:cNvContentPartPr/>
              <p14:nvPr/>
            </p14:nvContentPartPr>
            <p14:xfrm>
              <a:off x="5033717" y="3830393"/>
              <a:ext cx="120240" cy="264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CFF1EDD-2196-E94E-96E5-2FF2F340E0E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26157" y="3822833"/>
                <a:ext cx="135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F4F7596-9D96-0249-AAB6-EF93036CD9C9}"/>
                  </a:ext>
                </a:extLst>
              </p14:cNvPr>
              <p14:cNvContentPartPr/>
              <p14:nvPr/>
            </p14:nvContentPartPr>
            <p14:xfrm>
              <a:off x="4976837" y="3947753"/>
              <a:ext cx="137880" cy="11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F4F7596-9D96-0249-AAB6-EF93036CD9C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69277" y="3940553"/>
                <a:ext cx="153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35704D-44F7-8847-8DE5-F309634780C7}"/>
                  </a:ext>
                </a:extLst>
              </p14:cNvPr>
              <p14:cNvContentPartPr/>
              <p14:nvPr/>
            </p14:nvContentPartPr>
            <p14:xfrm>
              <a:off x="3010157" y="3574073"/>
              <a:ext cx="164880" cy="162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35704D-44F7-8847-8DE5-F309634780C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02597" y="3566513"/>
                <a:ext cx="1800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B1B7F30-4C0B-974C-A6AA-309AB228C2D5}"/>
                  </a:ext>
                </a:extLst>
              </p14:cNvPr>
              <p14:cNvContentPartPr/>
              <p14:nvPr/>
            </p14:nvContentPartPr>
            <p14:xfrm>
              <a:off x="3461237" y="3575513"/>
              <a:ext cx="16200" cy="151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B1B7F30-4C0B-974C-A6AA-309AB228C2D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53677" y="3567953"/>
                <a:ext cx="313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F6BEF53-8D67-F340-99DE-68BF1ADAA6EC}"/>
                  </a:ext>
                </a:extLst>
              </p14:cNvPr>
              <p14:cNvContentPartPr/>
              <p14:nvPr/>
            </p14:nvContentPartPr>
            <p14:xfrm>
              <a:off x="3806837" y="3568313"/>
              <a:ext cx="16920" cy="141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F6BEF53-8D67-F340-99DE-68BF1ADAA6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99277" y="3560753"/>
                <a:ext cx="320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8B40EF2-5D82-C74B-9CFB-D3D1BB96AED1}"/>
                  </a:ext>
                </a:extLst>
              </p14:cNvPr>
              <p14:cNvContentPartPr/>
              <p14:nvPr/>
            </p14:nvContentPartPr>
            <p14:xfrm>
              <a:off x="4046237" y="3568313"/>
              <a:ext cx="153720" cy="132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8B40EF2-5D82-C74B-9CFB-D3D1BB96AE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38677" y="3560753"/>
                <a:ext cx="1688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E6106F1-C3E8-264C-B25B-30755A39527B}"/>
                  </a:ext>
                </a:extLst>
              </p14:cNvPr>
              <p14:cNvContentPartPr/>
              <p14:nvPr/>
            </p14:nvContentPartPr>
            <p14:xfrm>
              <a:off x="3059117" y="3880433"/>
              <a:ext cx="27000" cy="148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E6106F1-C3E8-264C-B25B-30755A3952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51557" y="3872873"/>
                <a:ext cx="421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BD52968-093B-2340-9046-CDD0B4140007}"/>
                  </a:ext>
                </a:extLst>
              </p14:cNvPr>
              <p14:cNvContentPartPr/>
              <p14:nvPr/>
            </p14:nvContentPartPr>
            <p14:xfrm>
              <a:off x="3394637" y="3879713"/>
              <a:ext cx="134640" cy="124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BD52968-093B-2340-9046-CDD0B414000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87077" y="3872153"/>
                <a:ext cx="1497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C7734EE-6D71-634F-ACF1-8F88BE3B9C70}"/>
                  </a:ext>
                </a:extLst>
              </p14:cNvPr>
              <p14:cNvContentPartPr/>
              <p14:nvPr/>
            </p14:nvContentPartPr>
            <p14:xfrm>
              <a:off x="3801797" y="3871433"/>
              <a:ext cx="41760" cy="149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C7734EE-6D71-634F-ACF1-8F88BE3B9C7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94237" y="3863873"/>
                <a:ext cx="568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F477C28-53B2-BC49-9211-194DAA52DF73}"/>
                  </a:ext>
                </a:extLst>
              </p14:cNvPr>
              <p14:cNvContentPartPr/>
              <p14:nvPr/>
            </p14:nvContentPartPr>
            <p14:xfrm>
              <a:off x="4070357" y="3840473"/>
              <a:ext cx="23760" cy="147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F477C28-53B2-BC49-9211-194DAA52DF7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62797" y="3832913"/>
                <a:ext cx="385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6BAB40C-996A-B64A-93A1-2AEA993D5029}"/>
                  </a:ext>
                </a:extLst>
              </p14:cNvPr>
              <p14:cNvContentPartPr/>
              <p14:nvPr/>
            </p14:nvContentPartPr>
            <p14:xfrm>
              <a:off x="3096197" y="4154393"/>
              <a:ext cx="12960" cy="108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6BAB40C-996A-B64A-93A1-2AEA993D502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88637" y="4146833"/>
                <a:ext cx="277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A56BAD0-0B45-6F4F-9773-F6E3744C3770}"/>
                  </a:ext>
                </a:extLst>
              </p14:cNvPr>
              <p14:cNvContentPartPr/>
              <p14:nvPr/>
            </p14:nvContentPartPr>
            <p14:xfrm>
              <a:off x="3468077" y="4133873"/>
              <a:ext cx="6480" cy="119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A56BAD0-0B45-6F4F-9773-F6E3744C377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60517" y="4126313"/>
                <a:ext cx="21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067F6C8-29C9-5D4D-AFDD-BCA6F0DE8896}"/>
                  </a:ext>
                </a:extLst>
              </p14:cNvPr>
              <p14:cNvContentPartPr/>
              <p14:nvPr/>
            </p14:nvContentPartPr>
            <p14:xfrm>
              <a:off x="3776237" y="4079513"/>
              <a:ext cx="119160" cy="126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067F6C8-29C9-5D4D-AFDD-BCA6F0DE889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68677" y="4071953"/>
                <a:ext cx="133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538F184-5ACC-534E-8462-9C4744E1DAE5}"/>
                  </a:ext>
                </a:extLst>
              </p14:cNvPr>
              <p14:cNvContentPartPr/>
              <p14:nvPr/>
            </p14:nvContentPartPr>
            <p14:xfrm>
              <a:off x="4065317" y="4092833"/>
              <a:ext cx="27360" cy="144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538F184-5ACC-534E-8462-9C4744E1DAE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57757" y="4085273"/>
                <a:ext cx="424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269F436-F2DE-4D41-86EE-B727823E1CD1}"/>
                  </a:ext>
                </a:extLst>
              </p14:cNvPr>
              <p14:cNvContentPartPr/>
              <p14:nvPr/>
            </p14:nvContentPartPr>
            <p14:xfrm>
              <a:off x="3044717" y="4418633"/>
              <a:ext cx="123480" cy="108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269F436-F2DE-4D41-86EE-B727823E1C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37157" y="4411073"/>
                <a:ext cx="138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C3F46AD-7F80-A141-B7C4-5ADE561FC992}"/>
                  </a:ext>
                </a:extLst>
              </p14:cNvPr>
              <p14:cNvContentPartPr/>
              <p14:nvPr/>
            </p14:nvContentPartPr>
            <p14:xfrm>
              <a:off x="3490037" y="4434833"/>
              <a:ext cx="15480" cy="131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C3F46AD-7F80-A141-B7C4-5ADE561FC99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82477" y="4427273"/>
                <a:ext cx="30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41B0F8D-8A62-0B48-A17A-B53D9A6DB3FB}"/>
                  </a:ext>
                </a:extLst>
              </p14:cNvPr>
              <p14:cNvContentPartPr/>
              <p14:nvPr/>
            </p14:nvContentPartPr>
            <p14:xfrm>
              <a:off x="3788477" y="4408913"/>
              <a:ext cx="11880" cy="129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41B0F8D-8A62-0B48-A17A-B53D9A6DB3F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80917" y="4401353"/>
                <a:ext cx="266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87D11D3-A42C-B64B-A366-EEB4B15AA8C7}"/>
                  </a:ext>
                </a:extLst>
              </p14:cNvPr>
              <p14:cNvContentPartPr/>
              <p14:nvPr/>
            </p14:nvContentPartPr>
            <p14:xfrm>
              <a:off x="3985037" y="4384793"/>
              <a:ext cx="119880" cy="127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87D11D3-A42C-B64B-A366-EEB4B15AA8C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77477" y="4377233"/>
                <a:ext cx="1350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88658DE-D8CE-EA40-9924-E5A484E65B43}"/>
                  </a:ext>
                </a:extLst>
              </p14:cNvPr>
              <p14:cNvContentPartPr/>
              <p14:nvPr/>
            </p14:nvContentPartPr>
            <p14:xfrm>
              <a:off x="5431877" y="3935153"/>
              <a:ext cx="980280" cy="94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88658DE-D8CE-EA40-9924-E5A484E65B4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424317" y="3927593"/>
                <a:ext cx="9954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0D4C6EE-FA4E-EF4F-9B16-68098E7AA293}"/>
                  </a:ext>
                </a:extLst>
              </p14:cNvPr>
              <p14:cNvContentPartPr/>
              <p14:nvPr/>
            </p14:nvContentPartPr>
            <p14:xfrm>
              <a:off x="6294437" y="3875753"/>
              <a:ext cx="187560" cy="219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0D4C6EE-FA4E-EF4F-9B16-68098E7AA29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86877" y="3868193"/>
                <a:ext cx="2026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D58B591-B82D-C844-AD55-BDF4580FB00D}"/>
                  </a:ext>
                </a:extLst>
              </p14:cNvPr>
              <p14:cNvContentPartPr/>
              <p14:nvPr/>
            </p14:nvContentPartPr>
            <p14:xfrm>
              <a:off x="5600717" y="3536273"/>
              <a:ext cx="350640" cy="225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D58B591-B82D-C844-AD55-BDF4580FB00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93157" y="3528713"/>
                <a:ext cx="3657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6563874-DEBE-1041-B4B8-803ABD64C033}"/>
                  </a:ext>
                </a:extLst>
              </p14:cNvPr>
              <p14:cNvContentPartPr/>
              <p14:nvPr/>
            </p14:nvContentPartPr>
            <p14:xfrm>
              <a:off x="5975477" y="3611873"/>
              <a:ext cx="322920" cy="140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6563874-DEBE-1041-B4B8-803ABD64C03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67917" y="3604313"/>
                <a:ext cx="3380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6CBD55F-71BF-294F-83C8-878B90A39384}"/>
                  </a:ext>
                </a:extLst>
              </p14:cNvPr>
              <p14:cNvContentPartPr/>
              <p14:nvPr/>
            </p14:nvContentPartPr>
            <p14:xfrm>
              <a:off x="6183557" y="3635633"/>
              <a:ext cx="97920" cy="104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6CBD55F-71BF-294F-83C8-878B90A3938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75997" y="3628433"/>
                <a:ext cx="1130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8266DD3-D135-D841-9BC4-881F2CFC17B8}"/>
                  </a:ext>
                </a:extLst>
              </p14:cNvPr>
              <p14:cNvContentPartPr/>
              <p14:nvPr/>
            </p14:nvContentPartPr>
            <p14:xfrm>
              <a:off x="6819317" y="3791153"/>
              <a:ext cx="534960" cy="342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8266DD3-D135-D841-9BC4-881F2CFC17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11757" y="3783593"/>
                <a:ext cx="5500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D4DEB62-4AE8-3249-91E6-F18381CB801D}"/>
                  </a:ext>
                </a:extLst>
              </p14:cNvPr>
              <p14:cNvContentPartPr/>
              <p14:nvPr/>
            </p14:nvContentPartPr>
            <p14:xfrm>
              <a:off x="7553357" y="3979793"/>
              <a:ext cx="147240" cy="28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D4DEB62-4AE8-3249-91E6-F18381CB801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45797" y="3972233"/>
                <a:ext cx="162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67E36D1-1AD4-524D-9553-86EAE2561F07}"/>
                  </a:ext>
                </a:extLst>
              </p14:cNvPr>
              <p14:cNvContentPartPr/>
              <p14:nvPr/>
            </p14:nvContentPartPr>
            <p14:xfrm>
              <a:off x="7558037" y="4064033"/>
              <a:ext cx="131400" cy="12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67E36D1-1AD4-524D-9553-86EAE2561F0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50477" y="4056473"/>
                <a:ext cx="14652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573870E-C109-EF42-957F-DAE058257934}"/>
              </a:ext>
            </a:extLst>
          </p:cNvPr>
          <p:cNvGrpSpPr/>
          <p:nvPr/>
        </p:nvGrpSpPr>
        <p:grpSpPr>
          <a:xfrm>
            <a:off x="7903637" y="3559313"/>
            <a:ext cx="1523880" cy="1317240"/>
            <a:chOff x="7903637" y="3559313"/>
            <a:chExt cx="1523880" cy="13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84DAE66-3529-914D-BD1F-B472F7632A6C}"/>
                    </a:ext>
                  </a:extLst>
                </p14:cNvPr>
                <p14:cNvContentPartPr/>
                <p14:nvPr/>
              </p14:nvContentPartPr>
              <p14:xfrm>
                <a:off x="8017757" y="3559313"/>
                <a:ext cx="1409760" cy="1257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84DAE66-3529-914D-BD1F-B472F7632A6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10197" y="3551753"/>
                  <a:ext cx="1424880" cy="12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5306BD-9B32-5343-9DC1-88F5A8B1F362}"/>
                    </a:ext>
                  </a:extLst>
                </p14:cNvPr>
                <p14:cNvContentPartPr/>
                <p14:nvPr/>
              </p14:nvContentPartPr>
              <p14:xfrm>
                <a:off x="7903637" y="3565433"/>
                <a:ext cx="1413000" cy="1311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5306BD-9B32-5343-9DC1-88F5A8B1F3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96077" y="3557873"/>
                  <a:ext cx="1428120" cy="13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CE1A9D4-A05F-584C-B701-DD49FD2AAE57}"/>
              </a:ext>
            </a:extLst>
          </p:cNvPr>
          <p:cNvGrpSpPr/>
          <p:nvPr/>
        </p:nvGrpSpPr>
        <p:grpSpPr>
          <a:xfrm>
            <a:off x="8322317" y="3697193"/>
            <a:ext cx="682200" cy="160920"/>
            <a:chOff x="8322317" y="3697193"/>
            <a:chExt cx="68220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3977523-AF01-1E4E-86F6-027EE6A3ECEE}"/>
                    </a:ext>
                  </a:extLst>
                </p14:cNvPr>
                <p14:cNvContentPartPr/>
                <p14:nvPr/>
              </p14:nvContentPartPr>
              <p14:xfrm>
                <a:off x="8322317" y="3697193"/>
                <a:ext cx="16200" cy="160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3977523-AF01-1E4E-86F6-027EE6A3EC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15117" y="3689633"/>
                  <a:ext cx="31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FF6AE40-0085-6747-A29B-2FF3BBFE2B3C}"/>
                    </a:ext>
                  </a:extLst>
                </p14:cNvPr>
                <p14:cNvContentPartPr/>
                <p14:nvPr/>
              </p14:nvContentPartPr>
              <p14:xfrm>
                <a:off x="8427797" y="3800153"/>
                <a:ext cx="33120" cy="18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FF6AE40-0085-6747-A29B-2FF3BBFE2B3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20237" y="3792593"/>
                  <a:ext cx="48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830868B-09DA-F741-8E02-1E6F65731F6F}"/>
                    </a:ext>
                  </a:extLst>
                </p14:cNvPr>
                <p14:cNvContentPartPr/>
                <p14:nvPr/>
              </p14:nvContentPartPr>
              <p14:xfrm>
                <a:off x="8486117" y="3720233"/>
                <a:ext cx="106920" cy="110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830868B-09DA-F741-8E02-1E6F65731F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78557" y="3712673"/>
                  <a:ext cx="122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DA6A9E7-4E2C-1B42-854A-B3A8FAEFA4BE}"/>
                    </a:ext>
                  </a:extLst>
                </p14:cNvPr>
                <p14:cNvContentPartPr/>
                <p14:nvPr/>
              </p14:nvContentPartPr>
              <p14:xfrm>
                <a:off x="8729837" y="3709793"/>
                <a:ext cx="9360" cy="104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DA6A9E7-4E2C-1B42-854A-B3A8FAEFA4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22277" y="3702233"/>
                  <a:ext cx="24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2B904DF-D5DA-6D49-8D31-0C77C2AC61D7}"/>
                    </a:ext>
                  </a:extLst>
                </p14:cNvPr>
                <p14:cNvContentPartPr/>
                <p14:nvPr/>
              </p14:nvContentPartPr>
              <p14:xfrm>
                <a:off x="8806517" y="3773873"/>
                <a:ext cx="17280" cy="19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2B904DF-D5DA-6D49-8D31-0C77C2AC61D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98957" y="3766673"/>
                  <a:ext cx="32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93B4429-12CA-3445-A6DF-160BEF3FEA36}"/>
                    </a:ext>
                  </a:extLst>
                </p14:cNvPr>
                <p14:cNvContentPartPr/>
                <p14:nvPr/>
              </p14:nvContentPartPr>
              <p14:xfrm>
                <a:off x="8897597" y="3709433"/>
                <a:ext cx="106920" cy="109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93B4429-12CA-3445-A6DF-160BEF3FEA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90037" y="3701873"/>
                  <a:ext cx="12168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4C638CF-5357-494C-9ECA-8467C78E559E}"/>
              </a:ext>
            </a:extLst>
          </p:cNvPr>
          <p:cNvGrpSpPr/>
          <p:nvPr/>
        </p:nvGrpSpPr>
        <p:grpSpPr>
          <a:xfrm>
            <a:off x="8054837" y="3980153"/>
            <a:ext cx="257760" cy="141840"/>
            <a:chOff x="8054837" y="3980153"/>
            <a:chExt cx="25776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5694BC2-61CB-EF4C-BE9D-A3981F05263B}"/>
                    </a:ext>
                  </a:extLst>
                </p14:cNvPr>
                <p14:cNvContentPartPr/>
                <p14:nvPr/>
              </p14:nvContentPartPr>
              <p14:xfrm>
                <a:off x="8054837" y="3980153"/>
                <a:ext cx="28800" cy="141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5694BC2-61CB-EF4C-BE9D-A3981F05263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47277" y="3972593"/>
                  <a:ext cx="43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BD3884B-D434-404B-A6C2-4D452FDBD304}"/>
                    </a:ext>
                  </a:extLst>
                </p14:cNvPr>
                <p14:cNvContentPartPr/>
                <p14:nvPr/>
              </p14:nvContentPartPr>
              <p14:xfrm>
                <a:off x="8110997" y="4094273"/>
                <a:ext cx="23040" cy="13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BD3884B-D434-404B-A6C2-4D452FDBD30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03437" y="4086713"/>
                  <a:ext cx="38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41E97D7-51D4-F441-8DE9-95400B5564CC}"/>
                    </a:ext>
                  </a:extLst>
                </p14:cNvPr>
                <p14:cNvContentPartPr/>
                <p14:nvPr/>
              </p14:nvContentPartPr>
              <p14:xfrm>
                <a:off x="8190557" y="4003193"/>
                <a:ext cx="122040" cy="115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41E97D7-51D4-F441-8DE9-95400B5564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82997" y="3995633"/>
                  <a:ext cx="13716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6645410-00BC-8E4C-8DE2-502C0A21D95E}"/>
              </a:ext>
            </a:extLst>
          </p:cNvPr>
          <p:cNvGrpSpPr/>
          <p:nvPr/>
        </p:nvGrpSpPr>
        <p:grpSpPr>
          <a:xfrm>
            <a:off x="8738837" y="3969353"/>
            <a:ext cx="610200" cy="184320"/>
            <a:chOff x="8738837" y="3969353"/>
            <a:chExt cx="610200" cy="1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AB95F0C-83C2-524C-B45B-5A4D79740C56}"/>
                    </a:ext>
                  </a:extLst>
                </p14:cNvPr>
                <p14:cNvContentPartPr/>
                <p14:nvPr/>
              </p14:nvContentPartPr>
              <p14:xfrm>
                <a:off x="8738837" y="3969353"/>
                <a:ext cx="15120" cy="184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AB95F0C-83C2-524C-B45B-5A4D79740C5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31277" y="3961793"/>
                  <a:ext cx="30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26CFB61-BA3E-344F-A5F5-063776077D9F}"/>
                    </a:ext>
                  </a:extLst>
                </p14:cNvPr>
                <p14:cNvContentPartPr/>
                <p14:nvPr/>
              </p14:nvContentPartPr>
              <p14:xfrm>
                <a:off x="8854397" y="4100033"/>
                <a:ext cx="16920" cy="15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26CFB61-BA3E-344F-A5F5-063776077D9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46837" y="4092473"/>
                  <a:ext cx="32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F7FB0AF-3422-9D40-9F96-13122CCB2789}"/>
                    </a:ext>
                  </a:extLst>
                </p14:cNvPr>
                <p14:cNvContentPartPr/>
                <p14:nvPr/>
              </p14:nvContentPartPr>
              <p14:xfrm>
                <a:off x="8915957" y="3988793"/>
                <a:ext cx="113400" cy="123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F7FB0AF-3422-9D40-9F96-13122CCB27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08397" y="398123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1A92726-B51F-744C-ACD2-B6642DFDE945}"/>
                    </a:ext>
                  </a:extLst>
                </p14:cNvPr>
                <p14:cNvContentPartPr/>
                <p14:nvPr/>
              </p14:nvContentPartPr>
              <p14:xfrm>
                <a:off x="9133037" y="3977273"/>
                <a:ext cx="16920" cy="138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1A92726-B51F-744C-ACD2-B6642DFDE9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25477" y="3969713"/>
                  <a:ext cx="32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6746B48-0A4C-9F43-B3F6-FFFD1833AF8E}"/>
                    </a:ext>
                  </a:extLst>
                </p14:cNvPr>
                <p14:cNvContentPartPr/>
                <p14:nvPr/>
              </p14:nvContentPartPr>
              <p14:xfrm>
                <a:off x="9193517" y="4070513"/>
                <a:ext cx="5400" cy="5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6746B48-0A4C-9F43-B3F6-FFFD1833AF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85957" y="4062953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AB25F34-2019-E64A-928A-8B691E4E41EE}"/>
                    </a:ext>
                  </a:extLst>
                </p14:cNvPr>
                <p14:cNvContentPartPr/>
                <p14:nvPr/>
              </p14:nvContentPartPr>
              <p14:xfrm>
                <a:off x="9237437" y="3990593"/>
                <a:ext cx="111600" cy="108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AB25F34-2019-E64A-928A-8B691E4E41E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29877" y="3983033"/>
                  <a:ext cx="126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7BDD79B-47EA-024C-8D6D-070ED4B3E328}"/>
                    </a:ext>
                  </a:extLst>
                </p14:cNvPr>
                <p14:cNvContentPartPr/>
                <p14:nvPr/>
              </p14:nvContentPartPr>
              <p14:xfrm>
                <a:off x="9178757" y="4080233"/>
                <a:ext cx="33120" cy="16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7BDD79B-47EA-024C-8D6D-070ED4B3E32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71197" y="4072673"/>
                  <a:ext cx="4824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3D29770-CF09-674F-8611-BDB474C9B175}"/>
              </a:ext>
            </a:extLst>
          </p:cNvPr>
          <p:cNvGrpSpPr/>
          <p:nvPr/>
        </p:nvGrpSpPr>
        <p:grpSpPr>
          <a:xfrm>
            <a:off x="8029997" y="4284353"/>
            <a:ext cx="645840" cy="145440"/>
            <a:chOff x="8029997" y="4284353"/>
            <a:chExt cx="64584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3EDD8C9-4267-CB42-809D-5C5C752B7455}"/>
                    </a:ext>
                  </a:extLst>
                </p14:cNvPr>
                <p14:cNvContentPartPr/>
                <p14:nvPr/>
              </p14:nvContentPartPr>
              <p14:xfrm>
                <a:off x="8029997" y="4307033"/>
                <a:ext cx="23040" cy="122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3EDD8C9-4267-CB42-809D-5C5C752B74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22437" y="4299473"/>
                  <a:ext cx="38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87E55DB-90AF-FA43-86F1-041E39B6FCE7}"/>
                    </a:ext>
                  </a:extLst>
                </p14:cNvPr>
                <p14:cNvContentPartPr/>
                <p14:nvPr/>
              </p14:nvContentPartPr>
              <p14:xfrm>
                <a:off x="8104877" y="4397033"/>
                <a:ext cx="15120" cy="17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87E55DB-90AF-FA43-86F1-041E39B6FC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97317" y="4389473"/>
                  <a:ext cx="30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FD10AFF-5527-8E49-A5D3-216726523E65}"/>
                    </a:ext>
                  </a:extLst>
                </p14:cNvPr>
                <p14:cNvContentPartPr/>
                <p14:nvPr/>
              </p14:nvContentPartPr>
              <p14:xfrm>
                <a:off x="8181197" y="4305953"/>
                <a:ext cx="103320" cy="106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FD10AFF-5527-8E49-A5D3-216726523E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73637" y="4298393"/>
                  <a:ext cx="118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F51EC4B-5144-104A-93E7-36FECFF37FB9}"/>
                    </a:ext>
                  </a:extLst>
                </p14:cNvPr>
                <p14:cNvContentPartPr/>
                <p14:nvPr/>
              </p14:nvContentPartPr>
              <p14:xfrm>
                <a:off x="8431037" y="4284353"/>
                <a:ext cx="29160" cy="138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F51EC4B-5144-104A-93E7-36FECFF37FB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23477" y="4276793"/>
                  <a:ext cx="44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18623A0-53C3-D640-BB35-66950788C519}"/>
                    </a:ext>
                  </a:extLst>
                </p14:cNvPr>
                <p14:cNvContentPartPr/>
                <p14:nvPr/>
              </p14:nvContentPartPr>
              <p14:xfrm>
                <a:off x="8519957" y="4381913"/>
                <a:ext cx="25200" cy="19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18623A0-53C3-D640-BB35-66950788C51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12397" y="4374353"/>
                  <a:ext cx="40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C963A03-61DA-BB44-AEE4-8DA874380EA1}"/>
                    </a:ext>
                  </a:extLst>
                </p14:cNvPr>
                <p14:cNvContentPartPr/>
                <p14:nvPr/>
              </p14:nvContentPartPr>
              <p14:xfrm>
                <a:off x="8600597" y="4315313"/>
                <a:ext cx="75240" cy="85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C963A03-61DA-BB44-AEE4-8DA874380E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93037" y="4307753"/>
                  <a:ext cx="9036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C2FE6BF-BE2F-B94D-9E36-1E72A6B615C3}"/>
              </a:ext>
            </a:extLst>
          </p:cNvPr>
          <p:cNvGrpSpPr/>
          <p:nvPr/>
        </p:nvGrpSpPr>
        <p:grpSpPr>
          <a:xfrm>
            <a:off x="9067517" y="4246193"/>
            <a:ext cx="254160" cy="132480"/>
            <a:chOff x="9067517" y="4246193"/>
            <a:chExt cx="254160" cy="13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FCB6E9C-6DA0-A249-8B1A-59038EAB918E}"/>
                    </a:ext>
                  </a:extLst>
                </p14:cNvPr>
                <p14:cNvContentPartPr/>
                <p14:nvPr/>
              </p14:nvContentPartPr>
              <p14:xfrm>
                <a:off x="9067517" y="4246193"/>
                <a:ext cx="52920" cy="132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FCB6E9C-6DA0-A249-8B1A-59038EAB91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59957" y="4238633"/>
                  <a:ext cx="68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E62A0ED-262D-C944-A69D-3B50FEB8F29F}"/>
                    </a:ext>
                  </a:extLst>
                </p14:cNvPr>
                <p14:cNvContentPartPr/>
                <p14:nvPr/>
              </p14:nvContentPartPr>
              <p14:xfrm>
                <a:off x="9154277" y="4343753"/>
                <a:ext cx="24840" cy="20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E62A0ED-262D-C944-A69D-3B50FEB8F2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46717" y="4336193"/>
                  <a:ext cx="39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6B91440-C58E-8646-878D-CF9CABEE6306}"/>
                    </a:ext>
                  </a:extLst>
                </p14:cNvPr>
                <p14:cNvContentPartPr/>
                <p14:nvPr/>
              </p14:nvContentPartPr>
              <p14:xfrm>
                <a:off x="9228797" y="4268513"/>
                <a:ext cx="92880" cy="85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6B91440-C58E-8646-878D-CF9CABEE630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21237" y="4260953"/>
                  <a:ext cx="10800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A2B1A13-D9CF-DE47-90E0-A56C2387A460}"/>
              </a:ext>
            </a:extLst>
          </p:cNvPr>
          <p:cNvGrpSpPr/>
          <p:nvPr/>
        </p:nvGrpSpPr>
        <p:grpSpPr>
          <a:xfrm>
            <a:off x="8370197" y="4601873"/>
            <a:ext cx="670680" cy="136440"/>
            <a:chOff x="8370197" y="4601873"/>
            <a:chExt cx="67068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4EC327A-13A6-8F43-B401-4930CAEBDD25}"/>
                    </a:ext>
                  </a:extLst>
                </p14:cNvPr>
                <p14:cNvContentPartPr/>
                <p14:nvPr/>
              </p14:nvContentPartPr>
              <p14:xfrm>
                <a:off x="8370197" y="4601873"/>
                <a:ext cx="36360" cy="135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4EC327A-13A6-8F43-B401-4930CAEBDD2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2637" y="4594313"/>
                  <a:ext cx="51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7336C58-B0EB-B640-8954-EBE0AC668B5F}"/>
                    </a:ext>
                  </a:extLst>
                </p14:cNvPr>
                <p14:cNvContentPartPr/>
                <p14:nvPr/>
              </p14:nvContentPartPr>
              <p14:xfrm>
                <a:off x="8466677" y="4685033"/>
                <a:ext cx="20160" cy="24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7336C58-B0EB-B640-8954-EBE0AC668B5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59117" y="4677473"/>
                  <a:ext cx="35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5F24057-2C78-D741-88B9-154F7DCBB680}"/>
                    </a:ext>
                  </a:extLst>
                </p14:cNvPr>
                <p14:cNvContentPartPr/>
                <p14:nvPr/>
              </p14:nvContentPartPr>
              <p14:xfrm>
                <a:off x="8549837" y="4645073"/>
                <a:ext cx="102600" cy="93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5F24057-2C78-D741-88B9-154F7DCBB68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42277" y="4637513"/>
                  <a:ext cx="117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1EC03EB-B0FF-874B-96AC-F6F13AC9C318}"/>
                    </a:ext>
                  </a:extLst>
                </p14:cNvPr>
                <p14:cNvContentPartPr/>
                <p14:nvPr/>
              </p14:nvContentPartPr>
              <p14:xfrm>
                <a:off x="8792837" y="4613033"/>
                <a:ext cx="31680" cy="1206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1EC03EB-B0FF-874B-96AC-F6F13AC9C3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785277" y="4605473"/>
                  <a:ext cx="46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CCE2ACF-6584-0A44-AFAA-0A5A2D88CE8A}"/>
                    </a:ext>
                  </a:extLst>
                </p14:cNvPr>
                <p14:cNvContentPartPr/>
                <p14:nvPr/>
              </p14:nvContentPartPr>
              <p14:xfrm>
                <a:off x="8872757" y="4695473"/>
                <a:ext cx="16560" cy="16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CCE2ACF-6584-0A44-AFAA-0A5A2D88CE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65197" y="4687913"/>
                  <a:ext cx="31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0413F1D-D19B-094C-BC6B-E8641192A14D}"/>
                    </a:ext>
                  </a:extLst>
                </p14:cNvPr>
                <p14:cNvContentPartPr/>
                <p14:nvPr/>
              </p14:nvContentPartPr>
              <p14:xfrm>
                <a:off x="8953397" y="4607273"/>
                <a:ext cx="87480" cy="914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0413F1D-D19B-094C-BC6B-E8641192A14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45837" y="4599713"/>
                  <a:ext cx="1022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ED2B678-472E-824E-8DAD-B1A3A8012101}"/>
              </a:ext>
            </a:extLst>
          </p:cNvPr>
          <p:cNvGrpSpPr/>
          <p:nvPr/>
        </p:nvGrpSpPr>
        <p:grpSpPr>
          <a:xfrm>
            <a:off x="2316797" y="5296673"/>
            <a:ext cx="734760" cy="891360"/>
            <a:chOff x="2316797" y="5296673"/>
            <a:chExt cx="734760" cy="89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84C4971-0A4C-9A48-982B-DCE8EB22EBC9}"/>
                    </a:ext>
                  </a:extLst>
                </p14:cNvPr>
                <p14:cNvContentPartPr/>
                <p14:nvPr/>
              </p14:nvContentPartPr>
              <p14:xfrm>
                <a:off x="2377277" y="5296673"/>
                <a:ext cx="212760" cy="280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84C4971-0A4C-9A48-982B-DCE8EB22EBC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69717" y="5289113"/>
                  <a:ext cx="2278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56CB5A0-015B-2141-B2D1-A7C823ACBA48}"/>
                    </a:ext>
                  </a:extLst>
                </p14:cNvPr>
                <p14:cNvContentPartPr/>
                <p14:nvPr/>
              </p14:nvContentPartPr>
              <p14:xfrm>
                <a:off x="2677517" y="5308553"/>
                <a:ext cx="183240" cy="231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56CB5A0-015B-2141-B2D1-A7C823ACBA4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69957" y="5300993"/>
                  <a:ext cx="198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ED32998-9D13-F049-B350-980204A3B123}"/>
                    </a:ext>
                  </a:extLst>
                </p14:cNvPr>
                <p14:cNvContentPartPr/>
                <p14:nvPr/>
              </p14:nvContentPartPr>
              <p14:xfrm>
                <a:off x="2666357" y="5428793"/>
                <a:ext cx="149760" cy="21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ED32998-9D13-F049-B350-980204A3B12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58797" y="5421233"/>
                  <a:ext cx="164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247FD0A-CFB8-3648-8952-65CBE2EE5042}"/>
                    </a:ext>
                  </a:extLst>
                </p14:cNvPr>
                <p14:cNvContentPartPr/>
                <p14:nvPr/>
              </p14:nvContentPartPr>
              <p14:xfrm>
                <a:off x="2316797" y="5673953"/>
                <a:ext cx="734760" cy="80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247FD0A-CFB8-3648-8952-65CBE2EE504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09237" y="5666393"/>
                  <a:ext cx="749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FEA0848-B590-0C44-AE4F-0B867B3A0BB2}"/>
                    </a:ext>
                  </a:extLst>
                </p14:cNvPr>
                <p14:cNvContentPartPr/>
                <p14:nvPr/>
              </p14:nvContentPartPr>
              <p14:xfrm>
                <a:off x="2420837" y="5870513"/>
                <a:ext cx="241920" cy="317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FEA0848-B590-0C44-AE4F-0B867B3A0BB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13277" y="5862953"/>
                  <a:ext cx="257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87A96E6-17AC-ED4F-B1CA-942C85E29E2C}"/>
                    </a:ext>
                  </a:extLst>
                </p14:cNvPr>
                <p14:cNvContentPartPr/>
                <p14:nvPr/>
              </p14:nvContentPartPr>
              <p14:xfrm>
                <a:off x="2741957" y="5886353"/>
                <a:ext cx="196920" cy="243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87A96E6-17AC-ED4F-B1CA-942C85E29E2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34397" y="5878793"/>
                  <a:ext cx="21204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20247ED-9F51-BD4B-A56A-CB481269FB7E}"/>
              </a:ext>
            </a:extLst>
          </p:cNvPr>
          <p:cNvGrpSpPr/>
          <p:nvPr/>
        </p:nvGrpSpPr>
        <p:grpSpPr>
          <a:xfrm>
            <a:off x="3246317" y="5436353"/>
            <a:ext cx="412560" cy="369720"/>
            <a:chOff x="3246317" y="5436353"/>
            <a:chExt cx="41256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4642AB5-8FDA-F84C-B054-B09320838F4B}"/>
                    </a:ext>
                  </a:extLst>
                </p14:cNvPr>
                <p14:cNvContentPartPr/>
                <p14:nvPr/>
              </p14:nvContentPartPr>
              <p14:xfrm>
                <a:off x="3246317" y="5465153"/>
                <a:ext cx="412560" cy="3409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4642AB5-8FDA-F84C-B054-B09320838F4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31197" y="5449673"/>
                  <a:ext cx="443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21AD094-7B3C-7943-BD61-34D8E5906528}"/>
                    </a:ext>
                  </a:extLst>
                </p14:cNvPr>
                <p14:cNvContentPartPr/>
                <p14:nvPr/>
              </p14:nvContentPartPr>
              <p14:xfrm>
                <a:off x="3265037" y="5436353"/>
                <a:ext cx="297360" cy="344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21AD094-7B3C-7943-BD61-34D8E590652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49917" y="5420873"/>
                  <a:ext cx="32760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E16A362-2E86-9547-BD0F-2625BBA3A8B5}"/>
              </a:ext>
            </a:extLst>
          </p:cNvPr>
          <p:cNvGrpSpPr/>
          <p:nvPr/>
        </p:nvGrpSpPr>
        <p:grpSpPr>
          <a:xfrm>
            <a:off x="7381277" y="5233313"/>
            <a:ext cx="633960" cy="915120"/>
            <a:chOff x="7381277" y="5233313"/>
            <a:chExt cx="633960" cy="9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8F78C59-F733-5646-A9EC-7BDD723F9E05}"/>
                    </a:ext>
                  </a:extLst>
                </p14:cNvPr>
                <p14:cNvContentPartPr/>
                <p14:nvPr/>
              </p14:nvContentPartPr>
              <p14:xfrm>
                <a:off x="7381277" y="5233313"/>
                <a:ext cx="209880" cy="366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8F78C59-F733-5646-A9EC-7BDD723F9E0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73717" y="5225753"/>
                  <a:ext cx="225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65A44D1-5A0E-8048-BE9E-848205030C88}"/>
                    </a:ext>
                  </a:extLst>
                </p14:cNvPr>
                <p14:cNvContentPartPr/>
                <p14:nvPr/>
              </p14:nvContentPartPr>
              <p14:xfrm>
                <a:off x="7673957" y="5261753"/>
                <a:ext cx="341280" cy="327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65A44D1-5A0E-8048-BE9E-848205030C8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66397" y="5254193"/>
                  <a:ext cx="3564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01A86EB-43A5-FB48-B1DD-29CE12454D78}"/>
                    </a:ext>
                  </a:extLst>
                </p14:cNvPr>
                <p14:cNvContentPartPr/>
                <p14:nvPr/>
              </p14:nvContentPartPr>
              <p14:xfrm>
                <a:off x="7441037" y="5705273"/>
                <a:ext cx="556920" cy="24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01A86EB-43A5-FB48-B1DD-29CE12454D7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33477" y="5697713"/>
                  <a:ext cx="572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17B23C8-5993-CF4C-970D-24E74FD79FEF}"/>
                    </a:ext>
                  </a:extLst>
                </p14:cNvPr>
                <p14:cNvContentPartPr/>
                <p14:nvPr/>
              </p14:nvContentPartPr>
              <p14:xfrm>
                <a:off x="7451117" y="5819753"/>
                <a:ext cx="246600" cy="328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17B23C8-5993-CF4C-970D-24E74FD79FE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43557" y="5812193"/>
                  <a:ext cx="2617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0F07D15-64A0-244A-A262-1AC9F48D4824}"/>
                    </a:ext>
                  </a:extLst>
                </p14:cNvPr>
                <p14:cNvContentPartPr/>
                <p14:nvPr/>
              </p14:nvContentPartPr>
              <p14:xfrm>
                <a:off x="7794197" y="5866193"/>
                <a:ext cx="185760" cy="2138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0F07D15-64A0-244A-A262-1AC9F48D482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86637" y="5858633"/>
                  <a:ext cx="20088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D2453BD-1E83-4B46-989D-7EDC4FB9A6BB}"/>
                  </a:ext>
                </a:extLst>
              </p14:cNvPr>
              <p14:cNvContentPartPr/>
              <p14:nvPr/>
            </p14:nvContentPartPr>
            <p14:xfrm>
              <a:off x="8440757" y="5333753"/>
              <a:ext cx="549000" cy="3675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D2453BD-1E83-4B46-989D-7EDC4FB9A6B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425637" y="5318633"/>
                <a:ext cx="579600" cy="3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01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F458-075D-204E-89F8-16352DFF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the Relations of Entities: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DAFC-2C36-CB44-B61B-C1882E1C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 ways identified in the literature: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Continuous relaxation: learn the entries of the weight matrix end-to-end.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Learn the interaction function.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0B93F4-29D3-A841-9AA8-DDFDA4304CFF}"/>
              </a:ext>
            </a:extLst>
          </p:cNvPr>
          <p:cNvGrpSpPr/>
          <p:nvPr/>
        </p:nvGrpSpPr>
        <p:grpSpPr>
          <a:xfrm>
            <a:off x="729917" y="3687473"/>
            <a:ext cx="1802880" cy="848880"/>
            <a:chOff x="729917" y="3687473"/>
            <a:chExt cx="1802880" cy="84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3EABBCC-890C-2A40-801C-088253BFBB16}"/>
                    </a:ext>
                  </a:extLst>
                </p14:cNvPr>
                <p14:cNvContentPartPr/>
                <p14:nvPr/>
              </p14:nvContentPartPr>
              <p14:xfrm>
                <a:off x="736037" y="3687473"/>
                <a:ext cx="305640" cy="385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3EABBCC-890C-2A40-801C-088253BFBB1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8477" y="3679913"/>
                  <a:ext cx="320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EED257-79E9-6140-9FE5-5B3CC040F88E}"/>
                    </a:ext>
                  </a:extLst>
                </p14:cNvPr>
                <p14:cNvContentPartPr/>
                <p14:nvPr/>
              </p14:nvContentPartPr>
              <p14:xfrm>
                <a:off x="729917" y="3890153"/>
                <a:ext cx="227160" cy="8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EED257-79E9-6140-9FE5-5B3CC040F8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2357" y="3882953"/>
                  <a:ext cx="242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0B48AA-E6BF-8144-AA4C-02DA5775EC25}"/>
                    </a:ext>
                  </a:extLst>
                </p14:cNvPr>
                <p14:cNvContentPartPr/>
                <p14:nvPr/>
              </p14:nvContentPartPr>
              <p14:xfrm>
                <a:off x="1004237" y="3743993"/>
                <a:ext cx="748080" cy="469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0B48AA-E6BF-8144-AA4C-02DA5775EC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6677" y="3736433"/>
                  <a:ext cx="7632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A5F2AA-1675-7040-AAE1-ABA6A37CAC96}"/>
                    </a:ext>
                  </a:extLst>
                </p14:cNvPr>
                <p14:cNvContentPartPr/>
                <p14:nvPr/>
              </p14:nvContentPartPr>
              <p14:xfrm>
                <a:off x="1600757" y="3751553"/>
                <a:ext cx="150840" cy="62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A5F2AA-1675-7040-AAE1-ABA6A37CAC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93197" y="3743993"/>
                  <a:ext cx="165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344541-17EB-6E46-91F9-42C3D55F51FC}"/>
                    </a:ext>
                  </a:extLst>
                </p14:cNvPr>
                <p14:cNvContentPartPr/>
                <p14:nvPr/>
              </p14:nvContentPartPr>
              <p14:xfrm>
                <a:off x="838277" y="4449233"/>
                <a:ext cx="59040" cy="87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344541-17EB-6E46-91F9-42C3D55F51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0717" y="4441673"/>
                  <a:ext cx="74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EC0B83-C93D-B643-BFFA-6BDC262D0154}"/>
                    </a:ext>
                  </a:extLst>
                </p14:cNvPr>
                <p14:cNvContentPartPr/>
                <p14:nvPr/>
              </p14:nvContentPartPr>
              <p14:xfrm>
                <a:off x="837197" y="4343033"/>
                <a:ext cx="10080" cy="20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EC0B83-C93D-B643-BFFA-6BDC262D015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9637" y="4335473"/>
                  <a:ext cx="25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619D6F-53F3-0847-A23F-9E0EFE50C5E2}"/>
                    </a:ext>
                  </a:extLst>
                </p14:cNvPr>
                <p14:cNvContentPartPr/>
                <p14:nvPr/>
              </p14:nvContentPartPr>
              <p14:xfrm>
                <a:off x="980477" y="4294433"/>
                <a:ext cx="294840" cy="204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619D6F-53F3-0847-A23F-9E0EFE50C5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2917" y="4286873"/>
                  <a:ext cx="309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F3FB9F-2F58-1D44-BBE8-2804AE8F64DD}"/>
                    </a:ext>
                  </a:extLst>
                </p14:cNvPr>
                <p14:cNvContentPartPr/>
                <p14:nvPr/>
              </p14:nvContentPartPr>
              <p14:xfrm>
                <a:off x="1136357" y="4306673"/>
                <a:ext cx="281520" cy="10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7F3FB9F-2F58-1D44-BBE8-2804AE8F64D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8797" y="4299113"/>
                  <a:ext cx="296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A88F25-A560-0141-8A31-6211BD5D42DD}"/>
                    </a:ext>
                  </a:extLst>
                </p14:cNvPr>
                <p14:cNvContentPartPr/>
                <p14:nvPr/>
              </p14:nvContentPartPr>
              <p14:xfrm>
                <a:off x="1391597" y="4144673"/>
                <a:ext cx="527400" cy="286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A88F25-A560-0141-8A31-6211BD5D42D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84037" y="4137113"/>
                  <a:ext cx="5425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857DDA-999F-D444-A3C1-9B580232124E}"/>
                    </a:ext>
                  </a:extLst>
                </p14:cNvPr>
                <p14:cNvContentPartPr/>
                <p14:nvPr/>
              </p14:nvContentPartPr>
              <p14:xfrm>
                <a:off x="1757717" y="4140353"/>
                <a:ext cx="250920" cy="80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857DDA-999F-D444-A3C1-9B580232124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50157" y="4132793"/>
                  <a:ext cx="266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FB63765-E91B-4345-98AC-21CEE7388F57}"/>
                    </a:ext>
                  </a:extLst>
                </p14:cNvPr>
                <p14:cNvContentPartPr/>
                <p14:nvPr/>
              </p14:nvContentPartPr>
              <p14:xfrm>
                <a:off x="1934477" y="4081673"/>
                <a:ext cx="48240" cy="17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FB63765-E91B-4345-98AC-21CEE7388F5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26917" y="4074113"/>
                  <a:ext cx="63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D2D5D2F-78B2-4546-9853-91E7310E6A84}"/>
                    </a:ext>
                  </a:extLst>
                </p14:cNvPr>
                <p14:cNvContentPartPr/>
                <p14:nvPr/>
              </p14:nvContentPartPr>
              <p14:xfrm>
                <a:off x="2028077" y="4094273"/>
                <a:ext cx="129240" cy="11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D2D5D2F-78B2-4546-9853-91E7310E6A8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20517" y="4087073"/>
                  <a:ext cx="144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AD4D9F-B8AE-CE45-961D-F839B9D10DF6}"/>
                    </a:ext>
                  </a:extLst>
                </p14:cNvPr>
                <p14:cNvContentPartPr/>
                <p14:nvPr/>
              </p14:nvContentPartPr>
              <p14:xfrm>
                <a:off x="2216717" y="3956753"/>
                <a:ext cx="316080" cy="211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AD4D9F-B8AE-CE45-961D-F839B9D10DF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09157" y="3949193"/>
                  <a:ext cx="33120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30F51D0-BF2D-2B42-9E4C-FA265B7EFAE7}"/>
                  </a:ext>
                </a:extLst>
              </p14:cNvPr>
              <p14:cNvContentPartPr/>
              <p14:nvPr/>
            </p14:nvContentPartPr>
            <p14:xfrm>
              <a:off x="5029757" y="4858553"/>
              <a:ext cx="396360" cy="341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30F51D0-BF2D-2B42-9E4C-FA265B7EFAE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14277" y="4843433"/>
                <a:ext cx="4269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BAB1FFA-7DEE-C243-8A56-428FABA484E9}"/>
                  </a:ext>
                </a:extLst>
              </p14:cNvPr>
              <p14:cNvContentPartPr/>
              <p14:nvPr/>
            </p14:nvContentPartPr>
            <p14:xfrm>
              <a:off x="4720877" y="3963233"/>
              <a:ext cx="410400" cy="330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BAB1FFA-7DEE-C243-8A56-428FABA484E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705397" y="3947753"/>
                <a:ext cx="4406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B6FBB23-26DC-124D-9BC3-9974A40A0597}"/>
                  </a:ext>
                </a:extLst>
              </p14:cNvPr>
              <p14:cNvContentPartPr/>
              <p14:nvPr/>
            </p14:nvContentPartPr>
            <p14:xfrm>
              <a:off x="6372917" y="4893113"/>
              <a:ext cx="365400" cy="368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B6FBB23-26DC-124D-9BC3-9974A40A059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57437" y="4877633"/>
                <a:ext cx="3960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B2D0243-77CA-D547-8641-7635224A9BF8}"/>
                  </a:ext>
                </a:extLst>
              </p14:cNvPr>
              <p14:cNvContentPartPr/>
              <p14:nvPr/>
            </p14:nvContentPartPr>
            <p14:xfrm>
              <a:off x="4152437" y="5671073"/>
              <a:ext cx="334440" cy="327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B2D0243-77CA-D547-8641-7635224A9BF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7317" y="5655953"/>
                <a:ext cx="3646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16C8778-BE4B-A546-BB9E-53EBEA522AAD}"/>
                  </a:ext>
                </a:extLst>
              </p14:cNvPr>
              <p14:cNvContentPartPr/>
              <p14:nvPr/>
            </p14:nvContentPartPr>
            <p14:xfrm>
              <a:off x="3735557" y="3632393"/>
              <a:ext cx="3299760" cy="2621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16C8778-BE4B-A546-BB9E-53EBEA522AA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727997" y="3624833"/>
                <a:ext cx="3314880" cy="26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5690418-4606-7C4C-8E4E-186FA70019B0}"/>
                  </a:ext>
                </a:extLst>
              </p14:cNvPr>
              <p14:cNvContentPartPr/>
              <p14:nvPr/>
            </p14:nvContentPartPr>
            <p14:xfrm>
              <a:off x="7913357" y="3691073"/>
              <a:ext cx="423000" cy="369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5690418-4606-7C4C-8E4E-186FA70019B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98237" y="3675593"/>
                <a:ext cx="4536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47C39D0-A269-9A4F-A41D-482579F33E12}"/>
                  </a:ext>
                </a:extLst>
              </p14:cNvPr>
              <p14:cNvContentPartPr/>
              <p14:nvPr/>
            </p14:nvContentPartPr>
            <p14:xfrm>
              <a:off x="8352557" y="5136473"/>
              <a:ext cx="446040" cy="460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47C39D0-A269-9A4F-A41D-482579F33E1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37437" y="5120993"/>
                <a:ext cx="4766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24EAE32-FC5F-8843-B8BC-BCA21FB8F3DE}"/>
                  </a:ext>
                </a:extLst>
              </p14:cNvPr>
              <p14:cNvContentPartPr/>
              <p14:nvPr/>
            </p14:nvContentPartPr>
            <p14:xfrm>
              <a:off x="2164517" y="4810313"/>
              <a:ext cx="366480" cy="346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24EAE32-FC5F-8843-B8BC-BCA21FB8F3D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149037" y="4795193"/>
                <a:ext cx="3967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FB216B-2191-244C-B7DC-C5544A8CB78A}"/>
                  </a:ext>
                </a:extLst>
              </p14:cNvPr>
              <p14:cNvContentPartPr/>
              <p14:nvPr/>
            </p14:nvContentPartPr>
            <p14:xfrm>
              <a:off x="2957957" y="6194153"/>
              <a:ext cx="336600" cy="294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FB216B-2191-244C-B7DC-C5544A8CB78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42837" y="6179033"/>
                <a:ext cx="3672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0BDC0B-BECD-1841-9745-E0D502685D61}"/>
                  </a:ext>
                </a:extLst>
              </p14:cNvPr>
              <p14:cNvContentPartPr/>
              <p14:nvPr/>
            </p14:nvContentPartPr>
            <p14:xfrm>
              <a:off x="3258197" y="3677033"/>
              <a:ext cx="352440" cy="354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0BDC0B-BECD-1841-9745-E0D502685D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43077" y="3661553"/>
                <a:ext cx="382680" cy="38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3ED7F2CC-81CE-EA4B-97FB-016B9AB8B7AC}"/>
              </a:ext>
            </a:extLst>
          </p:cNvPr>
          <p:cNvGrpSpPr/>
          <p:nvPr/>
        </p:nvGrpSpPr>
        <p:grpSpPr>
          <a:xfrm>
            <a:off x="4499117" y="4282913"/>
            <a:ext cx="1843200" cy="1414800"/>
            <a:chOff x="4499117" y="4282913"/>
            <a:chExt cx="1843200" cy="14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0F162CD-C20C-4B46-A9DA-F60E49C11A9C}"/>
                    </a:ext>
                  </a:extLst>
                </p14:cNvPr>
                <p14:cNvContentPartPr/>
                <p14:nvPr/>
              </p14:nvContentPartPr>
              <p14:xfrm>
                <a:off x="4990157" y="4282913"/>
                <a:ext cx="299160" cy="607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0F162CD-C20C-4B46-A9DA-F60E49C11A9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74677" y="4267793"/>
                  <a:ext cx="32940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1C8384-C2E1-2A40-9712-BF44BFD1A0C1}"/>
                    </a:ext>
                  </a:extLst>
                </p14:cNvPr>
                <p14:cNvContentPartPr/>
                <p14:nvPr/>
              </p14:nvContentPartPr>
              <p14:xfrm>
                <a:off x="5162957" y="4726793"/>
                <a:ext cx="177840" cy="144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1C8384-C2E1-2A40-9712-BF44BFD1A0C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147837" y="4711673"/>
                  <a:ext cx="208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76B51A-D817-A04A-B114-11349B7635FD}"/>
                    </a:ext>
                  </a:extLst>
                </p14:cNvPr>
                <p14:cNvContentPartPr/>
                <p14:nvPr/>
              </p14:nvContentPartPr>
              <p14:xfrm>
                <a:off x="5473637" y="5035313"/>
                <a:ext cx="868680" cy="81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76B51A-D817-A04A-B114-11349B7635F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58517" y="5019833"/>
                  <a:ext cx="898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B737C4A-0E9B-6544-8BD4-5547BFFB9ECF}"/>
                    </a:ext>
                  </a:extLst>
                </p14:cNvPr>
                <p14:cNvContentPartPr/>
                <p14:nvPr/>
              </p14:nvContentPartPr>
              <p14:xfrm>
                <a:off x="5463557" y="4947113"/>
                <a:ext cx="134640" cy="109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B737C4A-0E9B-6544-8BD4-5547BFFB9EC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48437" y="4931993"/>
                  <a:ext cx="165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0C4952-7917-D14E-8D49-D79847B2ECC5}"/>
                    </a:ext>
                  </a:extLst>
                </p14:cNvPr>
                <p14:cNvContentPartPr/>
                <p14:nvPr/>
              </p14:nvContentPartPr>
              <p14:xfrm>
                <a:off x="5445917" y="5088593"/>
                <a:ext cx="154800" cy="90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0C4952-7917-D14E-8D49-D79847B2ECC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0797" y="5073473"/>
                  <a:ext cx="185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239A68-BE35-8A47-85F8-61EE430829BA}"/>
                    </a:ext>
                  </a:extLst>
                </p14:cNvPr>
                <p14:cNvContentPartPr/>
                <p14:nvPr/>
              </p14:nvContentPartPr>
              <p14:xfrm>
                <a:off x="4499117" y="5216393"/>
                <a:ext cx="494280" cy="481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239A68-BE35-8A47-85F8-61EE430829B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83637" y="5201273"/>
                  <a:ext cx="5245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CE92A8-2434-1E42-86C1-0075FBD69739}"/>
                    </a:ext>
                  </a:extLst>
                </p14:cNvPr>
                <p14:cNvContentPartPr/>
                <p14:nvPr/>
              </p14:nvContentPartPr>
              <p14:xfrm>
                <a:off x="4846877" y="5151953"/>
                <a:ext cx="216360" cy="169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CE92A8-2434-1E42-86C1-0075FBD6973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31757" y="5136833"/>
                  <a:ext cx="24696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8C0AD6-F765-914F-AB98-00B39F7FD4AC}"/>
              </a:ext>
            </a:extLst>
          </p:cNvPr>
          <p:cNvGrpSpPr/>
          <p:nvPr/>
        </p:nvGrpSpPr>
        <p:grpSpPr>
          <a:xfrm>
            <a:off x="4276637" y="3997793"/>
            <a:ext cx="464400" cy="162000"/>
            <a:chOff x="4276637" y="3997793"/>
            <a:chExt cx="46440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772C379-8531-4E44-B7DE-7DF11CFCBCD6}"/>
                    </a:ext>
                  </a:extLst>
                </p14:cNvPr>
                <p14:cNvContentPartPr/>
                <p14:nvPr/>
              </p14:nvContentPartPr>
              <p14:xfrm>
                <a:off x="4347197" y="4098953"/>
                <a:ext cx="393840" cy="33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772C379-8531-4E44-B7DE-7DF11CFCBCD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39637" y="4091393"/>
                  <a:ext cx="408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BA2F86-5D52-EF4C-94B5-42B34D5387C4}"/>
                    </a:ext>
                  </a:extLst>
                </p14:cNvPr>
                <p14:cNvContentPartPr/>
                <p14:nvPr/>
              </p14:nvContentPartPr>
              <p14:xfrm>
                <a:off x="4276637" y="3997793"/>
                <a:ext cx="150120" cy="162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BA2F86-5D52-EF4C-94B5-42B34D5387C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69077" y="3990233"/>
                  <a:ext cx="1652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09DD4F-CDF4-B549-A5F4-E4A78D39B4AE}"/>
              </a:ext>
            </a:extLst>
          </p:cNvPr>
          <p:cNvGrpSpPr/>
          <p:nvPr/>
        </p:nvGrpSpPr>
        <p:grpSpPr>
          <a:xfrm>
            <a:off x="6237557" y="4583153"/>
            <a:ext cx="214200" cy="350640"/>
            <a:chOff x="6237557" y="4583153"/>
            <a:chExt cx="21420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6EDA6F3-0905-4C46-A38A-F9B67D39AB57}"/>
                    </a:ext>
                  </a:extLst>
                </p14:cNvPr>
                <p14:cNvContentPartPr/>
                <p14:nvPr/>
              </p14:nvContentPartPr>
              <p14:xfrm>
                <a:off x="6303797" y="4602593"/>
                <a:ext cx="147960" cy="331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6EDA6F3-0905-4C46-A38A-F9B67D39AB5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96237" y="4595033"/>
                  <a:ext cx="1630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0102FE-0C66-4B4A-B36D-ADBAD2A5333F}"/>
                    </a:ext>
                  </a:extLst>
                </p14:cNvPr>
                <p14:cNvContentPartPr/>
                <p14:nvPr/>
              </p14:nvContentPartPr>
              <p14:xfrm>
                <a:off x="6237557" y="4583153"/>
                <a:ext cx="113400" cy="154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0102FE-0C66-4B4A-B36D-ADBAD2A5333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29997" y="4575593"/>
                  <a:ext cx="12816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8D866CF-0689-A743-ABD8-81FFE0ED1FAE}"/>
              </a:ext>
            </a:extLst>
          </p:cNvPr>
          <p:cNvGrpSpPr/>
          <p:nvPr/>
        </p:nvGrpSpPr>
        <p:grpSpPr>
          <a:xfrm>
            <a:off x="5218397" y="5195513"/>
            <a:ext cx="137160" cy="276120"/>
            <a:chOff x="5218397" y="5195513"/>
            <a:chExt cx="13716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0D5FFD-B567-F54A-9B15-11CE120802CA}"/>
                    </a:ext>
                  </a:extLst>
                </p14:cNvPr>
                <p14:cNvContentPartPr/>
                <p14:nvPr/>
              </p14:nvContentPartPr>
              <p14:xfrm>
                <a:off x="5229917" y="5195513"/>
                <a:ext cx="37800" cy="199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0D5FFD-B567-F54A-9B15-11CE120802C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22357" y="5187953"/>
                  <a:ext cx="52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934C9C-178B-A742-A42E-F2F98ACC718D}"/>
                    </a:ext>
                  </a:extLst>
                </p14:cNvPr>
                <p14:cNvContentPartPr/>
                <p14:nvPr/>
              </p14:nvContentPartPr>
              <p14:xfrm>
                <a:off x="5218397" y="5367593"/>
                <a:ext cx="137160" cy="104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934C9C-178B-A742-A42E-F2F98ACC718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10837" y="5360033"/>
                  <a:ext cx="15228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23D1FCB-F9C1-8344-8A56-3BF791929E84}"/>
              </a:ext>
            </a:extLst>
          </p:cNvPr>
          <p:cNvGrpSpPr/>
          <p:nvPr/>
        </p:nvGrpSpPr>
        <p:grpSpPr>
          <a:xfrm>
            <a:off x="4495517" y="5701313"/>
            <a:ext cx="502560" cy="171000"/>
            <a:chOff x="4495517" y="5701313"/>
            <a:chExt cx="502560" cy="1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86A1A3-771C-DA42-9542-94A392218A97}"/>
                    </a:ext>
                  </a:extLst>
                </p14:cNvPr>
                <p14:cNvContentPartPr/>
                <p14:nvPr/>
              </p14:nvContentPartPr>
              <p14:xfrm>
                <a:off x="4495517" y="5755673"/>
                <a:ext cx="447840" cy="116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86A1A3-771C-DA42-9542-94A392218A9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87957" y="5748113"/>
                  <a:ext cx="462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6741E1-A0AC-B942-B3F2-25BA57D25CB1}"/>
                    </a:ext>
                  </a:extLst>
                </p14:cNvPr>
                <p14:cNvContentPartPr/>
                <p14:nvPr/>
              </p14:nvContentPartPr>
              <p14:xfrm>
                <a:off x="4881797" y="5701313"/>
                <a:ext cx="116280" cy="128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6741E1-A0AC-B942-B3F2-25BA57D25CB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74597" y="5693753"/>
                  <a:ext cx="13140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0AB9DD-83ED-2A45-BA8D-FC5F58E98ABA}"/>
              </a:ext>
            </a:extLst>
          </p:cNvPr>
          <p:cNvGrpSpPr/>
          <p:nvPr/>
        </p:nvGrpSpPr>
        <p:grpSpPr>
          <a:xfrm>
            <a:off x="3338837" y="4056833"/>
            <a:ext cx="193680" cy="268560"/>
            <a:chOff x="3338837" y="4056833"/>
            <a:chExt cx="19368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7EBA18A-2D44-D348-B31B-7E430A07E07F}"/>
                    </a:ext>
                  </a:extLst>
                </p14:cNvPr>
                <p14:cNvContentPartPr/>
                <p14:nvPr/>
              </p14:nvContentPartPr>
              <p14:xfrm>
                <a:off x="3377357" y="4056833"/>
                <a:ext cx="21960" cy="181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7EBA18A-2D44-D348-B31B-7E430A07E07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69797" y="4049633"/>
                  <a:ext cx="37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3D43420-44FF-4949-BDCC-9805871D0CA9}"/>
                    </a:ext>
                  </a:extLst>
                </p14:cNvPr>
                <p14:cNvContentPartPr/>
                <p14:nvPr/>
              </p14:nvContentPartPr>
              <p14:xfrm>
                <a:off x="3338837" y="4204073"/>
                <a:ext cx="193680" cy="121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3D43420-44FF-4949-BDCC-9805871D0CA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31277" y="4196873"/>
                  <a:ext cx="20880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45532F8-362F-0D4D-B8D5-8AFCFCC10E94}"/>
              </a:ext>
            </a:extLst>
          </p:cNvPr>
          <p:cNvGrpSpPr/>
          <p:nvPr/>
        </p:nvGrpSpPr>
        <p:grpSpPr>
          <a:xfrm>
            <a:off x="2515877" y="4535633"/>
            <a:ext cx="270720" cy="304560"/>
            <a:chOff x="2515877" y="4535633"/>
            <a:chExt cx="27072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EF0473F-AD73-6148-B293-DFA64D0AC750}"/>
                    </a:ext>
                  </a:extLst>
                </p14:cNvPr>
                <p14:cNvContentPartPr/>
                <p14:nvPr/>
              </p14:nvContentPartPr>
              <p14:xfrm>
                <a:off x="2515877" y="4601873"/>
                <a:ext cx="185760" cy="238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EF0473F-AD73-6148-B293-DFA64D0AC75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508317" y="4594313"/>
                  <a:ext cx="200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86E8D4-2F18-4F4C-975B-848D1C995F84}"/>
                    </a:ext>
                  </a:extLst>
                </p14:cNvPr>
                <p14:cNvContentPartPr/>
                <p14:nvPr/>
              </p14:nvContentPartPr>
              <p14:xfrm>
                <a:off x="2690117" y="4535633"/>
                <a:ext cx="96480" cy="120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86E8D4-2F18-4F4C-975B-848D1C995F8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82557" y="4528073"/>
                  <a:ext cx="1116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8A1DD9-171E-C64F-B5F6-13B5947A096F}"/>
              </a:ext>
            </a:extLst>
          </p:cNvPr>
          <p:cNvGrpSpPr/>
          <p:nvPr/>
        </p:nvGrpSpPr>
        <p:grpSpPr>
          <a:xfrm>
            <a:off x="2737637" y="5941433"/>
            <a:ext cx="273600" cy="294480"/>
            <a:chOff x="2737637" y="5941433"/>
            <a:chExt cx="27360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79D8259-6F03-4042-846E-C9D2FC6F4503}"/>
                    </a:ext>
                  </a:extLst>
                </p14:cNvPr>
                <p14:cNvContentPartPr/>
                <p14:nvPr/>
              </p14:nvContentPartPr>
              <p14:xfrm>
                <a:off x="2769317" y="6040073"/>
                <a:ext cx="241920" cy="195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79D8259-6F03-4042-846E-C9D2FC6F450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761757" y="6032513"/>
                  <a:ext cx="257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6AA649-5AA1-A244-B02C-70C6C7799021}"/>
                    </a:ext>
                  </a:extLst>
                </p14:cNvPr>
                <p14:cNvContentPartPr/>
                <p14:nvPr/>
              </p14:nvContentPartPr>
              <p14:xfrm>
                <a:off x="2737637" y="5941433"/>
                <a:ext cx="114840" cy="183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6AA649-5AA1-A244-B02C-70C6C77990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30077" y="5933873"/>
                  <a:ext cx="12996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3586FD-C15F-D940-8400-6BCD85748572}"/>
              </a:ext>
            </a:extLst>
          </p:cNvPr>
          <p:cNvGrpSpPr/>
          <p:nvPr/>
        </p:nvGrpSpPr>
        <p:grpSpPr>
          <a:xfrm>
            <a:off x="7392077" y="3900953"/>
            <a:ext cx="493920" cy="184320"/>
            <a:chOff x="7392077" y="3900953"/>
            <a:chExt cx="493920" cy="1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599BCD-BAAF-9D4C-BCBD-2BF876F22B73}"/>
                    </a:ext>
                  </a:extLst>
                </p14:cNvPr>
                <p14:cNvContentPartPr/>
                <p14:nvPr/>
              </p14:nvContentPartPr>
              <p14:xfrm>
                <a:off x="7487117" y="3900953"/>
                <a:ext cx="398880" cy="116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599BCD-BAAF-9D4C-BCBD-2BF876F22B7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79557" y="3893393"/>
                  <a:ext cx="413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F6EDECC-14B3-8244-9F40-6CC28D106C7E}"/>
                    </a:ext>
                  </a:extLst>
                </p14:cNvPr>
                <p14:cNvContentPartPr/>
                <p14:nvPr/>
              </p14:nvContentPartPr>
              <p14:xfrm>
                <a:off x="7392077" y="3955313"/>
                <a:ext cx="172080" cy="129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F6EDECC-14B3-8244-9F40-6CC28D106C7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384517" y="3947753"/>
                  <a:ext cx="18684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3AF61FA-9031-B646-99F8-DE993D82ED05}"/>
              </a:ext>
            </a:extLst>
          </p:cNvPr>
          <p:cNvGrpSpPr/>
          <p:nvPr/>
        </p:nvGrpSpPr>
        <p:grpSpPr>
          <a:xfrm>
            <a:off x="8140517" y="4890593"/>
            <a:ext cx="229320" cy="381240"/>
            <a:chOff x="8140517" y="4890593"/>
            <a:chExt cx="22932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984955-72F7-4C48-9F66-667C3A8AA1CD}"/>
                    </a:ext>
                  </a:extLst>
                </p14:cNvPr>
                <p14:cNvContentPartPr/>
                <p14:nvPr/>
              </p14:nvContentPartPr>
              <p14:xfrm>
                <a:off x="8218637" y="4965833"/>
                <a:ext cx="151200" cy="306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984955-72F7-4C48-9F66-667C3A8AA1C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11077" y="4958273"/>
                  <a:ext cx="1663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78D4AD5-C4C3-7541-8309-167ABD89D4D2}"/>
                    </a:ext>
                  </a:extLst>
                </p14:cNvPr>
                <p14:cNvContentPartPr/>
                <p14:nvPr/>
              </p14:nvContentPartPr>
              <p14:xfrm>
                <a:off x="8140517" y="4890593"/>
                <a:ext cx="191520" cy="140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78D4AD5-C4C3-7541-8309-167ABD89D4D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132957" y="4883033"/>
                  <a:ext cx="20664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0C6CEBB-07F8-F34E-B618-C148E929ADF9}"/>
              </a:ext>
            </a:extLst>
          </p:cNvPr>
          <p:cNvGrpSpPr/>
          <p:nvPr/>
        </p:nvGrpSpPr>
        <p:grpSpPr>
          <a:xfrm>
            <a:off x="8880677" y="3547073"/>
            <a:ext cx="2646000" cy="1136160"/>
            <a:chOff x="8880677" y="3547073"/>
            <a:chExt cx="2646000" cy="11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F36E8DA-9EA1-9247-8557-5FA226F4B4F6}"/>
                    </a:ext>
                  </a:extLst>
                </p14:cNvPr>
                <p14:cNvContentPartPr/>
                <p14:nvPr/>
              </p14:nvContentPartPr>
              <p14:xfrm>
                <a:off x="8880677" y="3547073"/>
                <a:ext cx="337320" cy="201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F36E8DA-9EA1-9247-8557-5FA226F4B4F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873117" y="3539513"/>
                  <a:ext cx="352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D00FD4E-AD8F-0541-A9B4-81B34A012D39}"/>
                    </a:ext>
                  </a:extLst>
                </p14:cNvPr>
                <p14:cNvContentPartPr/>
                <p14:nvPr/>
              </p14:nvContentPartPr>
              <p14:xfrm>
                <a:off x="9297917" y="3633113"/>
                <a:ext cx="216720" cy="145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D00FD4E-AD8F-0541-A9B4-81B34A012D3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290357" y="3625553"/>
                  <a:ext cx="231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7F531AE-51D9-0C43-A2A0-0FAFDB003868}"/>
                    </a:ext>
                  </a:extLst>
                </p14:cNvPr>
                <p14:cNvContentPartPr/>
                <p14:nvPr/>
              </p14:nvContentPartPr>
              <p14:xfrm>
                <a:off x="9543797" y="3643193"/>
                <a:ext cx="706320" cy="122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7F531AE-51D9-0C43-A2A0-0FAFDB00386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536237" y="3635633"/>
                  <a:ext cx="721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737F691-6C94-5C42-BAC1-E38BF1B3152D}"/>
                    </a:ext>
                  </a:extLst>
                </p14:cNvPr>
                <p14:cNvContentPartPr/>
                <p14:nvPr/>
              </p14:nvContentPartPr>
              <p14:xfrm>
                <a:off x="10242917" y="3609353"/>
                <a:ext cx="10080" cy="6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737F691-6C94-5C42-BAC1-E38BF1B3152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35357" y="3601793"/>
                  <a:ext cx="25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F82F74F-2640-CC4D-988B-D74300F8276E}"/>
                    </a:ext>
                  </a:extLst>
                </p14:cNvPr>
                <p14:cNvContentPartPr/>
                <p14:nvPr/>
              </p14:nvContentPartPr>
              <p14:xfrm>
                <a:off x="10280357" y="3616193"/>
                <a:ext cx="118080" cy="104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F82F74F-2640-CC4D-988B-D74300F8276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272797" y="3608633"/>
                  <a:ext cx="13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A5588BF-FA5B-B54A-B62B-DCCD9404D296}"/>
                    </a:ext>
                  </a:extLst>
                </p14:cNvPr>
                <p14:cNvContentPartPr/>
                <p14:nvPr/>
              </p14:nvContentPartPr>
              <p14:xfrm>
                <a:off x="10403477" y="3578393"/>
                <a:ext cx="295560" cy="149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A5588BF-FA5B-B54A-B62B-DCCD9404D29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95917" y="3570833"/>
                  <a:ext cx="310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5D567D-F5A0-3944-88E2-CE437F3628B1}"/>
                    </a:ext>
                  </a:extLst>
                </p14:cNvPr>
                <p14:cNvContentPartPr/>
                <p14:nvPr/>
              </p14:nvContentPartPr>
              <p14:xfrm>
                <a:off x="10591757" y="3616553"/>
                <a:ext cx="182520" cy="95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5D567D-F5A0-3944-88E2-CE437F3628B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84197" y="3608993"/>
                  <a:ext cx="197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FE82E21-91E6-E044-8848-341953ADB442}"/>
                    </a:ext>
                  </a:extLst>
                </p14:cNvPr>
                <p14:cNvContentPartPr/>
                <p14:nvPr/>
              </p14:nvContentPartPr>
              <p14:xfrm>
                <a:off x="10770677" y="3559673"/>
                <a:ext cx="8640" cy="31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FE82E21-91E6-E044-8848-341953ADB44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63117" y="3552113"/>
                  <a:ext cx="23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C4EBC4C-5F5E-B24A-AE15-3ABA936E8839}"/>
                    </a:ext>
                  </a:extLst>
                </p14:cNvPr>
                <p14:cNvContentPartPr/>
                <p14:nvPr/>
              </p14:nvContentPartPr>
              <p14:xfrm>
                <a:off x="10799117" y="3616913"/>
                <a:ext cx="75960" cy="125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C4EBC4C-5F5E-B24A-AE15-3ABA936E883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91917" y="3609353"/>
                  <a:ext cx="91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4329DC7-D869-5748-B2C5-779F383C2064}"/>
                    </a:ext>
                  </a:extLst>
                </p14:cNvPr>
                <p14:cNvContentPartPr/>
                <p14:nvPr/>
              </p14:nvContentPartPr>
              <p14:xfrm>
                <a:off x="10920797" y="3642473"/>
                <a:ext cx="106560" cy="104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4329DC7-D869-5748-B2C5-779F383C206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13597" y="3634913"/>
                  <a:ext cx="121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C1021B2-27A5-784D-BB94-FEA5484BB731}"/>
                    </a:ext>
                  </a:extLst>
                </p14:cNvPr>
                <p14:cNvContentPartPr/>
                <p14:nvPr/>
              </p14:nvContentPartPr>
              <p14:xfrm>
                <a:off x="11062637" y="3621593"/>
                <a:ext cx="81000" cy="122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C1021B2-27A5-784D-BB94-FEA5484BB73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55077" y="3614033"/>
                  <a:ext cx="9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87D8DC0-AE4E-444E-9500-4FC1FC29F08C}"/>
                    </a:ext>
                  </a:extLst>
                </p14:cNvPr>
                <p14:cNvContentPartPr/>
                <p14:nvPr/>
              </p14:nvContentPartPr>
              <p14:xfrm>
                <a:off x="8895437" y="3997793"/>
                <a:ext cx="400680" cy="118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87D8DC0-AE4E-444E-9500-4FC1FC29F08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87877" y="3990233"/>
                  <a:ext cx="415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BE4CB8D-68B9-984A-85DC-042E8B96A100}"/>
                    </a:ext>
                  </a:extLst>
                </p14:cNvPr>
                <p14:cNvContentPartPr/>
                <p14:nvPr/>
              </p14:nvContentPartPr>
              <p14:xfrm>
                <a:off x="9361277" y="3864953"/>
                <a:ext cx="925920" cy="275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BE4CB8D-68B9-984A-85DC-042E8B96A10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353717" y="3857393"/>
                  <a:ext cx="9410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B8DEC88-6236-B946-BDCB-CF4D72E8F4F4}"/>
                    </a:ext>
                  </a:extLst>
                </p14:cNvPr>
                <p14:cNvContentPartPr/>
                <p14:nvPr/>
              </p14:nvContentPartPr>
              <p14:xfrm>
                <a:off x="10638557" y="3868913"/>
                <a:ext cx="306720" cy="402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B8DEC88-6236-B946-BDCB-CF4D72E8F4F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630997" y="3861353"/>
                  <a:ext cx="3214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544DBFE-27AB-B246-A460-C9EB8E1C3FCC}"/>
                    </a:ext>
                  </a:extLst>
                </p14:cNvPr>
                <p14:cNvContentPartPr/>
                <p14:nvPr/>
              </p14:nvContentPartPr>
              <p14:xfrm>
                <a:off x="8964917" y="4343753"/>
                <a:ext cx="309960" cy="168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544DBFE-27AB-B246-A460-C9EB8E1C3FC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957357" y="4336193"/>
                  <a:ext cx="325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6937F79-8EF4-F941-A62B-6D9D6B614561}"/>
                    </a:ext>
                  </a:extLst>
                </p14:cNvPr>
                <p14:cNvContentPartPr/>
                <p14:nvPr/>
              </p14:nvContentPartPr>
              <p14:xfrm>
                <a:off x="9343997" y="4371113"/>
                <a:ext cx="542880" cy="117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6937F79-8EF4-F941-A62B-6D9D6B61456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336437" y="4363553"/>
                  <a:ext cx="558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6AB980D-1A96-8847-91B0-FAD622240439}"/>
                    </a:ext>
                  </a:extLst>
                </p14:cNvPr>
                <p14:cNvContentPartPr/>
                <p14:nvPr/>
              </p14:nvContentPartPr>
              <p14:xfrm>
                <a:off x="10105757" y="4246913"/>
                <a:ext cx="583920" cy="436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6AB980D-1A96-8847-91B0-FAD62224043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098557" y="4239353"/>
                  <a:ext cx="5990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9A97495-9D04-064A-A707-6747DFFC3628}"/>
                    </a:ext>
                  </a:extLst>
                </p14:cNvPr>
                <p14:cNvContentPartPr/>
                <p14:nvPr/>
              </p14:nvContentPartPr>
              <p14:xfrm>
                <a:off x="10744397" y="4414673"/>
                <a:ext cx="253800" cy="178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9A97495-9D04-064A-A707-6747DFFC362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736837" y="4407113"/>
                  <a:ext cx="268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D0BEA34-6EB6-C141-BB7B-65007D6D8CB4}"/>
                    </a:ext>
                  </a:extLst>
                </p14:cNvPr>
                <p14:cNvContentPartPr/>
                <p14:nvPr/>
              </p14:nvContentPartPr>
              <p14:xfrm>
                <a:off x="10915397" y="4473353"/>
                <a:ext cx="163080" cy="96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D0BEA34-6EB6-C141-BB7B-65007D6D8CB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907837" y="4465793"/>
                  <a:ext cx="178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43459EA-BB1D-AF4E-9B5B-322A6549D85F}"/>
                    </a:ext>
                  </a:extLst>
                </p14:cNvPr>
                <p14:cNvContentPartPr/>
                <p14:nvPr/>
              </p14:nvContentPartPr>
              <p14:xfrm>
                <a:off x="11081717" y="4434473"/>
                <a:ext cx="199080" cy="145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43459EA-BB1D-AF4E-9B5B-322A6549D85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074157" y="4426913"/>
                  <a:ext cx="214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589B00-74F0-3F4D-AE63-4B439CE524BB}"/>
                    </a:ext>
                  </a:extLst>
                </p14:cNvPr>
                <p14:cNvContentPartPr/>
                <p14:nvPr/>
              </p14:nvContentPartPr>
              <p14:xfrm>
                <a:off x="11316437" y="4498193"/>
                <a:ext cx="210240" cy="111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589B00-74F0-3F4D-AE63-4B439CE524B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08877" y="4490633"/>
                  <a:ext cx="22536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4062035-1C03-A845-809C-BB0B9178D4F2}"/>
              </a:ext>
            </a:extLst>
          </p:cNvPr>
          <p:cNvGrpSpPr/>
          <p:nvPr/>
        </p:nvGrpSpPr>
        <p:grpSpPr>
          <a:xfrm>
            <a:off x="9274877" y="4710233"/>
            <a:ext cx="549720" cy="568800"/>
            <a:chOff x="9274877" y="4710233"/>
            <a:chExt cx="549720" cy="56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3959767-1DA4-A742-93BD-D2E185B0E154}"/>
                    </a:ext>
                  </a:extLst>
                </p14:cNvPr>
                <p14:cNvContentPartPr/>
                <p14:nvPr/>
              </p14:nvContentPartPr>
              <p14:xfrm>
                <a:off x="9388277" y="4710233"/>
                <a:ext cx="159840" cy="553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3959767-1DA4-A742-93BD-D2E185B0E15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380717" y="4702673"/>
                  <a:ext cx="17496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5FC9F30-4887-3049-95BA-44C71CB6738D}"/>
                    </a:ext>
                  </a:extLst>
                </p14:cNvPr>
                <p14:cNvContentPartPr/>
                <p14:nvPr/>
              </p14:nvContentPartPr>
              <p14:xfrm>
                <a:off x="9274877" y="5085713"/>
                <a:ext cx="284760" cy="23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5FC9F30-4887-3049-95BA-44C71CB6738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267677" y="5078153"/>
                  <a:ext cx="299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EECD382-99DA-7742-B330-E9CF4F31591F}"/>
                    </a:ext>
                  </a:extLst>
                </p14:cNvPr>
                <p14:cNvContentPartPr/>
                <p14:nvPr/>
              </p14:nvContentPartPr>
              <p14:xfrm>
                <a:off x="9686357" y="4777553"/>
                <a:ext cx="138240" cy="501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EECD382-99DA-7742-B330-E9CF4F31591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678797" y="4769993"/>
                  <a:ext cx="153360" cy="51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8CC684C-3760-BF46-B594-BC626CFAC6EC}"/>
              </a:ext>
            </a:extLst>
          </p:cNvPr>
          <p:cNvGrpSpPr/>
          <p:nvPr/>
        </p:nvGrpSpPr>
        <p:grpSpPr>
          <a:xfrm>
            <a:off x="9765917" y="4992833"/>
            <a:ext cx="1837800" cy="416160"/>
            <a:chOff x="9765917" y="4992833"/>
            <a:chExt cx="183780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26463E3-7E0A-CB4F-84E2-04B36587D2BE}"/>
                    </a:ext>
                  </a:extLst>
                </p14:cNvPr>
                <p14:cNvContentPartPr/>
                <p14:nvPr/>
              </p14:nvContentPartPr>
              <p14:xfrm>
                <a:off x="9765917" y="4992833"/>
                <a:ext cx="204480" cy="225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26463E3-7E0A-CB4F-84E2-04B36587D2B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750437" y="4977353"/>
                  <a:ext cx="2350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5701364-F1C7-3846-A904-E33E6A9248AD}"/>
                    </a:ext>
                  </a:extLst>
                </p14:cNvPr>
                <p14:cNvContentPartPr/>
                <p14:nvPr/>
              </p14:nvContentPartPr>
              <p14:xfrm>
                <a:off x="9978317" y="5202713"/>
                <a:ext cx="121320" cy="145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5701364-F1C7-3846-A904-E33E6A9248A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62837" y="5187593"/>
                  <a:ext cx="151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917CA46-035A-944E-9641-C3A1548B62C8}"/>
                    </a:ext>
                  </a:extLst>
                </p14:cNvPr>
                <p14:cNvContentPartPr/>
                <p14:nvPr/>
              </p14:nvContentPartPr>
              <p14:xfrm>
                <a:off x="10243637" y="5223233"/>
                <a:ext cx="36360" cy="127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917CA46-035A-944E-9641-C3A1548B62C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228157" y="5208113"/>
                  <a:ext cx="66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8A9432-0D70-3248-8264-3FE0A519011F}"/>
                    </a:ext>
                  </a:extLst>
                </p14:cNvPr>
                <p14:cNvContentPartPr/>
                <p14:nvPr/>
              </p14:nvContentPartPr>
              <p14:xfrm>
                <a:off x="10448837" y="5027033"/>
                <a:ext cx="186480" cy="268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8A9432-0D70-3248-8264-3FE0A519011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433717" y="5011553"/>
                  <a:ext cx="217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D372BB4-21C8-B543-AF1D-91FD5B40EDB3}"/>
                    </a:ext>
                  </a:extLst>
                </p14:cNvPr>
                <p14:cNvContentPartPr/>
                <p14:nvPr/>
              </p14:nvContentPartPr>
              <p14:xfrm>
                <a:off x="10735037" y="5240873"/>
                <a:ext cx="81720" cy="168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D372BB4-21C8-B543-AF1D-91FD5B40EDB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719557" y="5225753"/>
                  <a:ext cx="112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04BDB58-AC4F-2748-8EEB-A0FF6121D06F}"/>
                    </a:ext>
                  </a:extLst>
                </p14:cNvPr>
                <p14:cNvContentPartPr/>
                <p14:nvPr/>
              </p14:nvContentPartPr>
              <p14:xfrm>
                <a:off x="11008277" y="5241233"/>
                <a:ext cx="46440" cy="127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04BDB58-AC4F-2748-8EEB-A0FF6121D06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993157" y="5226113"/>
                  <a:ext cx="77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2C399DB-60D5-3947-AC4B-09C658CC6F37}"/>
                    </a:ext>
                  </a:extLst>
                </p14:cNvPr>
                <p14:cNvContentPartPr/>
                <p14:nvPr/>
              </p14:nvContentPartPr>
              <p14:xfrm>
                <a:off x="11246237" y="5022353"/>
                <a:ext cx="168120" cy="204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2C399DB-60D5-3947-AC4B-09C658CC6F3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231117" y="5007233"/>
                  <a:ext cx="1987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EC2D2F4-614E-1F4B-8119-5A118A05976D}"/>
                    </a:ext>
                  </a:extLst>
                </p14:cNvPr>
                <p14:cNvContentPartPr/>
                <p14:nvPr/>
              </p14:nvContentPartPr>
              <p14:xfrm>
                <a:off x="11460437" y="5203073"/>
                <a:ext cx="143280" cy="148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EC2D2F4-614E-1F4B-8119-5A118A05976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445317" y="5187953"/>
                  <a:ext cx="17388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A78F53D-DC6C-964D-9E59-F1CB69320A6D}"/>
                  </a:ext>
                </a:extLst>
              </p14:cNvPr>
              <p14:cNvContentPartPr/>
              <p14:nvPr/>
            </p14:nvContentPartPr>
            <p14:xfrm>
              <a:off x="11531717" y="4741553"/>
              <a:ext cx="158040" cy="5065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A78F53D-DC6C-964D-9E59-F1CB69320A6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1524157" y="4734353"/>
                <a:ext cx="173160" cy="5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521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52B2-5349-A843-9005-5C2D2626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1AF9-AC85-9045-8173-1A475A0C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Stavros’ lecture: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Temporal graphs, and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Miscellaneous problems.</a:t>
            </a:r>
          </a:p>
          <a:p>
            <a:r>
              <a:rPr lang="en-GB" dirty="0">
                <a:solidFill>
                  <a:schemeClr val="accent1"/>
                </a:solidFill>
              </a:rPr>
              <a:t>Michael’s lecture: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Edge attributes and signals, and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Graph estimation.</a:t>
            </a:r>
          </a:p>
        </p:txBody>
      </p:sp>
    </p:spTree>
    <p:extLst>
      <p:ext uri="{BB962C8B-B14F-4D97-AF65-F5344CB8AC3E}">
        <p14:creationId xmlns:p14="http://schemas.microsoft.com/office/powerpoint/2010/main" val="928654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F458-075D-204E-89F8-16352DFF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the Relations of Entities: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DAFC-2C36-CB44-B61B-C1882E1C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 ways identified in the literature: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Continuous relaxation: learn the entries of the weight matrix end-to-end.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Learn the interaction function.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Generate edges sequentially.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FC547F-0AB4-C24B-8243-4264291D68CA}"/>
                  </a:ext>
                </a:extLst>
              </p14:cNvPr>
              <p14:cNvContentPartPr/>
              <p14:nvPr/>
            </p14:nvContentPartPr>
            <p14:xfrm>
              <a:off x="1297997" y="4370753"/>
              <a:ext cx="278280" cy="26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FC547F-0AB4-C24B-8243-4264291D68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437" y="4363193"/>
                <a:ext cx="29304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90C35F5-0A40-D748-849E-C21B5EB93E31}"/>
              </a:ext>
            </a:extLst>
          </p:cNvPr>
          <p:cNvGrpSpPr/>
          <p:nvPr/>
        </p:nvGrpSpPr>
        <p:grpSpPr>
          <a:xfrm>
            <a:off x="2211317" y="4444193"/>
            <a:ext cx="532800" cy="108000"/>
            <a:chOff x="2211317" y="4444193"/>
            <a:chExt cx="53280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EA9080-0627-3542-B547-09145D9ACCA5}"/>
                    </a:ext>
                  </a:extLst>
                </p14:cNvPr>
                <p14:cNvContentPartPr/>
                <p14:nvPr/>
              </p14:nvContentPartPr>
              <p14:xfrm>
                <a:off x="2211317" y="4469753"/>
                <a:ext cx="422280" cy="42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EA9080-0627-3542-B547-09145D9ACC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03757" y="4462193"/>
                  <a:ext cx="437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92AA81-9707-5240-987F-F50203A958A6}"/>
                    </a:ext>
                  </a:extLst>
                </p14:cNvPr>
                <p14:cNvContentPartPr/>
                <p14:nvPr/>
              </p14:nvContentPartPr>
              <p14:xfrm>
                <a:off x="2581757" y="4444193"/>
                <a:ext cx="162360" cy="108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92AA81-9707-5240-987F-F50203A958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4197" y="4436633"/>
                  <a:ext cx="1774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A17F64-4A8D-CC4F-836E-55B283865698}"/>
                  </a:ext>
                </a:extLst>
              </p14:cNvPr>
              <p14:cNvContentPartPr/>
              <p14:nvPr/>
            </p14:nvContentPartPr>
            <p14:xfrm>
              <a:off x="1907477" y="3579833"/>
              <a:ext cx="323640" cy="268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A17F64-4A8D-CC4F-836E-55B2838656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9917" y="3572273"/>
                <a:ext cx="3387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480FDB-216D-9A45-B8A6-DECE7F71EA43}"/>
                  </a:ext>
                </a:extLst>
              </p14:cNvPr>
              <p14:cNvContentPartPr/>
              <p14:nvPr/>
            </p14:nvContentPartPr>
            <p14:xfrm>
              <a:off x="492317" y="3832913"/>
              <a:ext cx="307080" cy="263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480FDB-216D-9A45-B8A6-DECE7F71EA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4757" y="3825353"/>
                <a:ext cx="321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FD5873-C69C-744A-8F11-A44728B6A798}"/>
                  </a:ext>
                </a:extLst>
              </p14:cNvPr>
              <p14:cNvContentPartPr/>
              <p14:nvPr/>
            </p14:nvContentPartPr>
            <p14:xfrm>
              <a:off x="1150037" y="5210273"/>
              <a:ext cx="302760" cy="263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FD5873-C69C-744A-8F11-A44728B6A7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2837" y="5202713"/>
                <a:ext cx="3178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A36246-AA13-E745-B98C-D19C14F0F56A}"/>
                  </a:ext>
                </a:extLst>
              </p14:cNvPr>
              <p14:cNvContentPartPr/>
              <p14:nvPr/>
            </p14:nvContentPartPr>
            <p14:xfrm>
              <a:off x="468917" y="4845593"/>
              <a:ext cx="262080" cy="276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A36246-AA13-E745-B98C-D19C14F0F5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1357" y="4838033"/>
                <a:ext cx="2772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0D826AE-7509-0C4A-86DD-DC40592A1796}"/>
                  </a:ext>
                </a:extLst>
              </p14:cNvPr>
              <p14:cNvContentPartPr/>
              <p14:nvPr/>
            </p14:nvContentPartPr>
            <p14:xfrm>
              <a:off x="4323398" y="4505213"/>
              <a:ext cx="278280" cy="266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0D826AE-7509-0C4A-86DD-DC40592A17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5838" y="4497653"/>
                <a:ext cx="2930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FCE000E-47B9-D64A-9027-602CC90E2B6B}"/>
                  </a:ext>
                </a:extLst>
              </p14:cNvPr>
              <p14:cNvContentPartPr/>
              <p14:nvPr/>
            </p14:nvContentPartPr>
            <p14:xfrm>
              <a:off x="4932878" y="3714293"/>
              <a:ext cx="323640" cy="268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FCE000E-47B9-D64A-9027-602CC90E2B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5318" y="3706733"/>
                <a:ext cx="3387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092E856-82CA-CD42-88AB-BB38010C8A22}"/>
                  </a:ext>
                </a:extLst>
              </p14:cNvPr>
              <p14:cNvContentPartPr/>
              <p14:nvPr/>
            </p14:nvContentPartPr>
            <p14:xfrm>
              <a:off x="3517718" y="3967373"/>
              <a:ext cx="307080" cy="263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092E856-82CA-CD42-88AB-BB38010C8A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0158" y="3959813"/>
                <a:ext cx="321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F32AF38-A646-6F46-8126-4C142DF9EEE9}"/>
                  </a:ext>
                </a:extLst>
              </p14:cNvPr>
              <p14:cNvContentPartPr/>
              <p14:nvPr/>
            </p14:nvContentPartPr>
            <p14:xfrm>
              <a:off x="4175438" y="5344733"/>
              <a:ext cx="302760" cy="263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F32AF38-A646-6F46-8126-4C142DF9EE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68238" y="5337173"/>
                <a:ext cx="3178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69FF4C3-3551-C048-BD9F-D74993B189A1}"/>
                  </a:ext>
                </a:extLst>
              </p14:cNvPr>
              <p14:cNvContentPartPr/>
              <p14:nvPr/>
            </p14:nvContentPartPr>
            <p14:xfrm>
              <a:off x="3494318" y="4980053"/>
              <a:ext cx="262080" cy="276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69FF4C3-3551-C048-BD9F-D74993B189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86758" y="4972493"/>
                <a:ext cx="2772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5BF4C08-7D35-7343-8AB6-6731A4D4F33F}"/>
                  </a:ext>
                </a:extLst>
              </p14:cNvPr>
              <p14:cNvContentPartPr/>
              <p14:nvPr/>
            </p14:nvContentPartPr>
            <p14:xfrm>
              <a:off x="7104324" y="4510844"/>
              <a:ext cx="278280" cy="266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5BF4C08-7D35-7343-8AB6-6731A4D4F3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6764" y="4503284"/>
                <a:ext cx="2930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9BEBF05-C588-7E4A-B2A7-FAC9E47FBDD8}"/>
                  </a:ext>
                </a:extLst>
              </p14:cNvPr>
              <p14:cNvContentPartPr/>
              <p14:nvPr/>
            </p14:nvContentPartPr>
            <p14:xfrm>
              <a:off x="7713804" y="3719924"/>
              <a:ext cx="323640" cy="268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9BEBF05-C588-7E4A-B2A7-FAC9E47FBD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06244" y="3712364"/>
                <a:ext cx="3387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89EA08-152C-784A-9780-C2BF0E5A9D67}"/>
                  </a:ext>
                </a:extLst>
              </p14:cNvPr>
              <p14:cNvContentPartPr/>
              <p14:nvPr/>
            </p14:nvContentPartPr>
            <p14:xfrm>
              <a:off x="6298644" y="3973004"/>
              <a:ext cx="307080" cy="263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89EA08-152C-784A-9780-C2BF0E5A9D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91084" y="3965444"/>
                <a:ext cx="321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4C2AB6B-461B-B54F-B102-842E3321F40B}"/>
                  </a:ext>
                </a:extLst>
              </p14:cNvPr>
              <p14:cNvContentPartPr/>
              <p14:nvPr/>
            </p14:nvContentPartPr>
            <p14:xfrm>
              <a:off x="6956364" y="5350364"/>
              <a:ext cx="302760" cy="263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4C2AB6B-461B-B54F-B102-842E3321F4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9164" y="5342804"/>
                <a:ext cx="3178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9FD810D-C5BA-064D-9C0B-030C40FDFF89}"/>
                  </a:ext>
                </a:extLst>
              </p14:cNvPr>
              <p14:cNvContentPartPr/>
              <p14:nvPr/>
            </p14:nvContentPartPr>
            <p14:xfrm>
              <a:off x="6275244" y="4985684"/>
              <a:ext cx="262080" cy="276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9FD810D-C5BA-064D-9C0B-030C40FDFF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67684" y="4978124"/>
                <a:ext cx="2772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6C454AE-3702-4D4E-B285-7713EF26503F}"/>
                  </a:ext>
                </a:extLst>
              </p14:cNvPr>
              <p14:cNvContentPartPr/>
              <p14:nvPr/>
            </p14:nvContentPartPr>
            <p14:xfrm>
              <a:off x="10188381" y="4618793"/>
              <a:ext cx="278280" cy="266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6C454AE-3702-4D4E-B285-7713EF2650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0821" y="4611233"/>
                <a:ext cx="2930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E11B952-3CDE-1A47-9261-64699A0D1146}"/>
                  </a:ext>
                </a:extLst>
              </p14:cNvPr>
              <p14:cNvContentPartPr/>
              <p14:nvPr/>
            </p14:nvContentPartPr>
            <p14:xfrm>
              <a:off x="10797861" y="3827873"/>
              <a:ext cx="323640" cy="268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E11B952-3CDE-1A47-9261-64699A0D11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90301" y="3820313"/>
                <a:ext cx="3387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6EC353-F6F6-8840-9DC4-CEEB592E8E7A}"/>
                  </a:ext>
                </a:extLst>
              </p14:cNvPr>
              <p14:cNvContentPartPr/>
              <p14:nvPr/>
            </p14:nvContentPartPr>
            <p14:xfrm>
              <a:off x="9382701" y="4080953"/>
              <a:ext cx="307080" cy="263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6EC353-F6F6-8840-9DC4-CEEB592E8E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75141" y="4073393"/>
                <a:ext cx="321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98B3911-A413-E04C-8F3B-232C22E8CFD9}"/>
                  </a:ext>
                </a:extLst>
              </p14:cNvPr>
              <p14:cNvContentPartPr/>
              <p14:nvPr/>
            </p14:nvContentPartPr>
            <p14:xfrm>
              <a:off x="10040421" y="5458313"/>
              <a:ext cx="302760" cy="263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98B3911-A413-E04C-8F3B-232C22E8CF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33221" y="5450753"/>
                <a:ext cx="3178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39E293-1D80-7440-A4C9-D185BFE6C5D4}"/>
                  </a:ext>
                </a:extLst>
              </p14:cNvPr>
              <p14:cNvContentPartPr/>
              <p14:nvPr/>
            </p14:nvContentPartPr>
            <p14:xfrm>
              <a:off x="9359301" y="5093633"/>
              <a:ext cx="262080" cy="276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39E293-1D80-7440-A4C9-D185BFE6C5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51741" y="5086073"/>
                <a:ext cx="27720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4558733-DA49-874D-BABA-178CC31EA794}"/>
              </a:ext>
            </a:extLst>
          </p:cNvPr>
          <p:cNvGrpSpPr/>
          <p:nvPr/>
        </p:nvGrpSpPr>
        <p:grpSpPr>
          <a:xfrm>
            <a:off x="5047037" y="4464353"/>
            <a:ext cx="861480" cy="204840"/>
            <a:chOff x="5047037" y="4464353"/>
            <a:chExt cx="86148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5FC12F-9EA2-5B40-8ED7-CA7C13FA9A1E}"/>
                    </a:ext>
                  </a:extLst>
                </p14:cNvPr>
                <p14:cNvContentPartPr/>
                <p14:nvPr/>
              </p14:nvContentPartPr>
              <p14:xfrm>
                <a:off x="5047037" y="4561553"/>
                <a:ext cx="712440" cy="32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5FC12F-9EA2-5B40-8ED7-CA7C13FA9A1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39477" y="4553993"/>
                  <a:ext cx="727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F6CED7-2435-6545-A74D-8E7F9D5AB6F8}"/>
                    </a:ext>
                  </a:extLst>
                </p14:cNvPr>
                <p14:cNvContentPartPr/>
                <p14:nvPr/>
              </p14:nvContentPartPr>
              <p14:xfrm>
                <a:off x="5760917" y="4464353"/>
                <a:ext cx="147600" cy="204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F6CED7-2435-6545-A74D-8E7F9D5AB6F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53357" y="4456793"/>
                  <a:ext cx="16272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D335C4-C4D1-A34A-ABE2-C7647D450165}"/>
              </a:ext>
            </a:extLst>
          </p:cNvPr>
          <p:cNvGrpSpPr/>
          <p:nvPr/>
        </p:nvGrpSpPr>
        <p:grpSpPr>
          <a:xfrm>
            <a:off x="7934957" y="4653353"/>
            <a:ext cx="758160" cy="173880"/>
            <a:chOff x="7934957" y="4653353"/>
            <a:chExt cx="75816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AC6254A-C33A-2F45-8F43-B778C8C92228}"/>
                    </a:ext>
                  </a:extLst>
                </p14:cNvPr>
                <p14:cNvContentPartPr/>
                <p14:nvPr/>
              </p14:nvContentPartPr>
              <p14:xfrm>
                <a:off x="7934957" y="4748033"/>
                <a:ext cx="670320" cy="44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AC6254A-C33A-2F45-8F43-B778C8C9222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27757" y="4740833"/>
                  <a:ext cx="685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47FA2D-4CC2-274D-B0B2-6CF2BE3CEF47}"/>
                    </a:ext>
                  </a:extLst>
                </p14:cNvPr>
                <p14:cNvContentPartPr/>
                <p14:nvPr/>
              </p14:nvContentPartPr>
              <p14:xfrm>
                <a:off x="8540477" y="4653353"/>
                <a:ext cx="152640" cy="173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47FA2D-4CC2-274D-B0B2-6CF2BE3CEF4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32917" y="4645793"/>
                  <a:ext cx="16776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9AE2A25-1D6F-254C-B1DB-6FBC4FC03DC5}"/>
                  </a:ext>
                </a:extLst>
              </p14:cNvPr>
              <p14:cNvContentPartPr/>
              <p14:nvPr/>
            </p14:nvContentPartPr>
            <p14:xfrm>
              <a:off x="1529837" y="3848393"/>
              <a:ext cx="396720" cy="568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9AE2A25-1D6F-254C-B1DB-6FBC4FC03DC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522277" y="3840833"/>
                <a:ext cx="41184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79321C8-B5FD-364C-9B74-472043429658}"/>
                  </a:ext>
                </a:extLst>
              </p14:cNvPr>
              <p14:cNvContentPartPr/>
              <p14:nvPr/>
            </p14:nvContentPartPr>
            <p14:xfrm>
              <a:off x="4577597" y="3988433"/>
              <a:ext cx="565560" cy="569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79321C8-B5FD-364C-9B74-47204342965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570037" y="3980873"/>
                <a:ext cx="58032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8ED0943-B1D6-8E47-B33A-1A312E1FB43E}"/>
                  </a:ext>
                </a:extLst>
              </p14:cNvPr>
              <p14:cNvContentPartPr/>
              <p14:nvPr/>
            </p14:nvContentPartPr>
            <p14:xfrm>
              <a:off x="4376357" y="4749473"/>
              <a:ext cx="78120" cy="640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8ED0943-B1D6-8E47-B33A-1A312E1FB43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68797" y="4741913"/>
                <a:ext cx="93240" cy="65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E4F122DC-3716-654E-BCF9-A7D200C25497}"/>
              </a:ext>
            </a:extLst>
          </p:cNvPr>
          <p:cNvGrpSpPr/>
          <p:nvPr/>
        </p:nvGrpSpPr>
        <p:grpSpPr>
          <a:xfrm>
            <a:off x="6592877" y="3788633"/>
            <a:ext cx="1275840" cy="1608120"/>
            <a:chOff x="6592877" y="3788633"/>
            <a:chExt cx="1275840" cy="160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824E21A-FAE9-484E-ABC5-DA7EF7F4BEAB}"/>
                    </a:ext>
                  </a:extLst>
                </p14:cNvPr>
                <p14:cNvContentPartPr/>
                <p14:nvPr/>
              </p14:nvContentPartPr>
              <p14:xfrm>
                <a:off x="7291997" y="3975473"/>
                <a:ext cx="576720" cy="596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824E21A-FAE9-484E-ABC5-DA7EF7F4BEA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84437" y="3967913"/>
                  <a:ext cx="59184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2F58BF-7EB6-4D49-B882-E47072BBC2F6}"/>
                    </a:ext>
                  </a:extLst>
                </p14:cNvPr>
                <p14:cNvContentPartPr/>
                <p14:nvPr/>
              </p14:nvContentPartPr>
              <p14:xfrm>
                <a:off x="7110197" y="4774673"/>
                <a:ext cx="136080" cy="622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2F58BF-7EB6-4D49-B882-E47072BBC2F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02637" y="4767113"/>
                  <a:ext cx="1508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872353-B8E0-4342-9BA8-BC520113D246}"/>
                    </a:ext>
                  </a:extLst>
                </p14:cNvPr>
                <p14:cNvContentPartPr/>
                <p14:nvPr/>
              </p14:nvContentPartPr>
              <p14:xfrm>
                <a:off x="6592877" y="3788633"/>
                <a:ext cx="1163160" cy="325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872353-B8E0-4342-9BA8-BC520113D24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85317" y="3781073"/>
                  <a:ext cx="117828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B259A4-2D2D-6346-8013-E9FB4C680A38}"/>
              </a:ext>
            </a:extLst>
          </p:cNvPr>
          <p:cNvGrpSpPr/>
          <p:nvPr/>
        </p:nvGrpSpPr>
        <p:grpSpPr>
          <a:xfrm>
            <a:off x="9632357" y="4064033"/>
            <a:ext cx="1343520" cy="594360"/>
            <a:chOff x="9632357" y="4064033"/>
            <a:chExt cx="1343520" cy="5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9AD36D-FD7F-3B4E-855F-4A8CB633544E}"/>
                    </a:ext>
                  </a:extLst>
                </p14:cNvPr>
                <p14:cNvContentPartPr/>
                <p14:nvPr/>
              </p14:nvContentPartPr>
              <p14:xfrm>
                <a:off x="9632357" y="4275713"/>
                <a:ext cx="698400" cy="354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9AD36D-FD7F-3B4E-855F-4A8CB633544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24797" y="4268153"/>
                  <a:ext cx="7135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1955BF7-B140-024C-98E6-D7AF87D11C53}"/>
                    </a:ext>
                  </a:extLst>
                </p14:cNvPr>
                <p14:cNvContentPartPr/>
                <p14:nvPr/>
              </p14:nvContentPartPr>
              <p14:xfrm>
                <a:off x="10382957" y="4164833"/>
                <a:ext cx="567000" cy="493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1955BF7-B140-024C-98E6-D7AF87D11C5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375397" y="4157273"/>
                  <a:ext cx="5821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AE0568-1FF3-2C49-83AB-68D7FBC99DEA}"/>
                    </a:ext>
                  </a:extLst>
                </p14:cNvPr>
                <p14:cNvContentPartPr/>
                <p14:nvPr/>
              </p14:nvContentPartPr>
              <p14:xfrm>
                <a:off x="9695357" y="4064033"/>
                <a:ext cx="1168200" cy="109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AE0568-1FF3-2C49-83AB-68D7FBC99DE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87797" y="4056473"/>
                  <a:ext cx="1183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A241063-63E7-4047-9377-FF988D70B2E5}"/>
                    </a:ext>
                  </a:extLst>
                </p14:cNvPr>
                <p14:cNvContentPartPr/>
                <p14:nvPr/>
              </p14:nvContentPartPr>
              <p14:xfrm>
                <a:off x="10911437" y="4128473"/>
                <a:ext cx="64440" cy="66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A241063-63E7-4047-9377-FF988D70B2E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03877" y="4120913"/>
                  <a:ext cx="7920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2CDF7D5-037D-5447-8C6C-3B98AFE456E2}"/>
                  </a:ext>
                </a:extLst>
              </p14:cNvPr>
              <p14:cNvContentPartPr/>
              <p14:nvPr/>
            </p14:nvContentPartPr>
            <p14:xfrm>
              <a:off x="10161917" y="4882673"/>
              <a:ext cx="142920" cy="606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2CDF7D5-037D-5447-8C6C-3B98AFE456E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154357" y="4875113"/>
                <a:ext cx="158040" cy="62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C9773-D39D-914B-9D1C-ECC9D5D9F410}"/>
              </a:ext>
            </a:extLst>
          </p:cNvPr>
          <p:cNvGrpSpPr/>
          <p:nvPr/>
        </p:nvGrpSpPr>
        <p:grpSpPr>
          <a:xfrm>
            <a:off x="2141837" y="6019553"/>
            <a:ext cx="946080" cy="473040"/>
            <a:chOff x="2141837" y="6019553"/>
            <a:chExt cx="94608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0415FB-116C-A945-B354-9CF466C5DED5}"/>
                    </a:ext>
                  </a:extLst>
                </p14:cNvPr>
                <p14:cNvContentPartPr/>
                <p14:nvPr/>
              </p14:nvContentPartPr>
              <p14:xfrm>
                <a:off x="2141837" y="6019553"/>
                <a:ext cx="235440" cy="340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0415FB-116C-A945-B354-9CF466C5DED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34277" y="6011993"/>
                  <a:ext cx="2502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27CBA81-C982-BA4B-B59F-CDEF976B6DFC}"/>
                    </a:ext>
                  </a:extLst>
                </p14:cNvPr>
                <p14:cNvContentPartPr/>
                <p14:nvPr/>
              </p14:nvContentPartPr>
              <p14:xfrm>
                <a:off x="2424437" y="6180473"/>
                <a:ext cx="210240" cy="182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27CBA81-C982-BA4B-B59F-CDEF976B6D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16877" y="6172913"/>
                  <a:ext cx="225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866BBD-FE0C-0C4D-8099-795FA4342C4A}"/>
                    </a:ext>
                  </a:extLst>
                </p14:cNvPr>
                <p14:cNvContentPartPr/>
                <p14:nvPr/>
              </p14:nvContentPartPr>
              <p14:xfrm>
                <a:off x="2567717" y="6149153"/>
                <a:ext cx="23760" cy="43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866BBD-FE0C-0C4D-8099-795FA4342C4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60157" y="6141593"/>
                  <a:ext cx="38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C76E5A4-B965-2440-995C-331E2F9499EE}"/>
                    </a:ext>
                  </a:extLst>
                </p14:cNvPr>
                <p14:cNvContentPartPr/>
                <p14:nvPr/>
              </p14:nvContentPartPr>
              <p14:xfrm>
                <a:off x="2667077" y="6191633"/>
                <a:ext cx="199440" cy="125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C76E5A4-B965-2440-995C-331E2F9499E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59517" y="6184073"/>
                  <a:ext cx="214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0F32D58-EB8D-2043-8419-30F2C9CA6C8A}"/>
                    </a:ext>
                  </a:extLst>
                </p14:cNvPr>
                <p14:cNvContentPartPr/>
                <p14:nvPr/>
              </p14:nvContentPartPr>
              <p14:xfrm>
                <a:off x="2871557" y="6202433"/>
                <a:ext cx="216360" cy="290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0F32D58-EB8D-2043-8419-30F2C9CA6C8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863997" y="6194873"/>
                  <a:ext cx="23148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60CC6A-B6AB-BE4A-8BD9-6994A25C10B1}"/>
              </a:ext>
            </a:extLst>
          </p:cNvPr>
          <p:cNvGrpSpPr/>
          <p:nvPr/>
        </p:nvGrpSpPr>
        <p:grpSpPr>
          <a:xfrm>
            <a:off x="3414077" y="6092633"/>
            <a:ext cx="3733200" cy="362160"/>
            <a:chOff x="3414077" y="6092633"/>
            <a:chExt cx="373320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CA3E79-0460-FA49-9E3E-3A0DF9319A1E}"/>
                    </a:ext>
                  </a:extLst>
                </p14:cNvPr>
                <p14:cNvContentPartPr/>
                <p14:nvPr/>
              </p14:nvContentPartPr>
              <p14:xfrm>
                <a:off x="3414077" y="6183713"/>
                <a:ext cx="265680" cy="194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CA3E79-0460-FA49-9E3E-3A0DF9319A1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06517" y="6176153"/>
                  <a:ext cx="280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2E881A8-B7EC-6347-BE42-364348EBC667}"/>
                    </a:ext>
                  </a:extLst>
                </p14:cNvPr>
                <p14:cNvContentPartPr/>
                <p14:nvPr/>
              </p14:nvContentPartPr>
              <p14:xfrm>
                <a:off x="3709997" y="6206753"/>
                <a:ext cx="149760" cy="154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2E881A8-B7EC-6347-BE42-364348EBC66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02437" y="6199553"/>
                  <a:ext cx="164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74431A3-27BC-A741-AB53-0DD5768D3809}"/>
                    </a:ext>
                  </a:extLst>
                </p14:cNvPr>
                <p14:cNvContentPartPr/>
                <p14:nvPr/>
              </p14:nvContentPartPr>
              <p14:xfrm>
                <a:off x="3897197" y="6178673"/>
                <a:ext cx="926280" cy="169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74431A3-27BC-A741-AB53-0DD5768D380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889637" y="6171113"/>
                  <a:ext cx="941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F35E50-508E-BA4B-84AF-1FB6F9E6D031}"/>
                    </a:ext>
                  </a:extLst>
                </p14:cNvPr>
                <p14:cNvContentPartPr/>
                <p14:nvPr/>
              </p14:nvContentPartPr>
              <p14:xfrm>
                <a:off x="4660757" y="6204593"/>
                <a:ext cx="162720" cy="40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F35E50-508E-BA4B-84AF-1FB6F9E6D0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653197" y="6197033"/>
                  <a:ext cx="177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7DF7AF-4509-9E49-ACE8-DAD1B343E657}"/>
                    </a:ext>
                  </a:extLst>
                </p14:cNvPr>
                <p14:cNvContentPartPr/>
                <p14:nvPr/>
              </p14:nvContentPartPr>
              <p14:xfrm>
                <a:off x="5028677" y="6215033"/>
                <a:ext cx="569520" cy="138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7DF7AF-4509-9E49-ACE8-DAD1B343E65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021117" y="6207473"/>
                  <a:ext cx="584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2707B9-F310-7144-9A15-B58F420998BD}"/>
                    </a:ext>
                  </a:extLst>
                </p14:cNvPr>
                <p14:cNvContentPartPr/>
                <p14:nvPr/>
              </p14:nvContentPartPr>
              <p14:xfrm>
                <a:off x="5482997" y="6124313"/>
                <a:ext cx="30600" cy="7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2707B9-F310-7144-9A15-B58F420998B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75437" y="6116753"/>
                  <a:ext cx="45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5EC3F38-11DA-1E44-AD87-3487C0123BA4}"/>
                    </a:ext>
                  </a:extLst>
                </p14:cNvPr>
                <p14:cNvContentPartPr/>
                <p14:nvPr/>
              </p14:nvContentPartPr>
              <p14:xfrm>
                <a:off x="5607197" y="6143033"/>
                <a:ext cx="95400" cy="167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5EC3F38-11DA-1E44-AD87-3487C0123BA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99637" y="6135473"/>
                  <a:ext cx="110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2B5629-6A31-9A4C-95BE-23B3D1C7E4BB}"/>
                    </a:ext>
                  </a:extLst>
                </p14:cNvPr>
                <p14:cNvContentPartPr/>
                <p14:nvPr/>
              </p14:nvContentPartPr>
              <p14:xfrm>
                <a:off x="5588477" y="6159233"/>
                <a:ext cx="238680" cy="145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2B5629-6A31-9A4C-95BE-23B3D1C7E4B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80917" y="6151673"/>
                  <a:ext cx="253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6872FFC-B3AD-F040-9F6E-60E6B39DFC56}"/>
                    </a:ext>
                  </a:extLst>
                </p14:cNvPr>
                <p14:cNvContentPartPr/>
                <p14:nvPr/>
              </p14:nvContentPartPr>
              <p14:xfrm>
                <a:off x="5928317" y="6211433"/>
                <a:ext cx="480240" cy="120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6872FFC-B3AD-F040-9F6E-60E6B39DFC5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20757" y="6203873"/>
                  <a:ext cx="495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E8651E6-9C2B-5B48-BE2D-D98A0B8E7CEA}"/>
                    </a:ext>
                  </a:extLst>
                </p14:cNvPr>
                <p14:cNvContentPartPr/>
                <p14:nvPr/>
              </p14:nvContentPartPr>
              <p14:xfrm>
                <a:off x="6444197" y="6189473"/>
                <a:ext cx="280440" cy="130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E8651E6-9C2B-5B48-BE2D-D98A0B8E7CE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436637" y="6181913"/>
                  <a:ext cx="295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E404CAA-EAB2-A346-AE98-B6257F468BF5}"/>
                    </a:ext>
                  </a:extLst>
                </p14:cNvPr>
                <p14:cNvContentPartPr/>
                <p14:nvPr/>
              </p14:nvContentPartPr>
              <p14:xfrm>
                <a:off x="6538157" y="6092633"/>
                <a:ext cx="502200" cy="362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E404CAA-EAB2-A346-AE98-B6257F468BF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30597" y="6085433"/>
                  <a:ext cx="5173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F33B507-A044-5C45-A78B-8C7C088F3DD0}"/>
                    </a:ext>
                  </a:extLst>
                </p14:cNvPr>
                <p14:cNvContentPartPr/>
                <p14:nvPr/>
              </p14:nvContentPartPr>
              <p14:xfrm>
                <a:off x="7080317" y="6234113"/>
                <a:ext cx="66960" cy="33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F33B507-A044-5C45-A78B-8C7C088F3D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73117" y="6226553"/>
                  <a:ext cx="82080" cy="4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11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F458-075D-204E-89F8-16352DFF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the Relations of Entities: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DAFC-2C36-CB44-B61B-C1882E1C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 ways identified in the literature: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Continuous relaxation: learn the entries of the weight matrix end-to-end.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Learn the interaction function.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Generate edges sequentially.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Generate whole graphs simultaneously.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5BB274-5AF7-3E41-92B9-5FA781A6499A}"/>
              </a:ext>
            </a:extLst>
          </p:cNvPr>
          <p:cNvGrpSpPr/>
          <p:nvPr/>
        </p:nvGrpSpPr>
        <p:grpSpPr>
          <a:xfrm>
            <a:off x="4569677" y="4233593"/>
            <a:ext cx="1936440" cy="1753200"/>
            <a:chOff x="4569677" y="4233593"/>
            <a:chExt cx="1936440" cy="175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8E43CB-7870-5D42-ADE7-820E6F7C11F2}"/>
                    </a:ext>
                  </a:extLst>
                </p14:cNvPr>
                <p14:cNvContentPartPr/>
                <p14:nvPr/>
              </p14:nvContentPartPr>
              <p14:xfrm>
                <a:off x="5402717" y="4815353"/>
                <a:ext cx="50760" cy="249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8E43CB-7870-5D42-ADE7-820E6F7C11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95517" y="4808153"/>
                  <a:ext cx="65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CF4BA8-2EBD-A044-A071-7ADA400A9672}"/>
                    </a:ext>
                  </a:extLst>
                </p14:cNvPr>
                <p14:cNvContentPartPr/>
                <p14:nvPr/>
              </p14:nvContentPartPr>
              <p14:xfrm>
                <a:off x="5408837" y="5127833"/>
                <a:ext cx="60120" cy="239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CF4BA8-2EBD-A044-A071-7ADA400A96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1277" y="5120633"/>
                  <a:ext cx="75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EC77B6-1BFD-2E45-A8C8-228A32EC0765}"/>
                    </a:ext>
                  </a:extLst>
                </p14:cNvPr>
                <p14:cNvContentPartPr/>
                <p14:nvPr/>
              </p14:nvContentPartPr>
              <p14:xfrm>
                <a:off x="4578677" y="4362833"/>
                <a:ext cx="697680" cy="1035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EC77B6-1BFD-2E45-A8C8-228A32EC07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1117" y="4355273"/>
                  <a:ext cx="712800" cy="10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616EA0-4457-BD4E-B245-28D32FC27AC7}"/>
                    </a:ext>
                  </a:extLst>
                </p14:cNvPr>
                <p14:cNvContentPartPr/>
                <p14:nvPr/>
              </p14:nvContentPartPr>
              <p14:xfrm>
                <a:off x="4578317" y="5384153"/>
                <a:ext cx="707400" cy="533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616EA0-4457-BD4E-B245-28D32FC27A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0757" y="5376593"/>
                  <a:ext cx="7225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CDDB75-AF41-914E-9E04-06E1723710C9}"/>
                    </a:ext>
                  </a:extLst>
                </p14:cNvPr>
                <p14:cNvContentPartPr/>
                <p14:nvPr/>
              </p14:nvContentPartPr>
              <p14:xfrm>
                <a:off x="4569677" y="4394153"/>
                <a:ext cx="64080" cy="1475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CDDB75-AF41-914E-9E04-06E1723710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62117" y="4386593"/>
                  <a:ext cx="79200" cy="14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81F6B7-A830-4F49-8ED9-6A8B9B1AFF32}"/>
                    </a:ext>
                  </a:extLst>
                </p14:cNvPr>
                <p14:cNvContentPartPr/>
                <p14:nvPr/>
              </p14:nvContentPartPr>
              <p14:xfrm>
                <a:off x="5714477" y="4725713"/>
                <a:ext cx="20880" cy="713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81F6B7-A830-4F49-8ED9-6A8B9B1AFF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06917" y="4718153"/>
                  <a:ext cx="3600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083A99-A86D-594A-A778-F2BDDF371CC8}"/>
                    </a:ext>
                  </a:extLst>
                </p14:cNvPr>
                <p14:cNvContentPartPr/>
                <p14:nvPr/>
              </p14:nvContentPartPr>
              <p14:xfrm>
                <a:off x="5712317" y="4233593"/>
                <a:ext cx="766080" cy="520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083A99-A86D-594A-A778-F2BDDF371C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04757" y="4226033"/>
                  <a:ext cx="7812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034494-EAAB-0440-845E-1E040A5E9082}"/>
                    </a:ext>
                  </a:extLst>
                </p14:cNvPr>
                <p14:cNvContentPartPr/>
                <p14:nvPr/>
              </p14:nvContentPartPr>
              <p14:xfrm>
                <a:off x="6409637" y="4261673"/>
                <a:ext cx="96480" cy="1700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034494-EAAB-0440-845E-1E040A5E90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02077" y="4254473"/>
                  <a:ext cx="111600" cy="17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A00FD1-DB69-5E47-A41D-AF70FD569263}"/>
                    </a:ext>
                  </a:extLst>
                </p14:cNvPr>
                <p14:cNvContentPartPr/>
                <p14:nvPr/>
              </p14:nvContentPartPr>
              <p14:xfrm>
                <a:off x="5763077" y="5431313"/>
                <a:ext cx="704880" cy="555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A00FD1-DB69-5E47-A41D-AF70FD5692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55517" y="5423753"/>
                  <a:ext cx="720000" cy="57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A0106A-DB7B-1346-8C40-718810A58A92}"/>
                  </a:ext>
                </a:extLst>
              </p14:cNvPr>
              <p14:cNvContentPartPr/>
              <p14:nvPr/>
            </p14:nvContentPartPr>
            <p14:xfrm>
              <a:off x="2192959" y="5050613"/>
              <a:ext cx="278280" cy="266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A0106A-DB7B-1346-8C40-718810A58A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5399" y="5043053"/>
                <a:ext cx="2930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87C16AD-C13E-984C-8977-DACE099B0F47}"/>
                  </a:ext>
                </a:extLst>
              </p14:cNvPr>
              <p14:cNvContentPartPr/>
              <p14:nvPr/>
            </p14:nvContentPartPr>
            <p14:xfrm>
              <a:off x="2802439" y="4259693"/>
              <a:ext cx="323640" cy="268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87C16AD-C13E-984C-8977-DACE099B0F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94879" y="4252133"/>
                <a:ext cx="3387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72134B6-6F91-B84B-BA13-FB8C413F952C}"/>
                  </a:ext>
                </a:extLst>
              </p14:cNvPr>
              <p14:cNvContentPartPr/>
              <p14:nvPr/>
            </p14:nvContentPartPr>
            <p14:xfrm>
              <a:off x="1387279" y="4512773"/>
              <a:ext cx="307080" cy="263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72134B6-6F91-B84B-BA13-FB8C413F95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79719" y="4505213"/>
                <a:ext cx="321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55C07A3-ED79-354A-8D7E-E3F33945F1DE}"/>
                  </a:ext>
                </a:extLst>
              </p14:cNvPr>
              <p14:cNvContentPartPr/>
              <p14:nvPr/>
            </p14:nvContentPartPr>
            <p14:xfrm>
              <a:off x="2044999" y="5890133"/>
              <a:ext cx="302760" cy="263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55C07A3-ED79-354A-8D7E-E3F33945F1D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37799" y="5882573"/>
                <a:ext cx="3178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01D73C2-62DA-0E44-A9CF-F22E55C6D0AF}"/>
                  </a:ext>
                </a:extLst>
              </p14:cNvPr>
              <p14:cNvContentPartPr/>
              <p14:nvPr/>
            </p14:nvContentPartPr>
            <p14:xfrm>
              <a:off x="1363879" y="5525453"/>
              <a:ext cx="262080" cy="276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01D73C2-62DA-0E44-A9CF-F22E55C6D0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56319" y="5517893"/>
                <a:ext cx="2772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914850-5B94-BF4A-AFE2-D28FE91EA2C3}"/>
                  </a:ext>
                </a:extLst>
              </p14:cNvPr>
              <p14:cNvContentPartPr/>
              <p14:nvPr/>
            </p14:nvContentPartPr>
            <p14:xfrm>
              <a:off x="9284235" y="5019293"/>
              <a:ext cx="278280" cy="266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914850-5B94-BF4A-AFE2-D28FE91EA2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76675" y="5011733"/>
                <a:ext cx="2930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3BA1DE-29D5-B04B-9514-D75FF05D0A74}"/>
                  </a:ext>
                </a:extLst>
              </p14:cNvPr>
              <p14:cNvContentPartPr/>
              <p14:nvPr/>
            </p14:nvContentPartPr>
            <p14:xfrm>
              <a:off x="9893715" y="4228373"/>
              <a:ext cx="323640" cy="268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3BA1DE-29D5-B04B-9514-D75FF05D0A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86155" y="4220813"/>
                <a:ext cx="3387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F311036-5F26-DB4B-8FF6-6096538A331A}"/>
                  </a:ext>
                </a:extLst>
              </p14:cNvPr>
              <p14:cNvContentPartPr/>
              <p14:nvPr/>
            </p14:nvContentPartPr>
            <p14:xfrm>
              <a:off x="8478555" y="4481453"/>
              <a:ext cx="307080" cy="263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F311036-5F26-DB4B-8FF6-6096538A33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0995" y="4473893"/>
                <a:ext cx="321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2DD996C-2A1F-1140-BBD3-71542996FDCF}"/>
                  </a:ext>
                </a:extLst>
              </p14:cNvPr>
              <p14:cNvContentPartPr/>
              <p14:nvPr/>
            </p14:nvContentPartPr>
            <p14:xfrm>
              <a:off x="9136275" y="5858813"/>
              <a:ext cx="302760" cy="263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2DD996C-2A1F-1140-BBD3-71542996FD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29075" y="5851253"/>
                <a:ext cx="3178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BA8FDAA-A29E-DB4F-B302-5FCBEFDE3719}"/>
                  </a:ext>
                </a:extLst>
              </p14:cNvPr>
              <p14:cNvContentPartPr/>
              <p14:nvPr/>
            </p14:nvContentPartPr>
            <p14:xfrm>
              <a:off x="8455155" y="5494133"/>
              <a:ext cx="262080" cy="276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BA8FDAA-A29E-DB4F-B302-5FCBEFDE371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47595" y="5486573"/>
                <a:ext cx="27720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40E56CF-CD51-8B4B-AFE7-8070BC6B4FA2}"/>
              </a:ext>
            </a:extLst>
          </p:cNvPr>
          <p:cNvGrpSpPr/>
          <p:nvPr/>
        </p:nvGrpSpPr>
        <p:grpSpPr>
          <a:xfrm>
            <a:off x="1552877" y="4390553"/>
            <a:ext cx="1362600" cy="1537560"/>
            <a:chOff x="1552877" y="4390553"/>
            <a:chExt cx="1362600" cy="153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9755AC8-4714-E342-A396-F31C31770AF4}"/>
                    </a:ext>
                  </a:extLst>
                </p14:cNvPr>
                <p14:cNvContentPartPr/>
                <p14:nvPr/>
              </p14:nvContentPartPr>
              <p14:xfrm>
                <a:off x="1687517" y="4691153"/>
                <a:ext cx="613440" cy="35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9755AC8-4714-E342-A396-F31C31770AF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79957" y="4683953"/>
                  <a:ext cx="6285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AAE624-72EC-4F49-A209-DD879462406E}"/>
                    </a:ext>
                  </a:extLst>
                </p14:cNvPr>
                <p14:cNvContentPartPr/>
                <p14:nvPr/>
              </p14:nvContentPartPr>
              <p14:xfrm>
                <a:off x="1712357" y="4390553"/>
                <a:ext cx="1144800" cy="205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AAE624-72EC-4F49-A209-DD879462406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04797" y="4382993"/>
                  <a:ext cx="1159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67FA16-44D4-7C47-8978-E2127064F8A0}"/>
                    </a:ext>
                  </a:extLst>
                </p14:cNvPr>
                <p14:cNvContentPartPr/>
                <p14:nvPr/>
              </p14:nvContentPartPr>
              <p14:xfrm>
                <a:off x="2390597" y="4563713"/>
                <a:ext cx="524880" cy="516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67FA16-44D4-7C47-8978-E2127064F8A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83037" y="4556513"/>
                  <a:ext cx="54000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759A84-A9E8-A146-99E5-7B54D0A8E208}"/>
                    </a:ext>
                  </a:extLst>
                </p14:cNvPr>
                <p14:cNvContentPartPr/>
                <p14:nvPr/>
              </p14:nvContentPartPr>
              <p14:xfrm>
                <a:off x="1552877" y="5183993"/>
                <a:ext cx="753840" cy="405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759A84-A9E8-A146-99E5-7B54D0A8E2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45317" y="5176433"/>
                  <a:ext cx="7689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7E9814-4038-344A-840B-0B5131355F36}"/>
                    </a:ext>
                  </a:extLst>
                </p14:cNvPr>
                <p14:cNvContentPartPr/>
                <p14:nvPr/>
              </p14:nvContentPartPr>
              <p14:xfrm>
                <a:off x="1590677" y="5764673"/>
                <a:ext cx="507600" cy="153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7E9814-4038-344A-840B-0B5131355F3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83117" y="5757113"/>
                  <a:ext cx="522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BF2B7B-3045-E241-88ED-0E146E3AD157}"/>
                    </a:ext>
                  </a:extLst>
                </p14:cNvPr>
                <p14:cNvContentPartPr/>
                <p14:nvPr/>
              </p14:nvContentPartPr>
              <p14:xfrm>
                <a:off x="2228597" y="5343473"/>
                <a:ext cx="87480" cy="584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BF2B7B-3045-E241-88ED-0E146E3AD15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21037" y="5335913"/>
                  <a:ext cx="102240" cy="59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A7F6A6-FE78-2B41-8975-401307C6DA78}"/>
              </a:ext>
            </a:extLst>
          </p:cNvPr>
          <p:cNvGrpSpPr/>
          <p:nvPr/>
        </p:nvGrpSpPr>
        <p:grpSpPr>
          <a:xfrm>
            <a:off x="8544797" y="4422953"/>
            <a:ext cx="1529280" cy="1471320"/>
            <a:chOff x="8544797" y="4422953"/>
            <a:chExt cx="1529280" cy="147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72C258-C86C-284F-AB9F-5514AF67A6F6}"/>
                    </a:ext>
                  </a:extLst>
                </p14:cNvPr>
                <p14:cNvContentPartPr/>
                <p14:nvPr/>
              </p14:nvContentPartPr>
              <p14:xfrm>
                <a:off x="8544797" y="4774313"/>
                <a:ext cx="24840" cy="717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72C258-C86C-284F-AB9F-5514AF67A6F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37237" y="4766753"/>
                  <a:ext cx="396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08E4D55-8D64-BB46-B0A1-CBABE0B8FB74}"/>
                    </a:ext>
                  </a:extLst>
                </p14:cNvPr>
                <p14:cNvContentPartPr/>
                <p14:nvPr/>
              </p14:nvContentPartPr>
              <p14:xfrm>
                <a:off x="8639117" y="5259233"/>
                <a:ext cx="627120" cy="325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08E4D55-8D64-BB46-B0A1-CBABE0B8FB7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31557" y="5251673"/>
                  <a:ext cx="6422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BEF50AD-E546-8F4F-AF4C-AD78218A573C}"/>
                    </a:ext>
                  </a:extLst>
                </p14:cNvPr>
                <p14:cNvContentPartPr/>
                <p14:nvPr/>
              </p14:nvContentPartPr>
              <p14:xfrm>
                <a:off x="8763677" y="4690433"/>
                <a:ext cx="565920" cy="382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BEF50AD-E546-8F4F-AF4C-AD78218A573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56117" y="4682873"/>
                  <a:ext cx="581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22D883-A808-E547-ADE4-DAF407AD20B2}"/>
                    </a:ext>
                  </a:extLst>
                </p14:cNvPr>
                <p14:cNvContentPartPr/>
                <p14:nvPr/>
              </p14:nvContentPartPr>
              <p14:xfrm>
                <a:off x="8743877" y="4422953"/>
                <a:ext cx="1190160" cy="160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22D883-A808-E547-ADE4-DAF407AD20B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36317" y="4415393"/>
                  <a:ext cx="1205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BF3CE6F-9DB4-EA4C-B19F-D04AE26ED74B}"/>
                    </a:ext>
                  </a:extLst>
                </p14:cNvPr>
                <p14:cNvContentPartPr/>
                <p14:nvPr/>
              </p14:nvContentPartPr>
              <p14:xfrm>
                <a:off x="9203597" y="4516193"/>
                <a:ext cx="870480" cy="1319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BF3CE6F-9DB4-EA4C-B19F-D04AE26ED74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196397" y="4508633"/>
                  <a:ext cx="885240" cy="13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F50A640-44CC-5441-B3FE-43774E75B7C7}"/>
                    </a:ext>
                  </a:extLst>
                </p14:cNvPr>
                <p14:cNvContentPartPr/>
                <p14:nvPr/>
              </p14:nvContentPartPr>
              <p14:xfrm>
                <a:off x="8734157" y="5715353"/>
                <a:ext cx="436680" cy="178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F50A640-44CC-5441-B3FE-43774E75B7C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26957" y="5707793"/>
                  <a:ext cx="45180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EAE8012-0279-C24F-BCC2-00F81D96BDB7}"/>
                  </a:ext>
                </a:extLst>
              </p14:cNvPr>
              <p14:cNvContentPartPr/>
              <p14:nvPr/>
            </p14:nvContentPartPr>
            <p14:xfrm>
              <a:off x="3309677" y="4401353"/>
              <a:ext cx="1178640" cy="281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EAE8012-0279-C24F-BCC2-00F81D96BDB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294197" y="4386233"/>
                <a:ext cx="12092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51C9D59-0E22-DC41-A231-638B4353A515}"/>
                  </a:ext>
                </a:extLst>
              </p14:cNvPr>
              <p14:cNvContentPartPr/>
              <p14:nvPr/>
            </p14:nvContentPartPr>
            <p14:xfrm>
              <a:off x="3019517" y="5205953"/>
              <a:ext cx="1531800" cy="702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51C9D59-0E22-DC41-A231-638B4353A51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004037" y="5190833"/>
                <a:ext cx="156240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1799180-ED27-9C4E-9405-CCF5833053FA}"/>
                  </a:ext>
                </a:extLst>
              </p14:cNvPr>
              <p14:cNvContentPartPr/>
              <p14:nvPr/>
            </p14:nvContentPartPr>
            <p14:xfrm>
              <a:off x="6689717" y="4490273"/>
              <a:ext cx="1274760" cy="318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1799180-ED27-9C4E-9405-CCF5833053F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674237" y="4474793"/>
                <a:ext cx="13050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CC9ABE-D9B3-9841-B8D4-6712693DE180}"/>
                  </a:ext>
                </a:extLst>
              </p14:cNvPr>
              <p14:cNvContentPartPr/>
              <p14:nvPr/>
            </p14:nvContentPartPr>
            <p14:xfrm>
              <a:off x="6740117" y="5452913"/>
              <a:ext cx="1327320" cy="228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CC9ABE-D9B3-9841-B8D4-6712693DE18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724637" y="5437793"/>
                <a:ext cx="1357920" cy="25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9A58E342-6313-5348-B2CE-B123F3A1C7D0}"/>
              </a:ext>
            </a:extLst>
          </p:cNvPr>
          <p:cNvGrpSpPr/>
          <p:nvPr/>
        </p:nvGrpSpPr>
        <p:grpSpPr>
          <a:xfrm>
            <a:off x="2950037" y="6209993"/>
            <a:ext cx="6928920" cy="498960"/>
            <a:chOff x="2950037" y="6209993"/>
            <a:chExt cx="6928920" cy="49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66DD6A7-7E96-2544-A97A-E3BB15FEA9CE}"/>
                    </a:ext>
                  </a:extLst>
                </p14:cNvPr>
                <p14:cNvContentPartPr/>
                <p14:nvPr/>
              </p14:nvContentPartPr>
              <p14:xfrm>
                <a:off x="2950037" y="6282713"/>
                <a:ext cx="231120" cy="281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66DD6A7-7E96-2544-A97A-E3BB15FEA9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42477" y="6275153"/>
                  <a:ext cx="246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EAE7C14-2D5B-9740-98B9-A140F597F3B5}"/>
                    </a:ext>
                  </a:extLst>
                </p14:cNvPr>
                <p14:cNvContentPartPr/>
                <p14:nvPr/>
              </p14:nvContentPartPr>
              <p14:xfrm>
                <a:off x="3204917" y="6360833"/>
                <a:ext cx="241920" cy="197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EAE7C14-2D5B-9740-98B9-A140F597F3B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197357" y="6353273"/>
                  <a:ext cx="257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B6B00F-98BA-794A-B946-71ED3D595AC5}"/>
                    </a:ext>
                  </a:extLst>
                </p14:cNvPr>
                <p14:cNvContentPartPr/>
                <p14:nvPr/>
              </p14:nvContentPartPr>
              <p14:xfrm>
                <a:off x="3383477" y="6355073"/>
                <a:ext cx="42120" cy="41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B6B00F-98BA-794A-B946-71ED3D595AC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75917" y="6347513"/>
                  <a:ext cx="56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576A37-BBD0-B149-85B8-9E93B5452C31}"/>
                    </a:ext>
                  </a:extLst>
                </p14:cNvPr>
                <p14:cNvContentPartPr/>
                <p14:nvPr/>
              </p14:nvContentPartPr>
              <p14:xfrm>
                <a:off x="3497237" y="6395393"/>
                <a:ext cx="189360" cy="115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576A37-BBD0-B149-85B8-9E93B5452C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89677" y="6387833"/>
                  <a:ext cx="204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FA723FB-9DE2-7745-987D-74648EB69BCB}"/>
                    </a:ext>
                  </a:extLst>
                </p14:cNvPr>
                <p14:cNvContentPartPr/>
                <p14:nvPr/>
              </p14:nvContentPartPr>
              <p14:xfrm>
                <a:off x="3720437" y="6360113"/>
                <a:ext cx="204120" cy="338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FA723FB-9DE2-7745-987D-74648EB69BC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12877" y="6352553"/>
                  <a:ext cx="2188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017DBC9-56F1-B341-854A-8C90228E7B64}"/>
                    </a:ext>
                  </a:extLst>
                </p14:cNvPr>
                <p14:cNvContentPartPr/>
                <p14:nvPr/>
              </p14:nvContentPartPr>
              <p14:xfrm>
                <a:off x="4215077" y="6361193"/>
                <a:ext cx="764640" cy="347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017DBC9-56F1-B341-854A-8C90228E7B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07517" y="6353633"/>
                  <a:ext cx="7797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4CD9E9-E56C-094C-B95F-AEE30222737A}"/>
                    </a:ext>
                  </a:extLst>
                </p14:cNvPr>
                <p14:cNvContentPartPr/>
                <p14:nvPr/>
              </p14:nvContentPartPr>
              <p14:xfrm>
                <a:off x="4910237" y="6334913"/>
                <a:ext cx="356760" cy="180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4CD9E9-E56C-094C-B95F-AEE30222737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902677" y="6327713"/>
                  <a:ext cx="371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171EB0B-45C9-0744-8F84-F17D285654B9}"/>
                    </a:ext>
                  </a:extLst>
                </p14:cNvPr>
                <p14:cNvContentPartPr/>
                <p14:nvPr/>
              </p14:nvContentPartPr>
              <p14:xfrm>
                <a:off x="5479397" y="6401873"/>
                <a:ext cx="207360" cy="156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171EB0B-45C9-0744-8F84-F17D285654B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71837" y="6394313"/>
                  <a:ext cx="222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454290F-3307-A942-B9AC-ECC5C49FB6F4}"/>
                    </a:ext>
                  </a:extLst>
                </p14:cNvPr>
                <p14:cNvContentPartPr/>
                <p14:nvPr/>
              </p14:nvContentPartPr>
              <p14:xfrm>
                <a:off x="5728517" y="6369473"/>
                <a:ext cx="397080" cy="150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454290F-3307-A942-B9AC-ECC5C49FB6F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20957" y="6361913"/>
                  <a:ext cx="412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98CD4D6-DA10-6348-8591-57B9EAF56E32}"/>
                    </a:ext>
                  </a:extLst>
                </p14:cNvPr>
                <p14:cNvContentPartPr/>
                <p14:nvPr/>
              </p14:nvContentPartPr>
              <p14:xfrm>
                <a:off x="6109037" y="6340673"/>
                <a:ext cx="6480" cy="20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98CD4D6-DA10-6348-8591-57B9EAF56E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01477" y="6333113"/>
                  <a:ext cx="21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06D29CE-A7F4-5841-B661-853A43572935}"/>
                    </a:ext>
                  </a:extLst>
                </p14:cNvPr>
                <p14:cNvContentPartPr/>
                <p14:nvPr/>
              </p14:nvContentPartPr>
              <p14:xfrm>
                <a:off x="6184997" y="6347153"/>
                <a:ext cx="291240" cy="159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06D29CE-A7F4-5841-B661-853A4357293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177437" y="6339593"/>
                  <a:ext cx="306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C70BC24-DFC3-F04F-B276-C14ACF4CECAB}"/>
                    </a:ext>
                  </a:extLst>
                </p14:cNvPr>
                <p14:cNvContentPartPr/>
                <p14:nvPr/>
              </p14:nvContentPartPr>
              <p14:xfrm>
                <a:off x="6340517" y="6372713"/>
                <a:ext cx="137160" cy="13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C70BC24-DFC3-F04F-B276-C14ACF4CECA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32957" y="6365153"/>
                  <a:ext cx="152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1C16D3E-AD4F-0340-BCE0-29EDDC89E2C5}"/>
                    </a:ext>
                  </a:extLst>
                </p14:cNvPr>
                <p14:cNvContentPartPr/>
                <p14:nvPr/>
              </p14:nvContentPartPr>
              <p14:xfrm>
                <a:off x="6493517" y="6390713"/>
                <a:ext cx="22680" cy="101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1C16D3E-AD4F-0340-BCE0-29EDDC89E2C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85957" y="6383153"/>
                  <a:ext cx="37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505501F-B4C7-CA47-910A-84325530755D}"/>
                    </a:ext>
                  </a:extLst>
                </p14:cNvPr>
                <p14:cNvContentPartPr/>
                <p14:nvPr/>
              </p14:nvContentPartPr>
              <p14:xfrm>
                <a:off x="6514037" y="6323393"/>
                <a:ext cx="14760" cy="16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505501F-B4C7-CA47-910A-84325530755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06477" y="6315833"/>
                  <a:ext cx="29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510132A-4036-EC4D-8025-A59E90CF658B}"/>
                    </a:ext>
                  </a:extLst>
                </p14:cNvPr>
                <p14:cNvContentPartPr/>
                <p14:nvPr/>
              </p14:nvContentPartPr>
              <p14:xfrm>
                <a:off x="6579197" y="6370553"/>
                <a:ext cx="105120" cy="121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510132A-4036-EC4D-8025-A59E90CF65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71637" y="6362993"/>
                  <a:ext cx="120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98FA4F0-16EE-9B4E-8DE2-111B7B00F194}"/>
                    </a:ext>
                  </a:extLst>
                </p14:cNvPr>
                <p14:cNvContentPartPr/>
                <p14:nvPr/>
              </p14:nvContentPartPr>
              <p14:xfrm>
                <a:off x="6739397" y="6209993"/>
                <a:ext cx="451800" cy="288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98FA4F0-16EE-9B4E-8DE2-111B7B00F19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1837" y="6202433"/>
                  <a:ext cx="466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48608B5-E2C6-2641-90F1-031E2844B835}"/>
                    </a:ext>
                  </a:extLst>
                </p14:cNvPr>
                <p14:cNvContentPartPr/>
                <p14:nvPr/>
              </p14:nvContentPartPr>
              <p14:xfrm>
                <a:off x="7477397" y="6301793"/>
                <a:ext cx="674640" cy="182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48608B5-E2C6-2641-90F1-031E2844B83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69837" y="6294233"/>
                  <a:ext cx="6897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03625FE-BCA2-1041-8A28-D0959393BC94}"/>
                    </a:ext>
                  </a:extLst>
                </p14:cNvPr>
                <p14:cNvContentPartPr/>
                <p14:nvPr/>
              </p14:nvContentPartPr>
              <p14:xfrm>
                <a:off x="8060237" y="6349313"/>
                <a:ext cx="122400" cy="12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03625FE-BCA2-1041-8A28-D0959393BC9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052677" y="6341753"/>
                  <a:ext cx="137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FEA6E20-7890-8B4E-BFEE-0048D2A1B3F2}"/>
                    </a:ext>
                  </a:extLst>
                </p14:cNvPr>
                <p14:cNvContentPartPr/>
                <p14:nvPr/>
              </p14:nvContentPartPr>
              <p14:xfrm>
                <a:off x="8144477" y="6339953"/>
                <a:ext cx="139320" cy="108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FEA6E20-7890-8B4E-BFEE-0048D2A1B3F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136917" y="6332393"/>
                  <a:ext cx="154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3CC4FBB-A335-474E-B536-F8F30CECD042}"/>
                    </a:ext>
                  </a:extLst>
                </p14:cNvPr>
                <p14:cNvContentPartPr/>
                <p14:nvPr/>
              </p14:nvContentPartPr>
              <p14:xfrm>
                <a:off x="8298197" y="6357233"/>
                <a:ext cx="205200" cy="104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3CC4FBB-A335-474E-B536-F8F30CECD04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290637" y="6349673"/>
                  <a:ext cx="220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C411E3B-8145-D942-A37C-9ADE2C99D977}"/>
                    </a:ext>
                  </a:extLst>
                </p14:cNvPr>
                <p14:cNvContentPartPr/>
                <p14:nvPr/>
              </p14:nvContentPartPr>
              <p14:xfrm>
                <a:off x="8551637" y="6378113"/>
                <a:ext cx="172800" cy="82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C411E3B-8145-D942-A37C-9ADE2C99D97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544077" y="6370553"/>
                  <a:ext cx="187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7CFE9D2-4105-924D-8B5F-439E4BA1F636}"/>
                    </a:ext>
                  </a:extLst>
                </p14:cNvPr>
                <p14:cNvContentPartPr/>
                <p14:nvPr/>
              </p14:nvContentPartPr>
              <p14:xfrm>
                <a:off x="8782757" y="6366953"/>
                <a:ext cx="111960" cy="128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7CFE9D2-4105-924D-8B5F-439E4BA1F63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75197" y="6359393"/>
                  <a:ext cx="127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FC6E00-2C4C-C544-BF79-D5E9012A5E17}"/>
                    </a:ext>
                  </a:extLst>
                </p14:cNvPr>
                <p14:cNvContentPartPr/>
                <p14:nvPr/>
              </p14:nvContentPartPr>
              <p14:xfrm>
                <a:off x="8941157" y="6378833"/>
                <a:ext cx="138600" cy="116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FC6E00-2C4C-C544-BF79-D5E9012A5E1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933597" y="6371633"/>
                  <a:ext cx="153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310498-2386-284D-B39D-623DC8D0493D}"/>
                    </a:ext>
                  </a:extLst>
                </p14:cNvPr>
                <p14:cNvContentPartPr/>
                <p14:nvPr/>
              </p14:nvContentPartPr>
              <p14:xfrm>
                <a:off x="9135557" y="6272993"/>
                <a:ext cx="582840" cy="233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310498-2386-284D-B39D-623DC8D0493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28357" y="6265433"/>
                  <a:ext cx="597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94B5818-0907-D542-A14F-95756BE21DAD}"/>
                    </a:ext>
                  </a:extLst>
                </p14:cNvPr>
                <p14:cNvContentPartPr/>
                <p14:nvPr/>
              </p14:nvContentPartPr>
              <p14:xfrm>
                <a:off x="9831077" y="6420233"/>
                <a:ext cx="47880" cy="9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94B5818-0907-D542-A14F-95756BE21DA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23517" y="6412673"/>
                  <a:ext cx="6300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032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14D8-DFF7-5F4E-9C1A-67622DBC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4A24-DF7B-054F-ABCF-213BE69B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S. </a:t>
            </a:r>
            <a:r>
              <a:rPr lang="en-GB" dirty="0" err="1"/>
              <a:t>Kearnes</a:t>
            </a:r>
            <a:r>
              <a:rPr lang="en-GB" dirty="0"/>
              <a:t>, K. McCloskey, M. </a:t>
            </a:r>
            <a:r>
              <a:rPr lang="en-GB" dirty="0" err="1"/>
              <a:t>Berndl</a:t>
            </a:r>
            <a:r>
              <a:rPr lang="en-GB" dirty="0"/>
              <a:t>, V. </a:t>
            </a:r>
            <a:r>
              <a:rPr lang="en-GB" dirty="0" err="1"/>
              <a:t>Pande</a:t>
            </a:r>
            <a:r>
              <a:rPr lang="en-GB" dirty="0"/>
              <a:t> and P. Riley, ‘Molecular graph convolutions: Moving beyond fingerprints’, J. </a:t>
            </a:r>
            <a:r>
              <a:rPr lang="en-GB" dirty="0" err="1"/>
              <a:t>Comput</a:t>
            </a:r>
            <a:r>
              <a:rPr lang="en-GB" dirty="0"/>
              <a:t>.-Aided Mol. Des., vol. 30, no. 8, pp. 595-608, Aug. 2016.</a:t>
            </a:r>
          </a:p>
          <a:p>
            <a:pPr marL="0" indent="0">
              <a:buNone/>
            </a:pPr>
            <a:r>
              <a:rPr lang="en-GB" dirty="0"/>
              <a:t>M. </a:t>
            </a:r>
            <a:r>
              <a:rPr lang="en-GB" dirty="0" err="1"/>
              <a:t>Simonovsky</a:t>
            </a:r>
            <a:r>
              <a:rPr lang="en-GB" dirty="0"/>
              <a:t> and N. </a:t>
            </a:r>
            <a:r>
              <a:rPr lang="en-GB" dirty="0" err="1"/>
              <a:t>Komodakis</a:t>
            </a:r>
            <a:r>
              <a:rPr lang="en-GB" dirty="0"/>
              <a:t>, ‘Dynamic edge-conditioned filters in convolutional neural networks on graphs’, </a:t>
            </a:r>
            <a:r>
              <a:rPr lang="en-GB" i="1" dirty="0"/>
              <a:t>Proc. IEEE Conf. </a:t>
            </a:r>
            <a:r>
              <a:rPr lang="en-GB" i="1" dirty="0" err="1"/>
              <a:t>Comput</a:t>
            </a:r>
            <a:r>
              <a:rPr lang="en-GB" i="1" dirty="0"/>
              <a:t>. Vis. Pattern </a:t>
            </a:r>
            <a:r>
              <a:rPr lang="en-GB" i="1" dirty="0" err="1"/>
              <a:t>Recognit</a:t>
            </a:r>
            <a:r>
              <a:rPr lang="en-GB" i="1" dirty="0"/>
              <a:t>.</a:t>
            </a:r>
            <a:r>
              <a:rPr lang="en-GB" dirty="0"/>
              <a:t>, pp. 3693-3702, Dec. 2017.</a:t>
            </a:r>
          </a:p>
          <a:p>
            <a:pPr marL="0" indent="0">
              <a:buNone/>
            </a:pPr>
            <a:r>
              <a:rPr lang="en-GB" dirty="0"/>
              <a:t>X. Zhang, C. Xu, X. Tian and D. Tao, ‘Graph edge convolutional neural networks for skeleton-based action recognition’, </a:t>
            </a:r>
            <a:r>
              <a:rPr lang="en-GB" i="1" dirty="0"/>
              <a:t>IEEE Trans. Neural </a:t>
            </a:r>
            <a:r>
              <a:rPr lang="en-GB" i="1" dirty="0" err="1"/>
              <a:t>Netw</a:t>
            </a:r>
            <a:r>
              <a:rPr lang="en-GB" i="1" dirty="0"/>
              <a:t>. Learn. Syst.</a:t>
            </a:r>
            <a:r>
              <a:rPr lang="en-GB" dirty="0"/>
              <a:t>, vol. 31, no. 8, pp. 3047-3060, Aug. 2020.</a:t>
            </a:r>
          </a:p>
        </p:txBody>
      </p:sp>
    </p:spTree>
    <p:extLst>
      <p:ext uri="{BB962C8B-B14F-4D97-AF65-F5344CB8AC3E}">
        <p14:creationId xmlns:p14="http://schemas.microsoft.com/office/powerpoint/2010/main" val="3331351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EADF02-0F8E-BF4E-90AF-70C162D69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244"/>
          <a:stretch/>
        </p:blipFill>
        <p:spPr>
          <a:xfrm>
            <a:off x="3302000" y="1589725"/>
            <a:ext cx="5588000" cy="1753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DCE1AB-1096-9147-BEB2-AEBF1457E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3514890"/>
            <a:ext cx="3251200" cy="419100"/>
          </a:xfrm>
          <a:prstGeom prst="rect">
            <a:avLst/>
          </a:prstGeom>
          <a:effectLst>
            <a:outerShdw dist="101600" dir="5400000" sx="97000" sy="97000" algn="ctr" rotWithShape="0">
              <a:srgbClr val="7C7C7C"/>
            </a:outerShdw>
          </a:effectLst>
          <a:scene3d>
            <a:camera prst="perspectiveAbove"/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6A3EAB-BD70-A34D-AE62-E36022437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50" y="4018831"/>
            <a:ext cx="2171700" cy="355600"/>
          </a:xfrm>
          <a:prstGeom prst="rect">
            <a:avLst/>
          </a:prstGeom>
          <a:effectLst>
            <a:outerShdw dist="101600" dir="5400000" algn="t" rotWithShape="0">
              <a:srgbClr val="7C7C7C"/>
            </a:outerShd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9788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9DC5-9F21-564B-AAAE-A39071E4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Edge Signals/Attributes?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DD33-B566-5F43-9C6B-9A4CE0DD8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Signals structured on vertices.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Signals/attributes structured on the graph’s edges.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D926447-8A31-0847-A6DC-0A0F3AB64E92}"/>
              </a:ext>
            </a:extLst>
          </p:cNvPr>
          <p:cNvGrpSpPr/>
          <p:nvPr/>
        </p:nvGrpSpPr>
        <p:grpSpPr>
          <a:xfrm>
            <a:off x="4133376" y="2258363"/>
            <a:ext cx="3372120" cy="1621080"/>
            <a:chOff x="4072416" y="2293197"/>
            <a:chExt cx="3372120" cy="162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FF1DD59-5302-DF49-BDDA-DEBE376420CF}"/>
                    </a:ext>
                  </a:extLst>
                </p14:cNvPr>
                <p14:cNvContentPartPr/>
                <p14:nvPr/>
              </p14:nvContentPartPr>
              <p14:xfrm>
                <a:off x="4733736" y="3029397"/>
                <a:ext cx="388080" cy="121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FF1DD59-5302-DF49-BDDA-DEBE376420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26169" y="3021837"/>
                  <a:ext cx="403214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F36CB0-295A-8C4F-9696-EA866A807124}"/>
                    </a:ext>
                  </a:extLst>
                </p14:cNvPr>
                <p14:cNvContentPartPr/>
                <p14:nvPr/>
              </p14:nvContentPartPr>
              <p14:xfrm>
                <a:off x="6846936" y="3282837"/>
                <a:ext cx="597600" cy="131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F36CB0-295A-8C4F-9696-EA866A8071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39381" y="3275298"/>
                  <a:ext cx="612711" cy="146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0A9E64C-8E71-954C-81F6-32B0F6C52FA0}"/>
                    </a:ext>
                  </a:extLst>
                </p14:cNvPr>
                <p14:cNvContentPartPr/>
                <p14:nvPr/>
              </p14:nvContentPartPr>
              <p14:xfrm>
                <a:off x="5923176" y="2933997"/>
                <a:ext cx="461520" cy="136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0A9E64C-8E71-954C-81F6-32B0F6C52F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15610" y="2926437"/>
                  <a:ext cx="476652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14FCF7-1FC3-1444-8EE5-C6C11265C48E}"/>
                    </a:ext>
                  </a:extLst>
                </p14:cNvPr>
                <p14:cNvContentPartPr/>
                <p14:nvPr/>
              </p14:nvContentPartPr>
              <p14:xfrm>
                <a:off x="4916256" y="3772437"/>
                <a:ext cx="370080" cy="141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14FCF7-1FC3-1444-8EE5-C6C11265C4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08696" y="3764877"/>
                  <a:ext cx="385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08B81C-3E98-F741-B8FA-FEE7AA026B11}"/>
                    </a:ext>
                  </a:extLst>
                </p14:cNvPr>
                <p14:cNvContentPartPr/>
                <p14:nvPr/>
              </p14:nvContentPartPr>
              <p14:xfrm>
                <a:off x="4072416" y="3506757"/>
                <a:ext cx="406800" cy="186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08B81C-3E98-F741-B8FA-FEE7AA026B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4856" y="3499197"/>
                  <a:ext cx="421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CDF690-3958-FF45-A98D-0E794D2E5639}"/>
                    </a:ext>
                  </a:extLst>
                </p14:cNvPr>
                <p14:cNvContentPartPr/>
                <p14:nvPr/>
              </p14:nvContentPartPr>
              <p14:xfrm>
                <a:off x="6453816" y="3687837"/>
                <a:ext cx="1080" cy="2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CDF690-3958-FF45-A98D-0E794D2E56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46616" y="3679197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52F385-E7D3-AB4A-9F46-5A9263B2808D}"/>
                    </a:ext>
                  </a:extLst>
                </p14:cNvPr>
                <p14:cNvContentPartPr/>
                <p14:nvPr/>
              </p14:nvContentPartPr>
              <p14:xfrm>
                <a:off x="6111816" y="3583797"/>
                <a:ext cx="382320" cy="180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52F385-E7D3-AB4A-9F46-5A9263B280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4256" y="3576237"/>
                  <a:ext cx="397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2BDEB8-1056-1842-81C2-FBC4A97485A5}"/>
                    </a:ext>
                  </a:extLst>
                </p14:cNvPr>
                <p14:cNvContentPartPr/>
                <p14:nvPr/>
              </p14:nvContentPartPr>
              <p14:xfrm>
                <a:off x="5354376" y="3305517"/>
                <a:ext cx="476640" cy="160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2BDEB8-1056-1842-81C2-FBC4A97485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6816" y="3297974"/>
                  <a:ext cx="491760" cy="175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F3B9B4-5E55-0446-88CC-171E3497FA0D}"/>
                    </a:ext>
                  </a:extLst>
                </p14:cNvPr>
                <p14:cNvContentPartPr/>
                <p14:nvPr/>
              </p14:nvContentPartPr>
              <p14:xfrm>
                <a:off x="4198416" y="3104637"/>
                <a:ext cx="48600" cy="523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F3B9B4-5E55-0446-88CC-171E3497FA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67816" y="3073698"/>
                  <a:ext cx="109800" cy="5842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5040A4-F287-E34F-A215-7DBA5D139F15}"/>
                    </a:ext>
                  </a:extLst>
                </p14:cNvPr>
                <p14:cNvContentPartPr/>
                <p14:nvPr/>
              </p14:nvContentPartPr>
              <p14:xfrm>
                <a:off x="4864776" y="2775957"/>
                <a:ext cx="36360" cy="294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5040A4-F287-E34F-A215-7DBA5D139F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4176" y="2744997"/>
                  <a:ext cx="975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35AA6EE-A25A-FA4D-89E3-A12D3EC49B32}"/>
                    </a:ext>
                  </a:extLst>
                </p14:cNvPr>
                <p14:cNvContentPartPr/>
                <p14:nvPr/>
              </p14:nvContentPartPr>
              <p14:xfrm>
                <a:off x="5428536" y="2433237"/>
                <a:ext cx="213480" cy="939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5AA6EE-A25A-FA4D-89E3-A12D3EC49B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7936" y="2402277"/>
                  <a:ext cx="274680" cy="10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BE0C5F2-05DE-FC43-923C-1C62DA5C68A1}"/>
                    </a:ext>
                  </a:extLst>
                </p14:cNvPr>
                <p14:cNvContentPartPr/>
                <p14:nvPr/>
              </p14:nvContentPartPr>
              <p14:xfrm>
                <a:off x="6160056" y="2823837"/>
                <a:ext cx="32040" cy="198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BE0C5F2-05DE-FC43-923C-1C62DA5C68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29456" y="2792877"/>
                  <a:ext cx="93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EA43035-6F1D-1D44-B50C-ADE5DD78E663}"/>
                    </a:ext>
                  </a:extLst>
                </p14:cNvPr>
                <p14:cNvContentPartPr/>
                <p14:nvPr/>
              </p14:nvContentPartPr>
              <p14:xfrm>
                <a:off x="7152576" y="3244317"/>
                <a:ext cx="8640" cy="118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EA43035-6F1D-1D44-B50C-ADE5DD78E6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21976" y="3213357"/>
                  <a:ext cx="69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CEDBCC1-24E2-764D-8345-25B40D82A491}"/>
                    </a:ext>
                  </a:extLst>
                </p14:cNvPr>
                <p14:cNvContentPartPr/>
                <p14:nvPr/>
              </p14:nvContentPartPr>
              <p14:xfrm>
                <a:off x="6209736" y="3275997"/>
                <a:ext cx="153000" cy="396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CEDBCC1-24E2-764D-8345-25B40D82A4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79136" y="3245037"/>
                  <a:ext cx="2142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C6B25DF-F500-CE46-A803-10C6BEBFC95E}"/>
                    </a:ext>
                  </a:extLst>
                </p14:cNvPr>
                <p14:cNvContentPartPr/>
                <p14:nvPr/>
              </p14:nvContentPartPr>
              <p14:xfrm>
                <a:off x="5080416" y="3650757"/>
                <a:ext cx="67680" cy="217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C6B25DF-F500-CE46-A803-10C6BEBFC9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9816" y="3619848"/>
                  <a:ext cx="128880" cy="278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4E47F3A-B785-EC4E-B236-ECBDA9E331CE}"/>
                    </a:ext>
                  </a:extLst>
                </p14:cNvPr>
                <p14:cNvContentPartPr/>
                <p14:nvPr/>
              </p14:nvContentPartPr>
              <p14:xfrm>
                <a:off x="4272216" y="3353757"/>
                <a:ext cx="69480" cy="238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4E47F3A-B785-EC4E-B236-ECBDA9E331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41616" y="3322797"/>
                  <a:ext cx="130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DB8F80E-E2B5-2042-8CE4-386BE33E66D0}"/>
                    </a:ext>
                  </a:extLst>
                </p14:cNvPr>
                <p14:cNvContentPartPr/>
                <p14:nvPr/>
              </p14:nvContentPartPr>
              <p14:xfrm>
                <a:off x="4924896" y="2455557"/>
                <a:ext cx="122760" cy="57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DB8F80E-E2B5-2042-8CE4-386BE33E66D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4296" y="2424597"/>
                  <a:ext cx="18396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0AFCCE-895B-0E43-9405-6E745C76C4D0}"/>
                    </a:ext>
                  </a:extLst>
                </p14:cNvPr>
                <p14:cNvContentPartPr/>
                <p14:nvPr/>
              </p14:nvContentPartPr>
              <p14:xfrm>
                <a:off x="5635896" y="2824917"/>
                <a:ext cx="145800" cy="542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0AFCCE-895B-0E43-9405-6E745C76C4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05296" y="2793957"/>
                  <a:ext cx="20700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F438D1-C4CE-EE4C-9BB9-8B6B95B964C9}"/>
                    </a:ext>
                  </a:extLst>
                </p14:cNvPr>
                <p14:cNvContentPartPr/>
                <p14:nvPr/>
              </p14:nvContentPartPr>
              <p14:xfrm>
                <a:off x="6218376" y="2586237"/>
                <a:ext cx="53640" cy="375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F438D1-C4CE-EE4C-9BB9-8B6B95B964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87622" y="2555277"/>
                  <a:ext cx="114432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41EC36-F358-0945-B325-5350C6963DBA}"/>
                    </a:ext>
                  </a:extLst>
                </p14:cNvPr>
                <p14:cNvContentPartPr/>
                <p14:nvPr/>
              </p14:nvContentPartPr>
              <p14:xfrm>
                <a:off x="7263456" y="2530797"/>
                <a:ext cx="59760" cy="795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41EC36-F358-0945-B325-5350C6963D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32671" y="2499837"/>
                  <a:ext cx="121331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2EF5169-C534-494C-B02F-FD707C93F4B0}"/>
                    </a:ext>
                  </a:extLst>
                </p14:cNvPr>
                <p14:cNvContentPartPr/>
                <p14:nvPr/>
              </p14:nvContentPartPr>
              <p14:xfrm>
                <a:off x="6379656" y="3505677"/>
                <a:ext cx="65160" cy="154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2EF5169-C534-494C-B02F-FD707C93F4B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48886" y="3474645"/>
                  <a:ext cx="126700" cy="215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B0E8C8-E5E4-D544-9446-E6A68E2863B2}"/>
                    </a:ext>
                  </a:extLst>
                </p14:cNvPr>
                <p14:cNvContentPartPr/>
                <p14:nvPr/>
              </p14:nvContentPartPr>
              <p14:xfrm>
                <a:off x="5222616" y="3707637"/>
                <a:ext cx="28800" cy="99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B0E8C8-E5E4-D544-9446-E6A68E2863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2016" y="3676677"/>
                  <a:ext cx="900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DC455E6-D44C-3549-91AC-3711F70F6801}"/>
                    </a:ext>
                  </a:extLst>
                </p14:cNvPr>
                <p14:cNvContentPartPr/>
                <p14:nvPr/>
              </p14:nvContentPartPr>
              <p14:xfrm>
                <a:off x="4086816" y="3514317"/>
                <a:ext cx="52560" cy="92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DC455E6-D44C-3549-91AC-3711F70F68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56216" y="3483357"/>
                  <a:ext cx="113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32240F6-2882-0347-9207-6BAC3C29D40C}"/>
                    </a:ext>
                  </a:extLst>
                </p14:cNvPr>
                <p14:cNvContentPartPr/>
                <p14:nvPr/>
              </p14:nvContentPartPr>
              <p14:xfrm>
                <a:off x="4728696" y="2998437"/>
                <a:ext cx="66600" cy="136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32240F6-2882-0347-9207-6BAC3C29D4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98096" y="2967477"/>
                  <a:ext cx="127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847FB83-32F0-7A4D-A6B4-7F222A782FF3}"/>
                    </a:ext>
                  </a:extLst>
                </p14:cNvPr>
                <p14:cNvContentPartPr/>
                <p14:nvPr/>
              </p14:nvContentPartPr>
              <p14:xfrm>
                <a:off x="5436096" y="3287877"/>
                <a:ext cx="61920" cy="132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847FB83-32F0-7A4D-A6B4-7F222A782F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05496" y="3256917"/>
                  <a:ext cx="123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B4685C-A900-C948-A181-B21641BC3CB9}"/>
                    </a:ext>
                  </a:extLst>
                </p14:cNvPr>
                <p14:cNvContentPartPr/>
                <p14:nvPr/>
              </p14:nvContentPartPr>
              <p14:xfrm>
                <a:off x="5820936" y="2293197"/>
                <a:ext cx="166320" cy="738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B4685C-A900-C948-A181-B21641BC3C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90043" y="2262252"/>
                  <a:ext cx="227388" cy="799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4F2E24-5609-8344-B23C-60625F73D518}"/>
                    </a:ext>
                  </a:extLst>
                </p14:cNvPr>
                <p14:cNvContentPartPr/>
                <p14:nvPr/>
              </p14:nvContentPartPr>
              <p14:xfrm>
                <a:off x="7008576" y="3163677"/>
                <a:ext cx="26640" cy="204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4F2E24-5609-8344-B23C-60625F73D5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77976" y="3132771"/>
                  <a:ext cx="87840" cy="2655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DF8FE2E-4BB3-DB41-92C0-800E67D7F754}"/>
                    </a:ext>
                  </a:extLst>
                </p14:cNvPr>
                <p14:cNvContentPartPr/>
                <p14:nvPr/>
              </p14:nvContentPartPr>
              <p14:xfrm>
                <a:off x="6165096" y="3603597"/>
                <a:ext cx="50760" cy="111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DF8FE2E-4BB3-DB41-92C0-800E67D7F7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34496" y="3572637"/>
                  <a:ext cx="111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7290C2C-AE0F-9349-9097-3882808A3F99}"/>
                    </a:ext>
                  </a:extLst>
                </p14:cNvPr>
                <p14:cNvContentPartPr/>
                <p14:nvPr/>
              </p14:nvContentPartPr>
              <p14:xfrm>
                <a:off x="4946496" y="3625917"/>
                <a:ext cx="83520" cy="206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7290C2C-AE0F-9349-9097-3882808A3F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15896" y="3594903"/>
                  <a:ext cx="144720" cy="26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691852C-0A8E-1740-A4AE-C2544757FC9D}"/>
                    </a:ext>
                  </a:extLst>
                </p14:cNvPr>
                <p14:cNvContentPartPr/>
                <p14:nvPr/>
              </p14:nvContentPartPr>
              <p14:xfrm>
                <a:off x="4443216" y="3180237"/>
                <a:ext cx="256680" cy="386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691852C-0A8E-1740-A4AE-C2544757FC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35656" y="3172677"/>
                  <a:ext cx="2718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8313F64-24D2-AA42-9554-B18391F1A369}"/>
                    </a:ext>
                  </a:extLst>
                </p14:cNvPr>
                <p14:cNvContentPartPr/>
                <p14:nvPr/>
              </p14:nvContentPartPr>
              <p14:xfrm>
                <a:off x="5060256" y="3161157"/>
                <a:ext cx="340920" cy="207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8313F64-24D2-AA42-9554-B18391F1A3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52696" y="3153597"/>
                  <a:ext cx="356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FFC18D-0A22-D446-AF69-3877E4AA0A79}"/>
                    </a:ext>
                  </a:extLst>
                </p14:cNvPr>
                <p14:cNvContentPartPr/>
                <p14:nvPr/>
              </p14:nvContentPartPr>
              <p14:xfrm>
                <a:off x="5289576" y="3467157"/>
                <a:ext cx="221400" cy="335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FFC18D-0A22-D446-AF69-3877E4AA0A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82028" y="3459597"/>
                  <a:ext cx="236495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99FA979-D338-D140-AC4A-EF927C11BD1F}"/>
                    </a:ext>
                  </a:extLst>
                </p14:cNvPr>
                <p14:cNvContentPartPr/>
                <p14:nvPr/>
              </p14:nvContentPartPr>
              <p14:xfrm>
                <a:off x="4424496" y="3642837"/>
                <a:ext cx="528120" cy="185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99FA979-D338-D140-AC4A-EF927C11BD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16936" y="3635277"/>
                  <a:ext cx="543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0B2D56-219E-1C43-8202-7C57F68B42C6}"/>
                    </a:ext>
                  </a:extLst>
                </p14:cNvPr>
                <p14:cNvContentPartPr/>
                <p14:nvPr/>
              </p14:nvContentPartPr>
              <p14:xfrm>
                <a:off x="4892856" y="3152877"/>
                <a:ext cx="183600" cy="604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0B2D56-219E-1C43-8202-7C57F68B42C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85296" y="3145317"/>
                  <a:ext cx="19872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9ECE23-59C7-614D-BB38-C7020ECE9827}"/>
                    </a:ext>
                  </a:extLst>
                </p14:cNvPr>
                <p14:cNvContentPartPr/>
                <p14:nvPr/>
              </p14:nvContentPartPr>
              <p14:xfrm>
                <a:off x="5822376" y="3065757"/>
                <a:ext cx="317880" cy="301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9ECE23-59C7-614D-BB38-C7020ECE98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14816" y="3058188"/>
                  <a:ext cx="333000" cy="316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DCDC84-82E6-0E4E-9EA2-32077A3F909B}"/>
                    </a:ext>
                  </a:extLst>
                </p14:cNvPr>
                <p14:cNvContentPartPr/>
                <p14:nvPr/>
              </p14:nvContentPartPr>
              <p14:xfrm>
                <a:off x="5814456" y="3405597"/>
                <a:ext cx="301680" cy="304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DCDC84-82E6-0E4E-9EA2-32077A3F90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06896" y="3398037"/>
                  <a:ext cx="316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6E82E0B-7567-FC49-9434-DC96A483481B}"/>
                    </a:ext>
                  </a:extLst>
                </p14:cNvPr>
                <p14:cNvContentPartPr/>
                <p14:nvPr/>
              </p14:nvContentPartPr>
              <p14:xfrm>
                <a:off x="5816256" y="3333237"/>
                <a:ext cx="346680" cy="36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6E82E0B-7567-FC49-9434-DC96A48348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08688" y="3325677"/>
                  <a:ext cx="361816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095B493-0F65-594C-A0DB-030633412A6B}"/>
                    </a:ext>
                  </a:extLst>
                </p14:cNvPr>
                <p14:cNvContentPartPr/>
                <p14:nvPr/>
              </p14:nvContentPartPr>
              <p14:xfrm>
                <a:off x="6278136" y="3310917"/>
                <a:ext cx="580320" cy="72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095B493-0F65-594C-A0DB-030633412A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70576" y="3303357"/>
                  <a:ext cx="595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0652AFD-6BEB-DD48-A7FD-7CADFD447D84}"/>
                    </a:ext>
                  </a:extLst>
                </p14:cNvPr>
                <p14:cNvContentPartPr/>
                <p14:nvPr/>
              </p14:nvContentPartPr>
              <p14:xfrm>
                <a:off x="6177336" y="3342957"/>
                <a:ext cx="33120" cy="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0652AFD-6BEB-DD48-A7FD-7CADFD447D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70213" y="3334952"/>
                  <a:ext cx="48077" cy="2248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A80B13CC-77FF-4C43-8F49-80FD1EF641EC}"/>
                  </a:ext>
                </a:extLst>
              </p14:cNvPr>
              <p14:cNvContentPartPr/>
              <p14:nvPr/>
            </p14:nvContentPartPr>
            <p14:xfrm>
              <a:off x="2454823" y="5388994"/>
              <a:ext cx="352800" cy="32724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A80B13CC-77FF-4C43-8F49-80FD1EF641E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47623" y="5381434"/>
                <a:ext cx="3679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AB523A48-CD24-CA42-B269-656DBFA53912}"/>
                  </a:ext>
                </a:extLst>
              </p14:cNvPr>
              <p14:cNvContentPartPr/>
              <p14:nvPr/>
            </p14:nvContentPartPr>
            <p14:xfrm>
              <a:off x="3928663" y="4897954"/>
              <a:ext cx="336600" cy="2671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AB523A48-CD24-CA42-B269-656DBFA5391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21103" y="4890394"/>
                <a:ext cx="3517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71BBF18B-F1D9-3F41-B937-4D47A0120E2F}"/>
                  </a:ext>
                </a:extLst>
              </p14:cNvPr>
              <p14:cNvContentPartPr/>
              <p14:nvPr/>
            </p14:nvContentPartPr>
            <p14:xfrm>
              <a:off x="3918583" y="6034474"/>
              <a:ext cx="414000" cy="3880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71BBF18B-F1D9-3F41-B937-4D47A0120E2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11023" y="6026914"/>
                <a:ext cx="4291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AF822C5D-32C2-D84F-B814-165687834EE6}"/>
                  </a:ext>
                </a:extLst>
              </p14:cNvPr>
              <p14:cNvContentPartPr/>
              <p14:nvPr/>
            </p14:nvContentPartPr>
            <p14:xfrm>
              <a:off x="5460103" y="5404114"/>
              <a:ext cx="320040" cy="29160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AF822C5D-32C2-D84F-B814-165687834EE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52543" y="5396554"/>
                <a:ext cx="3351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93ECAE49-EC16-8445-9E6D-5759E51CCAA0}"/>
                  </a:ext>
                </a:extLst>
              </p14:cNvPr>
              <p14:cNvContentPartPr/>
              <p14:nvPr/>
            </p14:nvContentPartPr>
            <p14:xfrm>
              <a:off x="6754303" y="6040954"/>
              <a:ext cx="314280" cy="3070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93ECAE49-EC16-8445-9E6D-5759E51CCAA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46743" y="6033394"/>
                <a:ext cx="3294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0FA902DF-D2CA-A043-BB5F-D391EAB53237}"/>
                  </a:ext>
                </a:extLst>
              </p14:cNvPr>
              <p14:cNvContentPartPr/>
              <p14:nvPr/>
            </p14:nvContentPartPr>
            <p14:xfrm>
              <a:off x="6683743" y="4745314"/>
              <a:ext cx="325800" cy="27648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0FA902DF-D2CA-A043-BB5F-D391EAB5323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676183" y="4737754"/>
                <a:ext cx="340920" cy="2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5" name="Group 304">
            <a:extLst>
              <a:ext uri="{FF2B5EF4-FFF2-40B4-BE49-F238E27FC236}">
                <a16:creationId xmlns:a16="http://schemas.microsoft.com/office/drawing/2014/main" id="{39E302D3-5896-E047-8078-1575C15620EB}"/>
              </a:ext>
            </a:extLst>
          </p:cNvPr>
          <p:cNvGrpSpPr/>
          <p:nvPr/>
        </p:nvGrpSpPr>
        <p:grpSpPr>
          <a:xfrm>
            <a:off x="2744623" y="4997314"/>
            <a:ext cx="4144320" cy="1257120"/>
            <a:chOff x="2744623" y="4997314"/>
            <a:chExt cx="4144320" cy="12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46DF60F-3631-D94A-9688-68082C44B66F}"/>
                    </a:ext>
                  </a:extLst>
                </p14:cNvPr>
                <p14:cNvContentPartPr/>
                <p14:nvPr/>
              </p14:nvContentPartPr>
              <p14:xfrm>
                <a:off x="2802583" y="4997314"/>
                <a:ext cx="1131840" cy="5320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46DF60F-3631-D94A-9688-68082C44B6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87463" y="4981834"/>
                  <a:ext cx="11624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7EAD01D-472B-E548-9748-C6790DB31F5C}"/>
                    </a:ext>
                  </a:extLst>
                </p14:cNvPr>
                <p14:cNvContentPartPr/>
                <p14:nvPr/>
              </p14:nvContentPartPr>
              <p14:xfrm>
                <a:off x="2744623" y="5648914"/>
                <a:ext cx="1229760" cy="4579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7EAD01D-472B-E548-9748-C6790DB31F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29503" y="5633794"/>
                  <a:ext cx="12603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F59AD82-7485-AC4B-A10F-45AB2E5FB30B}"/>
                    </a:ext>
                  </a:extLst>
                </p14:cNvPr>
                <p14:cNvContentPartPr/>
                <p14:nvPr/>
              </p14:nvContentPartPr>
              <p14:xfrm>
                <a:off x="4138183" y="5129074"/>
                <a:ext cx="113400" cy="8989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F59AD82-7485-AC4B-A10F-45AB2E5FB30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23063" y="5113594"/>
                  <a:ext cx="143640" cy="9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20464ED-56E1-204B-A58A-0CAB07C06DDF}"/>
                    </a:ext>
                  </a:extLst>
                </p14:cNvPr>
                <p14:cNvContentPartPr/>
                <p14:nvPr/>
              </p14:nvContentPartPr>
              <p14:xfrm>
                <a:off x="4287583" y="5018914"/>
                <a:ext cx="1139400" cy="5472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20464ED-56E1-204B-A58A-0CAB07C06DD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72463" y="5003434"/>
                  <a:ext cx="11700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AD3083A-E927-514B-8607-8EAB76551B9F}"/>
                    </a:ext>
                  </a:extLst>
                </p14:cNvPr>
                <p14:cNvContentPartPr/>
                <p14:nvPr/>
              </p14:nvContentPartPr>
              <p14:xfrm>
                <a:off x="5743423" y="4999114"/>
                <a:ext cx="1029600" cy="4629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AD3083A-E927-514B-8607-8EAB76551B9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27943" y="4983994"/>
                  <a:ext cx="10598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D3BF1E99-2946-2944-AB5A-3AF74DE4AD8C}"/>
                    </a:ext>
                  </a:extLst>
                </p14:cNvPr>
                <p14:cNvContentPartPr/>
                <p14:nvPr/>
              </p14:nvContentPartPr>
              <p14:xfrm>
                <a:off x="6780583" y="5041954"/>
                <a:ext cx="108360" cy="10108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3BF1E99-2946-2944-AB5A-3AF74DE4AD8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65103" y="5026834"/>
                  <a:ext cx="138960" cy="10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57C9F8C-61B0-024C-967A-3CC4C920A574}"/>
                    </a:ext>
                  </a:extLst>
                </p14:cNvPr>
                <p14:cNvContentPartPr/>
                <p14:nvPr/>
              </p14:nvContentPartPr>
              <p14:xfrm>
                <a:off x="5740543" y="5636314"/>
                <a:ext cx="934560" cy="6181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57C9F8C-61B0-024C-967A-3CC4C920A57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25423" y="5620834"/>
                  <a:ext cx="96516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5A2A382-F142-F94D-9826-5DF659C36486}"/>
                    </a:ext>
                  </a:extLst>
                </p14:cNvPr>
                <p14:cNvContentPartPr/>
                <p14:nvPr/>
              </p14:nvContentPartPr>
              <p14:xfrm>
                <a:off x="4325023" y="5644594"/>
                <a:ext cx="1136520" cy="5331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5A2A382-F142-F94D-9826-5DF659C3648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09903" y="5629114"/>
                  <a:ext cx="1167120" cy="56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347775BF-6247-7E42-8E69-715AD47B8FEE}"/>
                  </a:ext>
                </a:extLst>
              </p14:cNvPr>
              <p14:cNvContentPartPr/>
              <p14:nvPr/>
            </p14:nvContentPartPr>
            <p14:xfrm>
              <a:off x="3324223" y="4697074"/>
              <a:ext cx="76680" cy="49824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347775BF-6247-7E42-8E69-715AD47B8FE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08743" y="4681594"/>
                <a:ext cx="10728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4506814E-AB99-1748-87C8-6A2106E59691}"/>
                  </a:ext>
                </a:extLst>
              </p14:cNvPr>
              <p14:cNvContentPartPr/>
              <p14:nvPr/>
            </p14:nvContentPartPr>
            <p14:xfrm>
              <a:off x="4863223" y="5131954"/>
              <a:ext cx="67680" cy="2062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4506814E-AB99-1748-87C8-6A2106E5969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48103" y="5116474"/>
                <a:ext cx="982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D41E8075-85F6-7243-A397-7FF106D02F6E}"/>
                  </a:ext>
                </a:extLst>
              </p14:cNvPr>
              <p14:cNvContentPartPr/>
              <p14:nvPr/>
            </p14:nvContentPartPr>
            <p14:xfrm>
              <a:off x="6275863" y="5093074"/>
              <a:ext cx="16560" cy="1738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D41E8075-85F6-7243-A397-7FF106D02F6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60383" y="5077594"/>
                <a:ext cx="471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223472E-9177-3C44-8012-A9825EFD8A3F}"/>
                  </a:ext>
                </a:extLst>
              </p14:cNvPr>
              <p14:cNvContentPartPr/>
              <p14:nvPr/>
            </p14:nvContentPartPr>
            <p14:xfrm>
              <a:off x="4772503" y="5811994"/>
              <a:ext cx="18720" cy="11988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223472E-9177-3C44-8012-A9825EFD8A3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757383" y="5796514"/>
                <a:ext cx="493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EACE1679-ACBC-F644-8E3E-B95B2BFF3DF3}"/>
                  </a:ext>
                </a:extLst>
              </p14:cNvPr>
              <p14:cNvContentPartPr/>
              <p14:nvPr/>
            </p14:nvContentPartPr>
            <p14:xfrm>
              <a:off x="3521143" y="5404834"/>
              <a:ext cx="42840" cy="38484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EACE1679-ACBC-F644-8E3E-B95B2BFF3DF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05663" y="5389354"/>
                <a:ext cx="734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15F5FA4C-0307-3D46-BB73-C387A9F6DF20}"/>
                  </a:ext>
                </a:extLst>
              </p14:cNvPr>
              <p14:cNvContentPartPr/>
              <p14:nvPr/>
            </p14:nvContentPartPr>
            <p14:xfrm>
              <a:off x="6285583" y="5588074"/>
              <a:ext cx="93240" cy="2898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15F5FA4C-0307-3D46-BB73-C387A9F6DF2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270463" y="5572954"/>
                <a:ext cx="1238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603B7CD9-F222-3649-98D4-BF5B73A7569C}"/>
                  </a:ext>
                </a:extLst>
              </p14:cNvPr>
              <p14:cNvContentPartPr/>
              <p14:nvPr/>
            </p14:nvContentPartPr>
            <p14:xfrm>
              <a:off x="6845743" y="5266954"/>
              <a:ext cx="347760" cy="26928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603B7CD9-F222-3649-98D4-BF5B73A7569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830623" y="5251474"/>
                <a:ext cx="378360" cy="29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9F0F87E-1349-EC4A-A7A1-06CE0B29A490}"/>
              </a:ext>
            </a:extLst>
          </p:cNvPr>
          <p:cNvGrpSpPr/>
          <p:nvPr/>
        </p:nvGrpSpPr>
        <p:grpSpPr>
          <a:xfrm>
            <a:off x="3268063" y="4944394"/>
            <a:ext cx="246960" cy="820440"/>
            <a:chOff x="3268063" y="4944394"/>
            <a:chExt cx="246960" cy="82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2D62F7C-5633-ED4F-B233-00B2E0E52E15}"/>
                    </a:ext>
                  </a:extLst>
                </p14:cNvPr>
                <p14:cNvContentPartPr/>
                <p14:nvPr/>
              </p14:nvContentPartPr>
              <p14:xfrm>
                <a:off x="3268063" y="4944394"/>
                <a:ext cx="59760" cy="2610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2D62F7C-5633-ED4F-B233-00B2E0E52E1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52943" y="4929274"/>
                  <a:ext cx="903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BF742D-C69F-BB4F-8315-73670D18CB05}"/>
                    </a:ext>
                  </a:extLst>
                </p14:cNvPr>
                <p14:cNvContentPartPr/>
                <p14:nvPr/>
              </p14:nvContentPartPr>
              <p14:xfrm>
                <a:off x="3444823" y="5356594"/>
                <a:ext cx="70200" cy="4082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BF742D-C69F-BB4F-8315-73670D18CB0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29343" y="5341474"/>
                  <a:ext cx="100800" cy="43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A7ECA374-0868-4E4C-A99B-D610356902E2}"/>
                  </a:ext>
                </a:extLst>
              </p14:cNvPr>
              <p14:cNvContentPartPr/>
              <p14:nvPr/>
            </p14:nvContentPartPr>
            <p14:xfrm>
              <a:off x="4789783" y="4960234"/>
              <a:ext cx="191160" cy="33300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A7ECA374-0868-4E4C-A99B-D610356902E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774303" y="4945114"/>
                <a:ext cx="2214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1684C50B-5713-534E-A6D0-147690E6AD10}"/>
                  </a:ext>
                </a:extLst>
              </p14:cNvPr>
              <p14:cNvContentPartPr/>
              <p14:nvPr/>
            </p14:nvContentPartPr>
            <p14:xfrm>
              <a:off x="4708063" y="5580154"/>
              <a:ext cx="68040" cy="3733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1684C50B-5713-534E-A6D0-147690E6AD1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692583" y="5565034"/>
                <a:ext cx="986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E5FC26CA-619D-2C48-BBF3-A25D63ED2564}"/>
                  </a:ext>
                </a:extLst>
              </p14:cNvPr>
              <p14:cNvContentPartPr/>
              <p14:nvPr/>
            </p14:nvContentPartPr>
            <p14:xfrm>
              <a:off x="6207103" y="5178394"/>
              <a:ext cx="15840" cy="10116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E5FC26CA-619D-2C48-BBF3-A25D63ED256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191623" y="5163274"/>
                <a:ext cx="464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EEAD3E33-D1A6-5442-832C-465B50BC2C71}"/>
                  </a:ext>
                </a:extLst>
              </p14:cNvPr>
              <p14:cNvContentPartPr/>
              <p14:nvPr/>
            </p14:nvContentPartPr>
            <p14:xfrm>
              <a:off x="6211423" y="5727034"/>
              <a:ext cx="61560" cy="10728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EEAD3E33-D1A6-5442-832C-465B50BC2C7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196303" y="5711554"/>
                <a:ext cx="921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AC09D692-01FC-1447-ACA2-FDC85DC4023B}"/>
                  </a:ext>
                </a:extLst>
              </p14:cNvPr>
              <p14:cNvContentPartPr/>
              <p14:nvPr/>
            </p14:nvContentPartPr>
            <p14:xfrm>
              <a:off x="6838903" y="5359114"/>
              <a:ext cx="117000" cy="11808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AC09D692-01FC-1447-ACA2-FDC85DC4023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823783" y="5343994"/>
                <a:ext cx="1472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944CFCA-347C-4147-A91C-EC54DE74A1C6}"/>
                  </a:ext>
                </a:extLst>
              </p14:cNvPr>
              <p14:cNvContentPartPr/>
              <p14:nvPr/>
            </p14:nvContentPartPr>
            <p14:xfrm>
              <a:off x="3436903" y="4953394"/>
              <a:ext cx="32760" cy="20376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944CFCA-347C-4147-A91C-EC54DE74A1C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421783" y="4938274"/>
                <a:ext cx="633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5AD28EC5-84CB-3A48-856D-0A7F85923E11}"/>
                  </a:ext>
                </a:extLst>
              </p14:cNvPr>
              <p14:cNvContentPartPr/>
              <p14:nvPr/>
            </p14:nvContentPartPr>
            <p14:xfrm>
              <a:off x="4946023" y="5038714"/>
              <a:ext cx="199440" cy="34488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5AD28EC5-84CB-3A48-856D-0A7F85923E1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30543" y="5023234"/>
                <a:ext cx="2300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3E6BBFDC-D494-2449-9895-B1F655232DDF}"/>
                  </a:ext>
                </a:extLst>
              </p14:cNvPr>
              <p14:cNvContentPartPr/>
              <p14:nvPr/>
            </p14:nvContentPartPr>
            <p14:xfrm>
              <a:off x="6353983" y="4859434"/>
              <a:ext cx="42120" cy="36252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3E6BBFDC-D494-2449-9895-B1F655232DD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338863" y="4844314"/>
                <a:ext cx="7272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C519129-C890-BC4B-98D0-BD6150360893}"/>
              </a:ext>
            </a:extLst>
          </p:cNvPr>
          <p:cNvGrpSpPr/>
          <p:nvPr/>
        </p:nvGrpSpPr>
        <p:grpSpPr>
          <a:xfrm>
            <a:off x="6335983" y="5520754"/>
            <a:ext cx="726840" cy="426600"/>
            <a:chOff x="6335983" y="5520754"/>
            <a:chExt cx="72684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956BDB2-D9E4-2847-90DC-AE001955AC3B}"/>
                    </a:ext>
                  </a:extLst>
                </p14:cNvPr>
                <p14:cNvContentPartPr/>
                <p14:nvPr/>
              </p14:nvContentPartPr>
              <p14:xfrm>
                <a:off x="6843583" y="5520754"/>
                <a:ext cx="219240" cy="1328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956BDB2-D9E4-2847-90DC-AE001955AC3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28463" y="5505634"/>
                  <a:ext cx="249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AD274E04-2B8F-A644-B46F-9478251824BD}"/>
                    </a:ext>
                  </a:extLst>
                </p14:cNvPr>
                <p14:cNvContentPartPr/>
                <p14:nvPr/>
              </p14:nvContentPartPr>
              <p14:xfrm>
                <a:off x="6335983" y="5561434"/>
                <a:ext cx="212400" cy="3859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AD274E04-2B8F-A644-B46F-9478251824B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20503" y="5546314"/>
                  <a:ext cx="243000" cy="41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7D4C7BFD-6ECB-134E-94FE-8EB4CC7D3471}"/>
                  </a:ext>
                </a:extLst>
              </p14:cNvPr>
              <p14:cNvContentPartPr/>
              <p14:nvPr/>
            </p14:nvContentPartPr>
            <p14:xfrm>
              <a:off x="4880143" y="5706874"/>
              <a:ext cx="28080" cy="17964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7D4C7BFD-6ECB-134E-94FE-8EB4CC7D347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865023" y="5691394"/>
                <a:ext cx="58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2C3BF92A-5F6B-0A42-83B0-398F7EB060CC}"/>
                  </a:ext>
                </a:extLst>
              </p14:cNvPr>
              <p14:cNvContentPartPr/>
              <p14:nvPr/>
            </p14:nvContentPartPr>
            <p14:xfrm>
              <a:off x="3607903" y="5470714"/>
              <a:ext cx="50040" cy="3481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2C3BF92A-5F6B-0A42-83B0-398F7EB060C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592423" y="5455594"/>
                <a:ext cx="806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010B8170-12D4-C64E-ADAC-82A95FAAB6C0}"/>
                  </a:ext>
                </a:extLst>
              </p14:cNvPr>
              <p14:cNvContentPartPr/>
              <p14:nvPr/>
            </p14:nvContentPartPr>
            <p14:xfrm>
              <a:off x="2510983" y="5104954"/>
              <a:ext cx="79560" cy="43668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010B8170-12D4-C64E-ADAC-82A95FAAB6C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480383" y="5073994"/>
                <a:ext cx="14112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FEF7DC31-5304-1E44-85D9-F5BF8DB1104F}"/>
                  </a:ext>
                </a:extLst>
              </p14:cNvPr>
              <p14:cNvContentPartPr/>
              <p14:nvPr/>
            </p14:nvContentPartPr>
            <p14:xfrm>
              <a:off x="4164103" y="4631554"/>
              <a:ext cx="80280" cy="33804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FEF7DC31-5304-1E44-85D9-F5BF8DB1104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133503" y="4600594"/>
                <a:ext cx="1414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5D480E89-F472-244B-8BA6-A75E7F6F4E49}"/>
                  </a:ext>
                </a:extLst>
              </p14:cNvPr>
              <p14:cNvContentPartPr/>
              <p14:nvPr/>
            </p14:nvContentPartPr>
            <p14:xfrm>
              <a:off x="5622463" y="5133754"/>
              <a:ext cx="83880" cy="37512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5D480E89-F472-244B-8BA6-A75E7F6F4E4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591863" y="5103154"/>
                <a:ext cx="14508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FB8AC244-6AF5-1C42-88C1-625672FFFBA8}"/>
                  </a:ext>
                </a:extLst>
              </p14:cNvPr>
              <p14:cNvContentPartPr/>
              <p14:nvPr/>
            </p14:nvContentPartPr>
            <p14:xfrm>
              <a:off x="6803263" y="4536514"/>
              <a:ext cx="200880" cy="33624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FB8AC244-6AF5-1C42-88C1-625672FFFBA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772663" y="4505914"/>
                <a:ext cx="2620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D5E5DC21-9CFF-CB48-B3DC-3AD242A267CF}"/>
                  </a:ext>
                </a:extLst>
              </p14:cNvPr>
              <p14:cNvContentPartPr/>
              <p14:nvPr/>
            </p14:nvContentPartPr>
            <p14:xfrm>
              <a:off x="6938983" y="5889034"/>
              <a:ext cx="290520" cy="2876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D5E5DC21-9CFF-CB48-B3DC-3AD242A267C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908023" y="5858434"/>
                <a:ext cx="3520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623DE161-ADF9-8E49-A48C-021676265E14}"/>
                  </a:ext>
                </a:extLst>
              </p14:cNvPr>
              <p14:cNvContentPartPr/>
              <p14:nvPr/>
            </p14:nvContentPartPr>
            <p14:xfrm>
              <a:off x="4190023" y="5840074"/>
              <a:ext cx="219240" cy="34308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623DE161-ADF9-8E49-A48C-021676265E1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159063" y="5809474"/>
                <a:ext cx="2808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DD470C7D-3D4B-3C4F-A16D-0940BF24E872}"/>
                  </a:ext>
                </a:extLst>
              </p14:cNvPr>
              <p14:cNvContentPartPr/>
              <p14:nvPr/>
            </p14:nvContentPartPr>
            <p14:xfrm>
              <a:off x="2625463" y="5275594"/>
              <a:ext cx="26640" cy="28836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DD470C7D-3D4B-3C4F-A16D-0940BF24E87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594863" y="5244994"/>
                <a:ext cx="878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DEA046C7-11D2-5F4E-BD0D-1DF8A64E73AD}"/>
                  </a:ext>
                </a:extLst>
              </p14:cNvPr>
              <p14:cNvContentPartPr/>
              <p14:nvPr/>
            </p14:nvContentPartPr>
            <p14:xfrm>
              <a:off x="4084903" y="4806874"/>
              <a:ext cx="33480" cy="20160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DEA046C7-11D2-5F4E-BD0D-1DF8A64E73A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054303" y="4775914"/>
                <a:ext cx="950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C65B1CFE-59E2-8F4F-A94A-A9DD25620429}"/>
                  </a:ext>
                </a:extLst>
              </p14:cNvPr>
              <p14:cNvContentPartPr/>
              <p14:nvPr/>
            </p14:nvContentPartPr>
            <p14:xfrm>
              <a:off x="5538583" y="5333194"/>
              <a:ext cx="43560" cy="19728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C65B1CFE-59E2-8F4F-A94A-A9DD2562042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507623" y="5302594"/>
                <a:ext cx="1051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4D666F8D-7414-654F-BE92-16433FCDF702}"/>
                  </a:ext>
                </a:extLst>
              </p14:cNvPr>
              <p14:cNvContentPartPr/>
              <p14:nvPr/>
            </p14:nvContentPartPr>
            <p14:xfrm>
              <a:off x="4118743" y="5958514"/>
              <a:ext cx="177480" cy="16308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4D666F8D-7414-654F-BE92-16433FCDF70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088143" y="5927914"/>
                <a:ext cx="2386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33AC3983-7A71-E14F-A0ED-D715866F1AF1}"/>
                  </a:ext>
                </a:extLst>
              </p14:cNvPr>
              <p14:cNvContentPartPr/>
              <p14:nvPr/>
            </p14:nvContentPartPr>
            <p14:xfrm>
              <a:off x="6841783" y="4719754"/>
              <a:ext cx="156960" cy="1350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33AC3983-7A71-E14F-A0ED-D715866F1AF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811183" y="4688794"/>
                <a:ext cx="2181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548113DB-F8D0-C648-8906-C5B21F909134}"/>
                  </a:ext>
                </a:extLst>
              </p14:cNvPr>
              <p14:cNvContentPartPr/>
              <p14:nvPr/>
            </p14:nvContentPartPr>
            <p14:xfrm>
              <a:off x="6895423" y="5963554"/>
              <a:ext cx="141480" cy="14148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548113DB-F8D0-C648-8906-C5B21F90913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864823" y="5932954"/>
                <a:ext cx="202680" cy="2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39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08F3-8977-A34B-B317-D245A6E4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Example: Molecules and Molecular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A690-914A-8747-91FB-EA015F99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Vertices as atoms (the </a:t>
            </a:r>
            <a:r>
              <a:rPr lang="en-GB" i="1" dirty="0"/>
              <a:t>entities</a:t>
            </a:r>
            <a:r>
              <a:rPr lang="en-GB" dirty="0"/>
              <a:t>), edges as chemical bonds (the </a:t>
            </a:r>
            <a:r>
              <a:rPr lang="en-GB" i="1" dirty="0"/>
              <a:t>interactions/relations</a:t>
            </a:r>
            <a:r>
              <a:rPr lang="en-GB" dirty="0"/>
              <a:t>).</a:t>
            </a:r>
          </a:p>
          <a:p>
            <a:r>
              <a:rPr lang="en-GB" dirty="0"/>
              <a:t>Represent information on vertices:</a:t>
            </a:r>
          </a:p>
          <a:p>
            <a:pPr lvl="1"/>
            <a:r>
              <a:rPr lang="en-GB" dirty="0"/>
              <a:t>Valence, atomic number, mass, etc.</a:t>
            </a:r>
          </a:p>
          <a:p>
            <a:r>
              <a:rPr lang="en-GB" b="1" dirty="0"/>
              <a:t>How</a:t>
            </a:r>
            <a:r>
              <a:rPr lang="en-GB" dirty="0"/>
              <a:t> and </a:t>
            </a:r>
            <a:r>
              <a:rPr lang="en-GB" b="1" dirty="0"/>
              <a:t>where</a:t>
            </a:r>
            <a:r>
              <a:rPr lang="en-GB" dirty="0"/>
              <a:t> do we represent the following information?</a:t>
            </a:r>
          </a:p>
          <a:p>
            <a:pPr lvl="1"/>
            <a:r>
              <a:rPr lang="en-GB" dirty="0"/>
              <a:t>Bonding distance (second-order interaction);</a:t>
            </a:r>
          </a:p>
          <a:p>
            <a:pPr lvl="1"/>
            <a:r>
              <a:rPr lang="en-GB" dirty="0"/>
              <a:t>Bonding angles (third-order interaction);</a:t>
            </a:r>
          </a:p>
          <a:p>
            <a:pPr lvl="1"/>
            <a:r>
              <a:rPr lang="en-GB" dirty="0"/>
              <a:t>Intramolecular bonding (second-order interaction)</a:t>
            </a:r>
          </a:p>
          <a:p>
            <a:pPr lvl="1"/>
            <a:r>
              <a:rPr lang="en-GB" dirty="0"/>
              <a:t>Secondary structures in proteins (high-order interaction).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456A85-ECE9-ED4D-A939-93E5F5BD8F98}"/>
              </a:ext>
            </a:extLst>
          </p:cNvPr>
          <p:cNvGrpSpPr/>
          <p:nvPr/>
        </p:nvGrpSpPr>
        <p:grpSpPr>
          <a:xfrm>
            <a:off x="7650343" y="2283994"/>
            <a:ext cx="2770920" cy="841320"/>
            <a:chOff x="7650343" y="2283994"/>
            <a:chExt cx="2770920" cy="84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032640-68A0-8842-B5A7-CA7F4794F3F2}"/>
                    </a:ext>
                  </a:extLst>
                </p14:cNvPr>
                <p14:cNvContentPartPr/>
                <p14:nvPr/>
              </p14:nvContentPartPr>
              <p14:xfrm>
                <a:off x="7650343" y="2862874"/>
                <a:ext cx="322920" cy="262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032640-68A0-8842-B5A7-CA7F4794F3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42783" y="2855314"/>
                  <a:ext cx="338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5D9958-54D1-5F43-8377-52BDB590F9D5}"/>
                    </a:ext>
                  </a:extLst>
                </p14:cNvPr>
                <p14:cNvContentPartPr/>
                <p14:nvPr/>
              </p14:nvContentPartPr>
              <p14:xfrm>
                <a:off x="9053983" y="2855674"/>
                <a:ext cx="288360" cy="243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5D9958-54D1-5F43-8377-52BDB590F9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46423" y="2848114"/>
                  <a:ext cx="303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8916A0-A615-4949-B34C-ADB0EF1F5B38}"/>
                    </a:ext>
                  </a:extLst>
                </p14:cNvPr>
                <p14:cNvContentPartPr/>
                <p14:nvPr/>
              </p14:nvContentPartPr>
              <p14:xfrm>
                <a:off x="10041103" y="2283994"/>
                <a:ext cx="380160" cy="262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8916A0-A615-4949-B34C-ADB0EF1F5B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33543" y="2276434"/>
                  <a:ext cx="39492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0733636-80A2-EF43-B6B0-135846785A7F}"/>
                  </a:ext>
                </a:extLst>
              </p14:cNvPr>
              <p14:cNvContentPartPr/>
              <p14:nvPr/>
            </p14:nvContentPartPr>
            <p14:xfrm>
              <a:off x="1721503" y="3533914"/>
              <a:ext cx="544320" cy="63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0733636-80A2-EF43-B6B0-135846785A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3943" y="3526354"/>
                <a:ext cx="55908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3B83242-74DC-7D4D-B792-57364670F4D2}"/>
              </a:ext>
            </a:extLst>
          </p:cNvPr>
          <p:cNvGrpSpPr/>
          <p:nvPr/>
        </p:nvGrpSpPr>
        <p:grpSpPr>
          <a:xfrm>
            <a:off x="7839172" y="2678914"/>
            <a:ext cx="140040" cy="90720"/>
            <a:chOff x="7839172" y="2678914"/>
            <a:chExt cx="140040" cy="9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10334E-A398-1D40-AF47-598C063DA43C}"/>
                    </a:ext>
                  </a:extLst>
                </p14:cNvPr>
                <p14:cNvContentPartPr/>
                <p14:nvPr/>
              </p14:nvContentPartPr>
              <p14:xfrm>
                <a:off x="7917292" y="2678914"/>
                <a:ext cx="5760" cy="90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10334E-A398-1D40-AF47-598C063DA4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09732" y="2671354"/>
                  <a:ext cx="20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151FFB-B079-7C4E-941B-23505D80684A}"/>
                    </a:ext>
                  </a:extLst>
                </p14:cNvPr>
                <p14:cNvContentPartPr/>
                <p14:nvPr/>
              </p14:nvContentPartPr>
              <p14:xfrm>
                <a:off x="7839172" y="2710594"/>
                <a:ext cx="140040" cy="15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151FFB-B079-7C4E-941B-23505D8068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31612" y="2703034"/>
                  <a:ext cx="1551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53B988-9AF0-7447-B835-6633A7787B8E}"/>
              </a:ext>
            </a:extLst>
          </p:cNvPr>
          <p:cNvGrpSpPr/>
          <p:nvPr/>
        </p:nvGrpSpPr>
        <p:grpSpPr>
          <a:xfrm>
            <a:off x="7960303" y="2575594"/>
            <a:ext cx="2190600" cy="426600"/>
            <a:chOff x="7960303" y="2575594"/>
            <a:chExt cx="219060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5E45E1-6E27-C249-A94E-41E07A91EC1F}"/>
                    </a:ext>
                  </a:extLst>
                </p14:cNvPr>
                <p14:cNvContentPartPr/>
                <p14:nvPr/>
              </p14:nvContentPartPr>
              <p14:xfrm>
                <a:off x="7960303" y="2950714"/>
                <a:ext cx="1046880" cy="51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5E45E1-6E27-C249-A94E-41E07A91EC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45183" y="2935234"/>
                  <a:ext cx="1077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E84ACD-EE15-534F-A2B5-4823C222435D}"/>
                    </a:ext>
                  </a:extLst>
                </p14:cNvPr>
                <p14:cNvContentPartPr/>
                <p14:nvPr/>
              </p14:nvContentPartPr>
              <p14:xfrm>
                <a:off x="9314263" y="2575594"/>
                <a:ext cx="836640" cy="380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E84ACD-EE15-534F-A2B5-4823C22243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99143" y="2560114"/>
                  <a:ext cx="867240" cy="41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7D35728-BC03-D843-A532-5FC8055EDFBD}"/>
                  </a:ext>
                </a:extLst>
              </p14:cNvPr>
              <p14:cNvContentPartPr/>
              <p14:nvPr/>
            </p14:nvContentPartPr>
            <p14:xfrm>
              <a:off x="1639423" y="4440394"/>
              <a:ext cx="2065320" cy="32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7D35728-BC03-D843-A532-5FC8055EDF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24303" y="4424914"/>
                <a:ext cx="20959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01DFFAC-521D-134B-A576-7911C9DA4924}"/>
                  </a:ext>
                </a:extLst>
              </p14:cNvPr>
              <p14:cNvContentPartPr/>
              <p14:nvPr/>
            </p14:nvContentPartPr>
            <p14:xfrm>
              <a:off x="1654543" y="4813714"/>
              <a:ext cx="1817640" cy="55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01DFFAC-521D-134B-A576-7911C9DA492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46983" y="4806154"/>
                <a:ext cx="18327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8C5A3DF-DFD4-EA4D-BD32-B3B04ABC7B37}"/>
                  </a:ext>
                </a:extLst>
              </p14:cNvPr>
              <p14:cNvContentPartPr/>
              <p14:nvPr/>
            </p14:nvContentPartPr>
            <p14:xfrm>
              <a:off x="8642863" y="2724274"/>
              <a:ext cx="822240" cy="195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8C5A3DF-DFD4-EA4D-BD32-B3B04ABC7B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35303" y="2716714"/>
                <a:ext cx="8373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E90917-FF7F-7E40-9C76-46D8A737E692}"/>
                  </a:ext>
                </a:extLst>
              </p14:cNvPr>
              <p14:cNvContentPartPr/>
              <p14:nvPr/>
            </p14:nvContentPartPr>
            <p14:xfrm>
              <a:off x="7107103" y="2357434"/>
              <a:ext cx="316440" cy="279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E90917-FF7F-7E40-9C76-46D8A737E6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99543" y="2349874"/>
                <a:ext cx="3315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010BA6-5B60-A444-9DCF-F17602AE993E}"/>
                  </a:ext>
                </a:extLst>
              </p14:cNvPr>
              <p14:cNvContentPartPr/>
              <p14:nvPr/>
            </p14:nvContentPartPr>
            <p14:xfrm>
              <a:off x="1569943" y="5197114"/>
              <a:ext cx="2671200" cy="123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010BA6-5B60-A444-9DCF-F17602AE99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62383" y="5189554"/>
                <a:ext cx="268632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08ADE5F7-7D15-294E-95A6-E8043A74E545}"/>
              </a:ext>
            </a:extLst>
          </p:cNvPr>
          <p:cNvGrpSpPr/>
          <p:nvPr/>
        </p:nvGrpSpPr>
        <p:grpSpPr>
          <a:xfrm>
            <a:off x="7322383" y="2577754"/>
            <a:ext cx="460440" cy="361440"/>
            <a:chOff x="7322383" y="2577754"/>
            <a:chExt cx="46044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4A1B29-66D7-9A4A-A27C-5DC8B3DB7B1C}"/>
                    </a:ext>
                  </a:extLst>
                </p14:cNvPr>
                <p14:cNvContentPartPr/>
                <p14:nvPr/>
              </p14:nvContentPartPr>
              <p14:xfrm>
                <a:off x="7322383" y="2577754"/>
                <a:ext cx="200520" cy="176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4A1B29-66D7-9A4A-A27C-5DC8B3DB7B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14823" y="2570194"/>
                  <a:ext cx="215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A6B89F-A0D8-E147-8EB7-023CF7BFEE5B}"/>
                    </a:ext>
                  </a:extLst>
                </p14:cNvPr>
                <p14:cNvContentPartPr/>
                <p14:nvPr/>
              </p14:nvContentPartPr>
              <p14:xfrm>
                <a:off x="7418503" y="2696914"/>
                <a:ext cx="152280" cy="142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A6B89F-A0D8-E147-8EB7-023CF7BFEE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10943" y="2689354"/>
                  <a:ext cx="167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7D4F0A7-C2E5-2340-916C-60124A6CA57C}"/>
                    </a:ext>
                  </a:extLst>
                </p14:cNvPr>
                <p14:cNvContentPartPr/>
                <p14:nvPr/>
              </p14:nvContentPartPr>
              <p14:xfrm>
                <a:off x="7528303" y="2798074"/>
                <a:ext cx="135360" cy="109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7D4F0A7-C2E5-2340-916C-60124A6CA5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20743" y="2790514"/>
                  <a:ext cx="150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2C023C-6A13-B146-B6EE-C42FC1478956}"/>
                    </a:ext>
                  </a:extLst>
                </p14:cNvPr>
                <p14:cNvContentPartPr/>
                <p14:nvPr/>
              </p14:nvContentPartPr>
              <p14:xfrm>
                <a:off x="7608583" y="2845594"/>
                <a:ext cx="174240" cy="93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2C023C-6A13-B146-B6EE-C42FC14789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01023" y="2838034"/>
                  <a:ext cx="18936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EE8DE44-F3A8-4540-901F-95A1086D2831}"/>
                  </a:ext>
                </a:extLst>
              </p14:cNvPr>
              <p14:cNvContentPartPr/>
              <p14:nvPr/>
            </p14:nvContentPartPr>
            <p14:xfrm>
              <a:off x="6840343" y="2537074"/>
              <a:ext cx="309600" cy="34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EE8DE44-F3A8-4540-901F-95A1086D28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24863" y="2521954"/>
                <a:ext cx="3402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73FECCA-F191-964E-B75B-179316F7B281}"/>
                  </a:ext>
                </a:extLst>
              </p14:cNvPr>
              <p14:cNvContentPartPr/>
              <p14:nvPr/>
            </p14:nvContentPartPr>
            <p14:xfrm>
              <a:off x="7358743" y="2234674"/>
              <a:ext cx="64800" cy="118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73FECCA-F191-964E-B75B-179316F7B2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43263" y="2219554"/>
                <a:ext cx="95400" cy="1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29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7818-360D-5D4A-9BFE-E796DE64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Edge Features: Not as Straightforward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887F-E2AE-0B4E-B4E9-6DE80DB4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Identified three situations where there are edge signals/attributes: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Edge attributes that specify the interaction of the adjacent vertices.</a:t>
            </a:r>
          </a:p>
          <a:p>
            <a:pPr lvl="2">
              <a:spcBef>
                <a:spcPts val="0"/>
              </a:spcBef>
            </a:pPr>
            <a:r>
              <a:rPr lang="en-GB" i="1" dirty="0"/>
              <a:t>e.g.</a:t>
            </a:r>
            <a:r>
              <a:rPr lang="en-GB" dirty="0"/>
              <a:t> knowledge graphs, or valence bonding, intra- and inter-molecular bonding, </a:t>
            </a:r>
            <a:r>
              <a:rPr lang="en-GB" i="1" dirty="0"/>
              <a:t>etc.</a:t>
            </a:r>
          </a:p>
          <a:p>
            <a:pPr lvl="2">
              <a:spcBef>
                <a:spcPts val="0"/>
              </a:spcBef>
            </a:pPr>
            <a:r>
              <a:rPr lang="en-GB" dirty="0"/>
              <a:t>The edge attributes here may be discrete.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BF35E0-6842-7E4B-BDEA-4AA44DFDE46A}"/>
                  </a:ext>
                </a:extLst>
              </p14:cNvPr>
              <p14:cNvContentPartPr/>
              <p14:nvPr/>
            </p14:nvContentPartPr>
            <p14:xfrm>
              <a:off x="4299103" y="4634434"/>
              <a:ext cx="351360" cy="32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BF35E0-6842-7E4B-BDEA-4AA44DFDE4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543" y="4626874"/>
                <a:ext cx="3664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E88F6D-C68C-F348-9467-EED32D44519A}"/>
                  </a:ext>
                </a:extLst>
              </p14:cNvPr>
              <p14:cNvContentPartPr/>
              <p14:nvPr/>
            </p14:nvContentPartPr>
            <p14:xfrm>
              <a:off x="7265503" y="4599514"/>
              <a:ext cx="373320" cy="28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E88F6D-C68C-F348-9467-EED32D4451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7943" y="4591954"/>
                <a:ext cx="3884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83C749-C029-8841-8358-1F5F853393FE}"/>
                  </a:ext>
                </a:extLst>
              </p14:cNvPr>
              <p14:cNvContentPartPr/>
              <p14:nvPr/>
            </p14:nvContentPartPr>
            <p14:xfrm>
              <a:off x="9430903" y="4074634"/>
              <a:ext cx="343800" cy="318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83C749-C029-8841-8358-1F5F853393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3343" y="4067074"/>
                <a:ext cx="3589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135B27-07FE-BA4E-B8D2-1C739BEC2EB9}"/>
                  </a:ext>
                </a:extLst>
              </p14:cNvPr>
              <p14:cNvContentPartPr/>
              <p14:nvPr/>
            </p14:nvContentPartPr>
            <p14:xfrm>
              <a:off x="9432343" y="4882834"/>
              <a:ext cx="429480" cy="39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135B27-07FE-BA4E-B8D2-1C739BEC2E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24783" y="4875274"/>
                <a:ext cx="4446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A525452-B006-354C-9C03-FA260DBF7A0C}"/>
                  </a:ext>
                </a:extLst>
              </p14:cNvPr>
              <p14:cNvContentPartPr/>
              <p14:nvPr/>
            </p14:nvContentPartPr>
            <p14:xfrm>
              <a:off x="8310583" y="5497714"/>
              <a:ext cx="327960" cy="329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A525452-B006-354C-9C03-FA260DBF7A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3023" y="5490154"/>
                <a:ext cx="3430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E0D387-7E16-0445-B604-511E16D11D70}"/>
                  </a:ext>
                </a:extLst>
              </p14:cNvPr>
              <p14:cNvContentPartPr/>
              <p14:nvPr/>
            </p14:nvContentPartPr>
            <p14:xfrm>
              <a:off x="3058543" y="4164274"/>
              <a:ext cx="295920" cy="247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E0D387-7E16-0445-B604-511E16D11D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0983" y="4156714"/>
                <a:ext cx="3110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C055199-D373-D947-917F-237C70B24A86}"/>
                  </a:ext>
                </a:extLst>
              </p14:cNvPr>
              <p14:cNvContentPartPr/>
              <p14:nvPr/>
            </p14:nvContentPartPr>
            <p14:xfrm>
              <a:off x="2730223" y="5433634"/>
              <a:ext cx="320400" cy="387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C055199-D373-D947-917F-237C70B24A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22663" y="5426074"/>
                <a:ext cx="3355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BB68BC-1746-0D42-A1A1-E8B2972E8D73}"/>
                  </a:ext>
                </a:extLst>
              </p14:cNvPr>
              <p14:cNvContentPartPr/>
              <p14:nvPr/>
            </p14:nvContentPartPr>
            <p14:xfrm>
              <a:off x="1960183" y="4650274"/>
              <a:ext cx="336240" cy="241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BB68BC-1746-0D42-A1A1-E8B2972E8D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52623" y="4642714"/>
                <a:ext cx="3513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0785B09-5A71-3F41-8BE1-EBF26456E48F}"/>
                  </a:ext>
                </a:extLst>
              </p14:cNvPr>
              <p14:cNvContentPartPr/>
              <p14:nvPr/>
            </p14:nvContentPartPr>
            <p14:xfrm>
              <a:off x="1402543" y="4115674"/>
              <a:ext cx="306720" cy="307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0785B09-5A71-3F41-8BE1-EBF26456E4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4983" y="4108114"/>
                <a:ext cx="321840" cy="32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DCF25EB-776D-3A41-88D8-6B6D6A3E947E}"/>
              </a:ext>
            </a:extLst>
          </p:cNvPr>
          <p:cNvGrpSpPr/>
          <p:nvPr/>
        </p:nvGrpSpPr>
        <p:grpSpPr>
          <a:xfrm>
            <a:off x="1592623" y="4222594"/>
            <a:ext cx="8503560" cy="1405440"/>
            <a:chOff x="1592623" y="4222594"/>
            <a:chExt cx="8503560" cy="14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FF48692-A238-8B42-8A1C-A8328F9B6449}"/>
                    </a:ext>
                  </a:extLst>
                </p14:cNvPr>
                <p14:cNvContentPartPr/>
                <p14:nvPr/>
              </p14:nvContentPartPr>
              <p14:xfrm>
                <a:off x="1592623" y="4420954"/>
                <a:ext cx="425520" cy="266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FF48692-A238-8B42-8A1C-A8328F9B64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5063" y="4413394"/>
                  <a:ext cx="4406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10E3CB-19A0-6646-B7DD-A07F51480F25}"/>
                    </a:ext>
                  </a:extLst>
                </p14:cNvPr>
                <p14:cNvContentPartPr/>
                <p14:nvPr/>
              </p14:nvContentPartPr>
              <p14:xfrm>
                <a:off x="2254663" y="4280194"/>
                <a:ext cx="767880" cy="45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10E3CB-19A0-6646-B7DD-A07F51480F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47103" y="4272634"/>
                  <a:ext cx="7830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B6E0D48-3C81-8943-84AD-D77EB829EE95}"/>
                    </a:ext>
                  </a:extLst>
                </p14:cNvPr>
                <p14:cNvContentPartPr/>
                <p14:nvPr/>
              </p14:nvContentPartPr>
              <p14:xfrm>
                <a:off x="2216503" y="4898314"/>
                <a:ext cx="599760" cy="593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B6E0D48-3C81-8943-84AD-D77EB829EE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08943" y="4890754"/>
                  <a:ext cx="614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AC23861-A3FB-1342-8150-DAF1832DBE2D}"/>
                    </a:ext>
                  </a:extLst>
                </p14:cNvPr>
                <p14:cNvContentPartPr/>
                <p14:nvPr/>
              </p14:nvContentPartPr>
              <p14:xfrm>
                <a:off x="2970703" y="4437874"/>
                <a:ext cx="177120" cy="108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AC23861-A3FB-1342-8150-DAF1832DBE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63143" y="4430314"/>
                  <a:ext cx="191880" cy="10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EB671-8117-9949-8F36-0C75860CCE4D}"/>
                    </a:ext>
                  </a:extLst>
                </p14:cNvPr>
                <p14:cNvContentPartPr/>
                <p14:nvPr/>
              </p14:nvContentPartPr>
              <p14:xfrm>
                <a:off x="3327823" y="4393594"/>
                <a:ext cx="1066320" cy="295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EB671-8117-9949-8F36-0C75860CCE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20263" y="4386034"/>
                  <a:ext cx="1081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52E963F-69FA-904E-B513-96B0C9D79E3A}"/>
                    </a:ext>
                  </a:extLst>
                </p14:cNvPr>
                <p14:cNvContentPartPr/>
                <p14:nvPr/>
              </p14:nvContentPartPr>
              <p14:xfrm>
                <a:off x="3070783" y="4889674"/>
                <a:ext cx="1187280" cy="73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52E963F-69FA-904E-B513-96B0C9D79E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63223" y="4882114"/>
                  <a:ext cx="120204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1DC356-45E7-3D4A-9B71-5569107A6440}"/>
                    </a:ext>
                  </a:extLst>
                </p14:cNvPr>
                <p14:cNvContentPartPr/>
                <p14:nvPr/>
              </p14:nvContentPartPr>
              <p14:xfrm>
                <a:off x="4617703" y="4671874"/>
                <a:ext cx="2607120" cy="160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1DC356-45E7-3D4A-9B71-5569107A644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10143" y="4664314"/>
                  <a:ext cx="2622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25000A-C91A-264A-BD10-AF8E5707587C}"/>
                    </a:ext>
                  </a:extLst>
                </p14:cNvPr>
                <p14:cNvContentPartPr/>
                <p14:nvPr/>
              </p14:nvContentPartPr>
              <p14:xfrm>
                <a:off x="7640983" y="4222594"/>
                <a:ext cx="1751760" cy="501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25000A-C91A-264A-BD10-AF8E570758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33423" y="4215034"/>
                  <a:ext cx="17668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F62830-4664-0B4C-96B5-55386185B74D}"/>
                    </a:ext>
                  </a:extLst>
                </p14:cNvPr>
                <p14:cNvContentPartPr/>
                <p14:nvPr/>
              </p14:nvContentPartPr>
              <p14:xfrm>
                <a:off x="7624783" y="4835314"/>
                <a:ext cx="762840" cy="66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F62830-4664-0B4C-96B5-55386185B7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17223" y="4827754"/>
                  <a:ext cx="77760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B87F40-6C63-D54E-B8C6-8E60098500C7}"/>
                    </a:ext>
                  </a:extLst>
                </p14:cNvPr>
                <p14:cNvContentPartPr/>
                <p14:nvPr/>
              </p14:nvContentPartPr>
              <p14:xfrm>
                <a:off x="7662583" y="4771954"/>
                <a:ext cx="1802880" cy="273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B87F40-6C63-D54E-B8C6-8E60098500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55023" y="4764394"/>
                  <a:ext cx="1818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E85605-434E-1147-B777-B24F8FAF5E69}"/>
                    </a:ext>
                  </a:extLst>
                </p14:cNvPr>
                <p14:cNvContentPartPr/>
                <p14:nvPr/>
              </p14:nvContentPartPr>
              <p14:xfrm>
                <a:off x="9642943" y="4416634"/>
                <a:ext cx="33840" cy="519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E85605-434E-1147-B777-B24F8FAF5E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35383" y="4409074"/>
                  <a:ext cx="489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4307107-9952-CE49-A77B-96E323DBE732}"/>
                    </a:ext>
                  </a:extLst>
                </p14:cNvPr>
                <p14:cNvContentPartPr/>
                <p14:nvPr/>
              </p14:nvContentPartPr>
              <p14:xfrm>
                <a:off x="8638903" y="4277314"/>
                <a:ext cx="1457280" cy="1344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4307107-9952-CE49-A77B-96E323DBE7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31703" y="4270114"/>
                  <a:ext cx="1472400" cy="135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60C40AE-B040-DE49-BF06-E0ABC30EC63A}"/>
                  </a:ext>
                </a:extLst>
              </p14:cNvPr>
              <p14:cNvContentPartPr/>
              <p14:nvPr/>
            </p14:nvContentPartPr>
            <p14:xfrm>
              <a:off x="4677823" y="4124314"/>
              <a:ext cx="2430720" cy="408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60C40AE-B040-DE49-BF06-E0ABC30EC6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62703" y="4109194"/>
                <a:ext cx="2460960" cy="43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9116D341-C73D-6246-B4B8-F3E3128F6AA8}"/>
              </a:ext>
            </a:extLst>
          </p:cNvPr>
          <p:cNvGrpSpPr/>
          <p:nvPr/>
        </p:nvGrpSpPr>
        <p:grpSpPr>
          <a:xfrm>
            <a:off x="4643983" y="4340314"/>
            <a:ext cx="245880" cy="218520"/>
            <a:chOff x="4643983" y="4340314"/>
            <a:chExt cx="24588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732F976-6214-FF44-A1DA-D66813816594}"/>
                    </a:ext>
                  </a:extLst>
                </p14:cNvPr>
                <p14:cNvContentPartPr/>
                <p14:nvPr/>
              </p14:nvContentPartPr>
              <p14:xfrm>
                <a:off x="4643983" y="4340314"/>
                <a:ext cx="30240" cy="218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732F976-6214-FF44-A1DA-D6681381659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28503" y="4325194"/>
                  <a:ext cx="60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9511A4-F0E7-5C44-A290-65FCE1CB44B1}"/>
                    </a:ext>
                  </a:extLst>
                </p14:cNvPr>
                <p14:cNvContentPartPr/>
                <p14:nvPr/>
              </p14:nvContentPartPr>
              <p14:xfrm>
                <a:off x="4657663" y="4453714"/>
                <a:ext cx="232200" cy="105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9511A4-F0E7-5C44-A290-65FCE1CB44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42183" y="4438234"/>
                  <a:ext cx="26280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CEB57BB-76B0-C643-A54E-4A432B11D117}"/>
                  </a:ext>
                </a:extLst>
              </p14:cNvPr>
              <p14:cNvContentPartPr/>
              <p14:nvPr/>
            </p14:nvContentPartPr>
            <p14:xfrm>
              <a:off x="4296583" y="4619674"/>
              <a:ext cx="355680" cy="354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CEB57BB-76B0-C643-A54E-4A432B11D11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81103" y="4604194"/>
                <a:ext cx="386280" cy="38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DD5A789-E724-B44A-8219-C57401BB2E9B}"/>
              </a:ext>
            </a:extLst>
          </p:cNvPr>
          <p:cNvGrpSpPr/>
          <p:nvPr/>
        </p:nvGrpSpPr>
        <p:grpSpPr>
          <a:xfrm>
            <a:off x="4372183" y="4706074"/>
            <a:ext cx="165600" cy="110160"/>
            <a:chOff x="4372183" y="4706074"/>
            <a:chExt cx="16560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8DE041C-A783-5C4D-BE97-851379843D01}"/>
                    </a:ext>
                  </a:extLst>
                </p14:cNvPr>
                <p14:cNvContentPartPr/>
                <p14:nvPr/>
              </p14:nvContentPartPr>
              <p14:xfrm>
                <a:off x="4372183" y="4741354"/>
                <a:ext cx="75600" cy="74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8DE041C-A783-5C4D-BE97-851379843D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64623" y="4733794"/>
                  <a:ext cx="90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BDDF75-143F-F741-AF3F-4CDD760D3F11}"/>
                    </a:ext>
                  </a:extLst>
                </p14:cNvPr>
                <p14:cNvContentPartPr/>
                <p14:nvPr/>
              </p14:nvContentPartPr>
              <p14:xfrm>
                <a:off x="4439863" y="4706074"/>
                <a:ext cx="97920" cy="88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BDDF75-143F-F741-AF3F-4CDD760D3F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32303" y="4698514"/>
                  <a:ext cx="11304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C1A425F-930F-1C43-9157-07C9F76137E0}"/>
                  </a:ext>
                </a:extLst>
              </p14:cNvPr>
              <p14:cNvContentPartPr/>
              <p14:nvPr/>
            </p14:nvContentPartPr>
            <p14:xfrm>
              <a:off x="7366663" y="4683754"/>
              <a:ext cx="116640" cy="153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C1A425F-930F-1C43-9157-07C9F76137E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59103" y="4676194"/>
                <a:ext cx="13176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A2A14E34-1057-504D-B4F3-9DFD81EBD184}"/>
              </a:ext>
            </a:extLst>
          </p:cNvPr>
          <p:cNvGrpSpPr/>
          <p:nvPr/>
        </p:nvGrpSpPr>
        <p:grpSpPr>
          <a:xfrm>
            <a:off x="4686823" y="4882474"/>
            <a:ext cx="2635560" cy="342360"/>
            <a:chOff x="4686823" y="4882474"/>
            <a:chExt cx="263556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E1F3D5C-329B-7C43-96CC-CD0F4A0D0D69}"/>
                    </a:ext>
                  </a:extLst>
                </p14:cNvPr>
                <p14:cNvContentPartPr/>
                <p14:nvPr/>
              </p14:nvContentPartPr>
              <p14:xfrm>
                <a:off x="4703383" y="4882474"/>
                <a:ext cx="2619000" cy="342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E1F3D5C-329B-7C43-96CC-CD0F4A0D0D6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87903" y="4866994"/>
                  <a:ext cx="26496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2080CA6-E847-7A44-8558-FD5172DF0FCA}"/>
                    </a:ext>
                  </a:extLst>
                </p14:cNvPr>
                <p14:cNvContentPartPr/>
                <p14:nvPr/>
              </p14:nvContentPartPr>
              <p14:xfrm>
                <a:off x="4686823" y="4906234"/>
                <a:ext cx="184680" cy="169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2080CA6-E847-7A44-8558-FD5172DF0F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71703" y="4891114"/>
                  <a:ext cx="21528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C311047-B0FA-314C-BBB3-E162E6FCC7F0}"/>
                  </a:ext>
                </a:extLst>
              </p14:cNvPr>
              <p14:cNvContentPartPr/>
              <p14:nvPr/>
            </p14:nvContentPartPr>
            <p14:xfrm>
              <a:off x="5429143" y="5393314"/>
              <a:ext cx="184680" cy="2833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C311047-B0FA-314C-BBB3-E162E6FCC7F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13663" y="5378194"/>
                <a:ext cx="215280" cy="31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6F5F81D3-6505-C648-B83C-32677BC52846}"/>
              </a:ext>
            </a:extLst>
          </p:cNvPr>
          <p:cNvGrpSpPr/>
          <p:nvPr/>
        </p:nvGrpSpPr>
        <p:grpSpPr>
          <a:xfrm>
            <a:off x="5500783" y="3692314"/>
            <a:ext cx="1623600" cy="429480"/>
            <a:chOff x="5500783" y="3692314"/>
            <a:chExt cx="162360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C68D4D7-C1AE-5445-8668-3F975CAA31B1}"/>
                    </a:ext>
                  </a:extLst>
                </p14:cNvPr>
                <p14:cNvContentPartPr/>
                <p14:nvPr/>
              </p14:nvContentPartPr>
              <p14:xfrm>
                <a:off x="5500783" y="3937474"/>
                <a:ext cx="131760" cy="175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C68D4D7-C1AE-5445-8668-3F975CAA31B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85663" y="3922354"/>
                  <a:ext cx="162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A9D9EB-5A50-5E4C-9B9B-27DB040D25AC}"/>
                    </a:ext>
                  </a:extLst>
                </p14:cNvPr>
                <p14:cNvContentPartPr/>
                <p14:nvPr/>
              </p14:nvContentPartPr>
              <p14:xfrm>
                <a:off x="5713543" y="3798514"/>
                <a:ext cx="74880" cy="229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A9D9EB-5A50-5E4C-9B9B-27DB040D25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98423" y="3783034"/>
                  <a:ext cx="1054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2F8301-9019-D643-8695-43B6928AC776}"/>
                    </a:ext>
                  </a:extLst>
                </p14:cNvPr>
                <p14:cNvContentPartPr/>
                <p14:nvPr/>
              </p14:nvContentPartPr>
              <p14:xfrm>
                <a:off x="5867623" y="3773314"/>
                <a:ext cx="78480" cy="309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2F8301-9019-D643-8695-43B6928AC7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52143" y="3757834"/>
                  <a:ext cx="109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73EA303-DF56-4E49-AB9C-30C9CD19D582}"/>
                    </a:ext>
                  </a:extLst>
                </p14:cNvPr>
                <p14:cNvContentPartPr/>
                <p14:nvPr/>
              </p14:nvContentPartPr>
              <p14:xfrm>
                <a:off x="5831623" y="3947914"/>
                <a:ext cx="110520" cy="32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73EA303-DF56-4E49-AB9C-30C9CD19D58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16503" y="3932434"/>
                  <a:ext cx="140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B2AC872-261A-6349-B1A2-8A53B83B3722}"/>
                    </a:ext>
                  </a:extLst>
                </p14:cNvPr>
                <p14:cNvContentPartPr/>
                <p14:nvPr/>
              </p14:nvContentPartPr>
              <p14:xfrm>
                <a:off x="5985703" y="3785554"/>
                <a:ext cx="63360" cy="234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B2AC872-261A-6349-B1A2-8A53B83B37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70223" y="3770434"/>
                  <a:ext cx="939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9EC196B-265C-E94E-849F-8DC1E4DCBC57}"/>
                    </a:ext>
                  </a:extLst>
                </p14:cNvPr>
                <p14:cNvContentPartPr/>
                <p14:nvPr/>
              </p14:nvContentPartPr>
              <p14:xfrm>
                <a:off x="6073183" y="3885634"/>
                <a:ext cx="75600" cy="98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9EC196B-265C-E94E-849F-8DC1E4DCBC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57703" y="3870514"/>
                  <a:ext cx="106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181D771-A33F-FB4F-ACD2-C851B24B7835}"/>
                    </a:ext>
                  </a:extLst>
                </p14:cNvPr>
                <p14:cNvContentPartPr/>
                <p14:nvPr/>
              </p14:nvContentPartPr>
              <p14:xfrm>
                <a:off x="6148423" y="3887794"/>
                <a:ext cx="100080" cy="82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181D771-A33F-FB4F-ACD2-C851B24B78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33303" y="3872674"/>
                  <a:ext cx="130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91DCDDF-DA43-914F-81A5-6E4B87B22E0E}"/>
                    </a:ext>
                  </a:extLst>
                </p14:cNvPr>
                <p14:cNvContentPartPr/>
                <p14:nvPr/>
              </p14:nvContentPartPr>
              <p14:xfrm>
                <a:off x="6231943" y="3775474"/>
                <a:ext cx="68400" cy="218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91DCDDF-DA43-914F-81A5-6E4B87B22E0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16463" y="3759994"/>
                  <a:ext cx="98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F7F6792-5047-B944-9657-02AEA27609BC}"/>
                    </a:ext>
                  </a:extLst>
                </p14:cNvPr>
                <p14:cNvContentPartPr/>
                <p14:nvPr/>
              </p14:nvContentPartPr>
              <p14:xfrm>
                <a:off x="6361183" y="3961954"/>
                <a:ext cx="26280" cy="67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F7F6792-5047-B944-9657-02AEA27609B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45703" y="3946834"/>
                  <a:ext cx="56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7BD7F7-97C2-E04D-8243-CF2235D68E54}"/>
                    </a:ext>
                  </a:extLst>
                </p14:cNvPr>
                <p14:cNvContentPartPr/>
                <p14:nvPr/>
              </p14:nvContentPartPr>
              <p14:xfrm>
                <a:off x="6523543" y="3733354"/>
                <a:ext cx="102600" cy="275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7BD7F7-97C2-E04D-8243-CF2235D68E5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08423" y="3718234"/>
                  <a:ext cx="133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755B57E-6C31-1B45-9D04-A005CFC88511}"/>
                    </a:ext>
                  </a:extLst>
                </p14:cNvPr>
                <p14:cNvContentPartPr/>
                <p14:nvPr/>
              </p14:nvContentPartPr>
              <p14:xfrm>
                <a:off x="6470623" y="3887794"/>
                <a:ext cx="136800" cy="48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755B57E-6C31-1B45-9D04-A005CFC8851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55503" y="3872674"/>
                  <a:ext cx="167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73148E-C157-164E-B184-DC1C05728871}"/>
                    </a:ext>
                  </a:extLst>
                </p14:cNvPr>
                <p14:cNvContentPartPr/>
                <p14:nvPr/>
              </p14:nvContentPartPr>
              <p14:xfrm>
                <a:off x="6645943" y="3740194"/>
                <a:ext cx="78480" cy="245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73148E-C157-164E-B184-DC1C0572887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30823" y="3725074"/>
                  <a:ext cx="108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68F53B-0D8A-9747-862B-18F61B7E6E14}"/>
                    </a:ext>
                  </a:extLst>
                </p14:cNvPr>
                <p14:cNvContentPartPr/>
                <p14:nvPr/>
              </p14:nvContentPartPr>
              <p14:xfrm>
                <a:off x="6758623" y="3857554"/>
                <a:ext cx="97200" cy="215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68F53B-0D8A-9747-862B-18F61B7E6E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43503" y="3842434"/>
                  <a:ext cx="127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AE624A0-FED2-A445-888C-F28E3FA30EA5}"/>
                    </a:ext>
                  </a:extLst>
                </p14:cNvPr>
                <p14:cNvContentPartPr/>
                <p14:nvPr/>
              </p14:nvContentPartPr>
              <p14:xfrm>
                <a:off x="6889303" y="3727594"/>
                <a:ext cx="62640" cy="240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AE624A0-FED2-A445-888C-F28E3FA30EA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73823" y="3712114"/>
                  <a:ext cx="92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7E7AE25-1A0A-AB43-9549-2745F7088BE0}"/>
                    </a:ext>
                  </a:extLst>
                </p14:cNvPr>
                <p14:cNvContentPartPr/>
                <p14:nvPr/>
              </p14:nvContentPartPr>
              <p14:xfrm>
                <a:off x="7034023" y="3692314"/>
                <a:ext cx="90360" cy="297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7E7AE25-1A0A-AB43-9549-2745F7088B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18543" y="3677194"/>
                  <a:ext cx="120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A9ECAB-E53A-3A4B-9D1F-633F53CC7765}"/>
                    </a:ext>
                  </a:extLst>
                </p14:cNvPr>
                <p14:cNvContentPartPr/>
                <p14:nvPr/>
              </p14:nvContentPartPr>
              <p14:xfrm>
                <a:off x="5690503" y="4023514"/>
                <a:ext cx="22320" cy="98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A9ECAB-E53A-3A4B-9D1F-633F53CC776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75383" y="4008034"/>
                  <a:ext cx="529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48A2FF9-3334-B943-BB30-E1A2F7E4AEF4}"/>
              </a:ext>
            </a:extLst>
          </p:cNvPr>
          <p:cNvGrpSpPr/>
          <p:nvPr/>
        </p:nvGrpSpPr>
        <p:grpSpPr>
          <a:xfrm>
            <a:off x="5642263" y="5073994"/>
            <a:ext cx="1608120" cy="509040"/>
            <a:chOff x="5642263" y="5073994"/>
            <a:chExt cx="160812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3E9D98C-29DC-7047-8656-59FFDF2262A7}"/>
                    </a:ext>
                  </a:extLst>
                </p14:cNvPr>
                <p14:cNvContentPartPr/>
                <p14:nvPr/>
              </p14:nvContentPartPr>
              <p14:xfrm>
                <a:off x="5642263" y="5483674"/>
                <a:ext cx="97200" cy="99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3E9D98C-29DC-7047-8656-59FFDF2262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27143" y="5468554"/>
                  <a:ext cx="127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D946215-F05C-8444-ABD5-CD53A0DBAA1F}"/>
                    </a:ext>
                  </a:extLst>
                </p14:cNvPr>
                <p14:cNvContentPartPr/>
                <p14:nvPr/>
              </p14:nvContentPartPr>
              <p14:xfrm>
                <a:off x="5821543" y="5244634"/>
                <a:ext cx="83520" cy="321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D946215-F05C-8444-ABD5-CD53A0DBAA1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06423" y="5229154"/>
                  <a:ext cx="1141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B124057-CC54-3949-BCFA-92E4C34E3AF0}"/>
                    </a:ext>
                  </a:extLst>
                </p14:cNvPr>
                <p14:cNvContentPartPr/>
                <p14:nvPr/>
              </p14:nvContentPartPr>
              <p14:xfrm>
                <a:off x="5937463" y="5259754"/>
                <a:ext cx="189000" cy="301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B124057-CC54-3949-BCFA-92E4C34E3A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2343" y="5244274"/>
                  <a:ext cx="2196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E93F63B-B4F0-6745-923B-4025EDAA1EEA}"/>
                    </a:ext>
                  </a:extLst>
                </p14:cNvPr>
                <p14:cNvContentPartPr/>
                <p14:nvPr/>
              </p14:nvContentPartPr>
              <p14:xfrm>
                <a:off x="6162103" y="5280634"/>
                <a:ext cx="88560" cy="245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E93F63B-B4F0-6745-923B-4025EDAA1E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46623" y="5265514"/>
                  <a:ext cx="119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2415DD8-657F-7141-967D-3A38210E8489}"/>
                    </a:ext>
                  </a:extLst>
                </p14:cNvPr>
                <p14:cNvContentPartPr/>
                <p14:nvPr/>
              </p14:nvContentPartPr>
              <p14:xfrm>
                <a:off x="6263263" y="5384314"/>
                <a:ext cx="47880" cy="76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2415DD8-657F-7141-967D-3A38210E848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47783" y="5368834"/>
                  <a:ext cx="78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7B4A8D5-1CCA-3446-B156-8876B44006E3}"/>
                    </a:ext>
                  </a:extLst>
                </p14:cNvPr>
                <p14:cNvContentPartPr/>
                <p14:nvPr/>
              </p14:nvContentPartPr>
              <p14:xfrm>
                <a:off x="6313663" y="5372074"/>
                <a:ext cx="74880" cy="61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7B4A8D5-1CCA-3446-B156-8876B44006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98183" y="5356954"/>
                  <a:ext cx="105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22E2B98-877E-074A-A3CC-817CF008091E}"/>
                    </a:ext>
                  </a:extLst>
                </p14:cNvPr>
                <p14:cNvContentPartPr/>
                <p14:nvPr/>
              </p14:nvContentPartPr>
              <p14:xfrm>
                <a:off x="6369103" y="5250394"/>
                <a:ext cx="85320" cy="250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22E2B98-877E-074A-A3CC-817CF00809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53983" y="5234914"/>
                  <a:ext cx="115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90308A0-0BD7-5C4F-9F6E-23EF241CD653}"/>
                    </a:ext>
                  </a:extLst>
                </p14:cNvPr>
                <p14:cNvContentPartPr/>
                <p14:nvPr/>
              </p14:nvContentPartPr>
              <p14:xfrm>
                <a:off x="6534343" y="5461714"/>
                <a:ext cx="13320" cy="56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90308A0-0BD7-5C4F-9F6E-23EF241CD6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19223" y="5446594"/>
                  <a:ext cx="439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AAE231B-9B54-A742-ACC9-4EA62946E5DA}"/>
                    </a:ext>
                  </a:extLst>
                </p14:cNvPr>
                <p14:cNvContentPartPr/>
                <p14:nvPr/>
              </p14:nvContentPartPr>
              <p14:xfrm>
                <a:off x="6694543" y="5208634"/>
                <a:ext cx="79200" cy="244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AAE231B-9B54-A742-ACC9-4EA62946E5D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79423" y="5193154"/>
                  <a:ext cx="1094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DD861DA-A509-A54D-9514-2C2730A6A649}"/>
                    </a:ext>
                  </a:extLst>
                </p14:cNvPr>
                <p14:cNvContentPartPr/>
                <p14:nvPr/>
              </p14:nvContentPartPr>
              <p14:xfrm>
                <a:off x="6640903" y="5330314"/>
                <a:ext cx="135720" cy="57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DD861DA-A509-A54D-9514-2C2730A6A6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25783" y="5315194"/>
                  <a:ext cx="166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8C2C4E4-C133-D149-87C2-73127D2D3A61}"/>
                    </a:ext>
                  </a:extLst>
                </p14:cNvPr>
                <p14:cNvContentPartPr/>
                <p14:nvPr/>
              </p14:nvContentPartPr>
              <p14:xfrm>
                <a:off x="6822343" y="5200354"/>
                <a:ext cx="102960" cy="225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8C2C4E4-C133-D149-87C2-73127D2D3A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07223" y="5185234"/>
                  <a:ext cx="1335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0ED469A-3267-5949-9DDE-97EDD7EB9428}"/>
                    </a:ext>
                  </a:extLst>
                </p14:cNvPr>
                <p14:cNvContentPartPr/>
                <p14:nvPr/>
              </p14:nvContentPartPr>
              <p14:xfrm>
                <a:off x="6949783" y="5319154"/>
                <a:ext cx="124920" cy="194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0ED469A-3267-5949-9DDE-97EDD7EB9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34663" y="5303674"/>
                  <a:ext cx="155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4DD302B-8D2E-C14B-B3AB-04F98B7CB39E}"/>
                    </a:ext>
                  </a:extLst>
                </p14:cNvPr>
                <p14:cNvContentPartPr/>
                <p14:nvPr/>
              </p14:nvContentPartPr>
              <p14:xfrm>
                <a:off x="7053103" y="5196394"/>
                <a:ext cx="59760" cy="191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4DD302B-8D2E-C14B-B3AB-04F98B7CB39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37983" y="5180914"/>
                  <a:ext cx="90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B178F04-6D38-C244-A3B3-C248397E1671}"/>
                    </a:ext>
                  </a:extLst>
                </p14:cNvPr>
                <p14:cNvContentPartPr/>
                <p14:nvPr/>
              </p14:nvContentPartPr>
              <p14:xfrm>
                <a:off x="7148863" y="5073994"/>
                <a:ext cx="101520" cy="325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B178F04-6D38-C244-A3B3-C248397E16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33743" y="5058514"/>
                  <a:ext cx="13212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1394A66-AF24-AA4A-9B2C-138FCE524586}"/>
              </a:ext>
            </a:extLst>
          </p:cNvPr>
          <p:cNvGrpSpPr/>
          <p:nvPr/>
        </p:nvGrpSpPr>
        <p:grpSpPr>
          <a:xfrm>
            <a:off x="4502503" y="4899034"/>
            <a:ext cx="3089880" cy="1322640"/>
            <a:chOff x="4502503" y="4899034"/>
            <a:chExt cx="3089880" cy="13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F0D86C7-D2B7-0244-B944-7CE471A8ECA5}"/>
                    </a:ext>
                  </a:extLst>
                </p14:cNvPr>
                <p14:cNvContentPartPr/>
                <p14:nvPr/>
              </p14:nvContentPartPr>
              <p14:xfrm>
                <a:off x="4593223" y="4899034"/>
                <a:ext cx="2999160" cy="1322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F0D86C7-D2B7-0244-B944-7CE471A8ECA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78103" y="4883554"/>
                  <a:ext cx="3029760" cy="13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C01A6AF-21A1-E541-9AB2-86A80987D423}"/>
                    </a:ext>
                  </a:extLst>
                </p14:cNvPr>
                <p14:cNvContentPartPr/>
                <p14:nvPr/>
              </p14:nvContentPartPr>
              <p14:xfrm>
                <a:off x="4502503" y="5058874"/>
                <a:ext cx="164880" cy="143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C01A6AF-21A1-E541-9AB2-86A80987D4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87023" y="5043754"/>
                  <a:ext cx="19548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DFC46A4-334D-CF4D-B50B-0B152970058D}"/>
              </a:ext>
            </a:extLst>
          </p:cNvPr>
          <p:cNvGrpSpPr/>
          <p:nvPr/>
        </p:nvGrpSpPr>
        <p:grpSpPr>
          <a:xfrm>
            <a:off x="5603383" y="5630554"/>
            <a:ext cx="1721880" cy="538200"/>
            <a:chOff x="5603383" y="5630554"/>
            <a:chExt cx="172188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065192D-0753-0D48-ACC5-DC7E22D36000}"/>
                    </a:ext>
                  </a:extLst>
                </p14:cNvPr>
                <p14:cNvContentPartPr/>
                <p14:nvPr/>
              </p14:nvContentPartPr>
              <p14:xfrm>
                <a:off x="5603383" y="5970754"/>
                <a:ext cx="156600" cy="198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065192D-0753-0D48-ACC5-DC7E22D3600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88263" y="5955634"/>
                  <a:ext cx="187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EFCCCFA-3716-0949-BC7A-929CB9C21E5D}"/>
                    </a:ext>
                  </a:extLst>
                </p14:cNvPr>
                <p14:cNvContentPartPr/>
                <p14:nvPr/>
              </p14:nvContentPartPr>
              <p14:xfrm>
                <a:off x="5826223" y="6055714"/>
                <a:ext cx="79920" cy="101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EFCCCFA-3716-0949-BC7A-929CB9C21E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11103" y="6040594"/>
                  <a:ext cx="110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D981A57-C1E5-3A41-9BD7-183A30493929}"/>
                    </a:ext>
                  </a:extLst>
                </p14:cNvPr>
                <p14:cNvContentPartPr/>
                <p14:nvPr/>
              </p14:nvContentPartPr>
              <p14:xfrm>
                <a:off x="5994343" y="5845834"/>
                <a:ext cx="88560" cy="252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D981A57-C1E5-3A41-9BD7-183A3049392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78863" y="5830714"/>
                  <a:ext cx="119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00FC03B-48F7-BD40-8030-117640476669}"/>
                    </a:ext>
                  </a:extLst>
                </p14:cNvPr>
                <p14:cNvContentPartPr/>
                <p14:nvPr/>
              </p14:nvContentPartPr>
              <p14:xfrm>
                <a:off x="6138703" y="5838634"/>
                <a:ext cx="123120" cy="268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00FC03B-48F7-BD40-8030-11764047666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23583" y="5823154"/>
                  <a:ext cx="153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CA9B271-9CE3-FE48-8C98-01DE18482C95}"/>
                    </a:ext>
                  </a:extLst>
                </p14:cNvPr>
                <p14:cNvContentPartPr/>
                <p14:nvPr/>
              </p14:nvContentPartPr>
              <p14:xfrm>
                <a:off x="6098383" y="5996314"/>
                <a:ext cx="134280" cy="32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CA9B271-9CE3-FE48-8C98-01DE18482C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83263" y="5980834"/>
                  <a:ext cx="164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AF48D5B-FB5C-0C40-9F17-47AA157C64E0}"/>
                    </a:ext>
                  </a:extLst>
                </p14:cNvPr>
                <p14:cNvContentPartPr/>
                <p14:nvPr/>
              </p14:nvContentPartPr>
              <p14:xfrm>
                <a:off x="6301063" y="5850154"/>
                <a:ext cx="86400" cy="215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AF48D5B-FB5C-0C40-9F17-47AA157C64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85943" y="5834674"/>
                  <a:ext cx="1166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5787932-118B-D04D-BE72-34148A023576}"/>
                    </a:ext>
                  </a:extLst>
                </p14:cNvPr>
                <p14:cNvContentPartPr/>
                <p14:nvPr/>
              </p14:nvContentPartPr>
              <p14:xfrm>
                <a:off x="6416263" y="5931514"/>
                <a:ext cx="55440" cy="78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5787932-118B-D04D-BE72-34148A02357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01143" y="5916394"/>
                  <a:ext cx="86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84295FD-205C-FC4A-ADB8-FF4E79EBBF5A}"/>
                    </a:ext>
                  </a:extLst>
                </p14:cNvPr>
                <p14:cNvContentPartPr/>
                <p14:nvPr/>
              </p14:nvContentPartPr>
              <p14:xfrm>
                <a:off x="6482503" y="5916034"/>
                <a:ext cx="81000" cy="76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84295FD-205C-FC4A-ADB8-FF4E79EBBF5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67383" y="5900914"/>
                  <a:ext cx="111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9E6CFFE-DD73-2E46-BD65-D9034F8D274A}"/>
                    </a:ext>
                  </a:extLst>
                </p14:cNvPr>
                <p14:cNvContentPartPr/>
                <p14:nvPr/>
              </p14:nvContentPartPr>
              <p14:xfrm>
                <a:off x="6563143" y="5818834"/>
                <a:ext cx="46080" cy="178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9E6CFFE-DD73-2E46-BD65-D9034F8D274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48023" y="5803354"/>
                  <a:ext cx="76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B2BE47-3EB1-AB40-8C6F-78BE68363A6C}"/>
                    </a:ext>
                  </a:extLst>
                </p14:cNvPr>
                <p14:cNvContentPartPr/>
                <p14:nvPr/>
              </p14:nvContentPartPr>
              <p14:xfrm>
                <a:off x="6647383" y="5963554"/>
                <a:ext cx="34200" cy="93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B2BE47-3EB1-AB40-8C6F-78BE68363A6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32263" y="5948074"/>
                  <a:ext cx="64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A79B0E8-D5CE-5245-8E00-024C46335FE1}"/>
                    </a:ext>
                  </a:extLst>
                </p14:cNvPr>
                <p14:cNvContentPartPr/>
                <p14:nvPr/>
              </p14:nvContentPartPr>
              <p14:xfrm>
                <a:off x="6851143" y="5724154"/>
                <a:ext cx="115920" cy="269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A79B0E8-D5CE-5245-8E00-024C46335FE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35663" y="5709034"/>
                  <a:ext cx="146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42DB6C4-F164-9140-9821-6AE8EE2E70DA}"/>
                    </a:ext>
                  </a:extLst>
                </p14:cNvPr>
                <p14:cNvContentPartPr/>
                <p14:nvPr/>
              </p14:nvContentPartPr>
              <p14:xfrm>
                <a:off x="6818023" y="5892634"/>
                <a:ext cx="120600" cy="26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42DB6C4-F164-9140-9821-6AE8EE2E70D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02903" y="5877154"/>
                  <a:ext cx="151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CD4B0D3-778C-C149-A546-0BAC80294C71}"/>
                    </a:ext>
                  </a:extLst>
                </p14:cNvPr>
                <p14:cNvContentPartPr/>
                <p14:nvPr/>
              </p14:nvContentPartPr>
              <p14:xfrm>
                <a:off x="6967423" y="5748274"/>
                <a:ext cx="60120" cy="176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CD4B0D3-778C-C149-A546-0BAC80294C7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52303" y="5733154"/>
                  <a:ext cx="90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B4F21AC-CA03-BC40-AA37-5A5DA567AA67}"/>
                    </a:ext>
                  </a:extLst>
                </p14:cNvPr>
                <p14:cNvContentPartPr/>
                <p14:nvPr/>
              </p14:nvContentPartPr>
              <p14:xfrm>
                <a:off x="7075783" y="5826394"/>
                <a:ext cx="86760" cy="144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B4F21AC-CA03-BC40-AA37-5A5DA567AA6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060303" y="5811274"/>
                  <a:ext cx="117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3CA6A16-7125-CD46-A223-8E2D0389BF1D}"/>
                    </a:ext>
                  </a:extLst>
                </p14:cNvPr>
                <p14:cNvContentPartPr/>
                <p14:nvPr/>
              </p14:nvContentPartPr>
              <p14:xfrm>
                <a:off x="7187023" y="5733154"/>
                <a:ext cx="25560" cy="132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3CA6A16-7125-CD46-A223-8E2D0389BF1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71903" y="5717674"/>
                  <a:ext cx="56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05AC999-9B9B-0A46-89DF-5D2869C04B56}"/>
                    </a:ext>
                  </a:extLst>
                </p14:cNvPr>
                <p14:cNvContentPartPr/>
                <p14:nvPr/>
              </p14:nvContentPartPr>
              <p14:xfrm>
                <a:off x="7244983" y="5630554"/>
                <a:ext cx="80280" cy="263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05AC999-9B9B-0A46-89DF-5D2869C04B5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29863" y="5615434"/>
                  <a:ext cx="110880" cy="29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25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632B-2E67-BA4D-9EAA-C2493323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Example: Edge-conditioned Convolution (</a:t>
            </a:r>
            <a:r>
              <a:rPr lang="en-GB" sz="2600" dirty="0" err="1"/>
              <a:t>Simonovsky</a:t>
            </a:r>
            <a:r>
              <a:rPr lang="en-GB" sz="2600" dirty="0"/>
              <a:t> and </a:t>
            </a:r>
            <a:r>
              <a:rPr lang="en-GB" sz="2600" dirty="0" err="1"/>
              <a:t>Komodakis</a:t>
            </a:r>
            <a:r>
              <a:rPr lang="en-GB" sz="2600" dirty="0"/>
              <a:t>, 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3072-4C6C-7C40-BF35-4964EECF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The edges are mapped to a label:</a:t>
            </a:r>
          </a:p>
          <a:p>
            <a:pPr>
              <a:lnSpc>
                <a:spcPct val="200000"/>
              </a:lnSpc>
            </a:pPr>
            <a:r>
              <a:rPr lang="en-GB" dirty="0"/>
              <a:t>The label is used to index a weight matrix:</a:t>
            </a:r>
          </a:p>
          <a:p>
            <a:pPr>
              <a:lnSpc>
                <a:spcPct val="200000"/>
              </a:lnSpc>
            </a:pPr>
            <a:r>
              <a:rPr lang="en-GB" dirty="0"/>
              <a:t>The neighbours’ signals are projected through the matrix: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402501-BF1A-9C47-B9F5-4F823168A218}"/>
                  </a:ext>
                </a:extLst>
              </p14:cNvPr>
              <p14:cNvContentPartPr/>
              <p14:nvPr/>
            </p14:nvContentPartPr>
            <p14:xfrm>
              <a:off x="4245317" y="2766953"/>
              <a:ext cx="273960" cy="27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402501-BF1A-9C47-B9F5-4F823168A2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7757" y="2759393"/>
                <a:ext cx="2890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E89418D-0AE1-1F4D-A23B-899D857082A0}"/>
                  </a:ext>
                </a:extLst>
              </p14:cNvPr>
              <p14:cNvContentPartPr/>
              <p14:nvPr/>
            </p14:nvContentPartPr>
            <p14:xfrm>
              <a:off x="4707557" y="2862353"/>
              <a:ext cx="30600" cy="40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E89418D-0AE1-1F4D-A23B-899D857082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9997" y="2854793"/>
                <a:ext cx="457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49DC4D5-1676-3A4E-B029-D420B905B812}"/>
                  </a:ext>
                </a:extLst>
              </p14:cNvPr>
              <p14:cNvContentPartPr/>
              <p14:nvPr/>
            </p14:nvContentPartPr>
            <p14:xfrm>
              <a:off x="4720877" y="3013193"/>
              <a:ext cx="29880" cy="41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49DC4D5-1676-3A4E-B029-D420B905B8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3317" y="3005633"/>
                <a:ext cx="4464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E9F2D-D3CB-094F-81C0-C5DF7FCBBAE1}"/>
              </a:ext>
            </a:extLst>
          </p:cNvPr>
          <p:cNvGrpSpPr/>
          <p:nvPr/>
        </p:nvGrpSpPr>
        <p:grpSpPr>
          <a:xfrm>
            <a:off x="4978277" y="2769473"/>
            <a:ext cx="255240" cy="268560"/>
            <a:chOff x="4978277" y="2769473"/>
            <a:chExt cx="25524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2F5B66-99F9-5A4F-95F4-EC34EF49ECC9}"/>
                    </a:ext>
                  </a:extLst>
                </p14:cNvPr>
                <p14:cNvContentPartPr/>
                <p14:nvPr/>
              </p14:nvContentPartPr>
              <p14:xfrm>
                <a:off x="5025797" y="2769473"/>
                <a:ext cx="39960" cy="23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2F5B66-99F9-5A4F-95F4-EC34EF49EC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8237" y="2761913"/>
                  <a:ext cx="55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96B443-9701-394E-A09D-6EAEE8B8EA4A}"/>
                    </a:ext>
                  </a:extLst>
                </p14:cNvPr>
                <p14:cNvContentPartPr/>
                <p14:nvPr/>
              </p14:nvContentPartPr>
              <p14:xfrm>
                <a:off x="4978277" y="2773073"/>
                <a:ext cx="212040" cy="45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96B443-9701-394E-A09D-6EAEE8B8EA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70717" y="2765513"/>
                  <a:ext cx="227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99FD33-C333-294F-AE16-16E2850C6E93}"/>
                    </a:ext>
                  </a:extLst>
                </p14:cNvPr>
                <p14:cNvContentPartPr/>
                <p14:nvPr/>
              </p14:nvContentPartPr>
              <p14:xfrm>
                <a:off x="5014637" y="2902673"/>
                <a:ext cx="172080" cy="33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99FD33-C333-294F-AE16-16E2850C6E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07077" y="2895113"/>
                  <a:ext cx="187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1E2544-5732-0146-84BA-48DC682B7515}"/>
                    </a:ext>
                  </a:extLst>
                </p14:cNvPr>
                <p14:cNvContentPartPr/>
                <p14:nvPr/>
              </p14:nvContentPartPr>
              <p14:xfrm>
                <a:off x="5040557" y="3018593"/>
                <a:ext cx="192960" cy="19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1E2544-5732-0146-84BA-48DC682B75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32997" y="3011033"/>
                  <a:ext cx="2080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E3B19C-1A62-5F4A-9AC9-E3E574F17835}"/>
              </a:ext>
            </a:extLst>
          </p:cNvPr>
          <p:cNvGrpSpPr/>
          <p:nvPr/>
        </p:nvGrpSpPr>
        <p:grpSpPr>
          <a:xfrm>
            <a:off x="5448077" y="2791793"/>
            <a:ext cx="449280" cy="132840"/>
            <a:chOff x="5448077" y="2791793"/>
            <a:chExt cx="449280" cy="13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A04FF1-AEC7-B14C-82A5-005425139518}"/>
                    </a:ext>
                  </a:extLst>
                </p14:cNvPr>
                <p14:cNvContentPartPr/>
                <p14:nvPr/>
              </p14:nvContentPartPr>
              <p14:xfrm>
                <a:off x="5448077" y="2833913"/>
                <a:ext cx="363240" cy="68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A04FF1-AEC7-B14C-82A5-0054251395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40517" y="2826353"/>
                  <a:ext cx="378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F72BB4-6769-6C4C-9982-EBE01E514E09}"/>
                    </a:ext>
                  </a:extLst>
                </p14:cNvPr>
                <p14:cNvContentPartPr/>
                <p14:nvPr/>
              </p14:nvContentPartPr>
              <p14:xfrm>
                <a:off x="5746877" y="2791793"/>
                <a:ext cx="150480" cy="13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F72BB4-6769-6C4C-9982-EBE01E514E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39317" y="2784233"/>
                  <a:ext cx="16560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3BD633-ED57-6045-AA7D-DE70195C4A46}"/>
              </a:ext>
            </a:extLst>
          </p:cNvPr>
          <p:cNvGrpSpPr/>
          <p:nvPr/>
        </p:nvGrpSpPr>
        <p:grpSpPr>
          <a:xfrm>
            <a:off x="6121637" y="2671553"/>
            <a:ext cx="304920" cy="376200"/>
            <a:chOff x="6121637" y="2671553"/>
            <a:chExt cx="304920" cy="3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C8DFA5-1B69-E44E-887D-42486F299C7A}"/>
                    </a:ext>
                  </a:extLst>
                </p14:cNvPr>
                <p14:cNvContentPartPr/>
                <p14:nvPr/>
              </p14:nvContentPartPr>
              <p14:xfrm>
                <a:off x="6121637" y="2709353"/>
                <a:ext cx="19440" cy="311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C8DFA5-1B69-E44E-887D-42486F299C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14077" y="2702153"/>
                  <a:ext cx="345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4C3CF7-6B46-1E41-BA65-EDB75D9A2639}"/>
                    </a:ext>
                  </a:extLst>
                </p14:cNvPr>
                <p14:cNvContentPartPr/>
                <p14:nvPr/>
              </p14:nvContentPartPr>
              <p14:xfrm>
                <a:off x="6172757" y="2726993"/>
                <a:ext cx="38160" cy="320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4C3CF7-6B46-1E41-BA65-EDB75D9A26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65197" y="2719433"/>
                  <a:ext cx="53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0C8023-40CC-4747-8EBD-90DB939A6D2F}"/>
                    </a:ext>
                  </a:extLst>
                </p14:cNvPr>
                <p14:cNvContentPartPr/>
                <p14:nvPr/>
              </p14:nvContentPartPr>
              <p14:xfrm>
                <a:off x="6134957" y="2671553"/>
                <a:ext cx="291600" cy="318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0C8023-40CC-4747-8EBD-90DB939A6D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27397" y="2664353"/>
                  <a:ext cx="30672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0D0172-2FDE-F54E-819E-7BB4D0144822}"/>
              </a:ext>
            </a:extLst>
          </p:cNvPr>
          <p:cNvGrpSpPr/>
          <p:nvPr/>
        </p:nvGrpSpPr>
        <p:grpSpPr>
          <a:xfrm>
            <a:off x="3862277" y="3676313"/>
            <a:ext cx="554400" cy="345600"/>
            <a:chOff x="3862277" y="3676313"/>
            <a:chExt cx="55440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5F8C57-BBD3-0543-9DEB-A3B44CAA3FDA}"/>
                    </a:ext>
                  </a:extLst>
                </p14:cNvPr>
                <p14:cNvContentPartPr/>
                <p14:nvPr/>
              </p14:nvContentPartPr>
              <p14:xfrm>
                <a:off x="3862277" y="3676313"/>
                <a:ext cx="79560" cy="34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5F8C57-BBD3-0543-9DEB-A3B44CAA3F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54717" y="3668753"/>
                  <a:ext cx="946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13CBD0-D992-6B45-8CFC-67D7FD9E0F04}"/>
                    </a:ext>
                  </a:extLst>
                </p14:cNvPr>
                <p14:cNvContentPartPr/>
                <p14:nvPr/>
              </p14:nvContentPartPr>
              <p14:xfrm>
                <a:off x="3881357" y="3827873"/>
                <a:ext cx="224640" cy="45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13CBD0-D992-6B45-8CFC-67D7FD9E0F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73797" y="3820313"/>
                  <a:ext cx="239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D99D2D-958D-F345-A538-210BFE117A44}"/>
                    </a:ext>
                  </a:extLst>
                </p14:cNvPr>
                <p14:cNvContentPartPr/>
                <p14:nvPr/>
              </p14:nvContentPartPr>
              <p14:xfrm>
                <a:off x="3912677" y="3678833"/>
                <a:ext cx="287640" cy="42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D99D2D-958D-F345-A538-210BFE117A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05117" y="3671273"/>
                  <a:ext cx="302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7719D0-EF4E-4C4A-A9D1-717F8B99811B}"/>
                    </a:ext>
                  </a:extLst>
                </p14:cNvPr>
                <p14:cNvContentPartPr/>
                <p14:nvPr/>
              </p14:nvContentPartPr>
              <p14:xfrm>
                <a:off x="4382477" y="3788993"/>
                <a:ext cx="34200" cy="32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7719D0-EF4E-4C4A-A9D1-717F8B9981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4917" y="3781433"/>
                  <a:ext cx="49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BF4DCC-6243-F541-A2F1-DD893438D5D8}"/>
                    </a:ext>
                  </a:extLst>
                </p14:cNvPr>
                <p14:cNvContentPartPr/>
                <p14:nvPr/>
              </p14:nvContentPartPr>
              <p14:xfrm>
                <a:off x="4371317" y="3957113"/>
                <a:ext cx="34200" cy="41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BF4DCC-6243-F541-A2F1-DD893438D5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63757" y="3949553"/>
                  <a:ext cx="4932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9DC2108-5DAC-0D4B-8D36-BB5183BDCB61}"/>
              </a:ext>
            </a:extLst>
          </p:cNvPr>
          <p:cNvGrpSpPr/>
          <p:nvPr/>
        </p:nvGrpSpPr>
        <p:grpSpPr>
          <a:xfrm>
            <a:off x="5181317" y="3723113"/>
            <a:ext cx="404280" cy="187200"/>
            <a:chOff x="5181317" y="3723113"/>
            <a:chExt cx="40428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78DFAC-8A67-1248-9FB4-8309B59CF5BB}"/>
                    </a:ext>
                  </a:extLst>
                </p14:cNvPr>
                <p14:cNvContentPartPr/>
                <p14:nvPr/>
              </p14:nvContentPartPr>
              <p14:xfrm>
                <a:off x="5181317" y="3775673"/>
                <a:ext cx="326880" cy="29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78DFAC-8A67-1248-9FB4-8309B59CF5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73757" y="3768113"/>
                  <a:ext cx="341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C1393B-1CE7-6F47-B137-A2437419976B}"/>
                    </a:ext>
                  </a:extLst>
                </p14:cNvPr>
                <p14:cNvContentPartPr/>
                <p14:nvPr/>
              </p14:nvContentPartPr>
              <p14:xfrm>
                <a:off x="5459597" y="3723113"/>
                <a:ext cx="126000" cy="187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C1393B-1CE7-6F47-B137-A243741997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52037" y="3715553"/>
                  <a:ext cx="14112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3FE5EBD-DA3C-0148-8651-DEDF733ACB10}"/>
                  </a:ext>
                </a:extLst>
              </p14:cNvPr>
              <p14:cNvContentPartPr/>
              <p14:nvPr/>
            </p14:nvContentPartPr>
            <p14:xfrm>
              <a:off x="6474797" y="2615393"/>
              <a:ext cx="104760" cy="164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3FE5EBD-DA3C-0148-8651-DEDF733ACB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67237" y="2607833"/>
                <a:ext cx="1198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B386B89-E635-BF48-AE37-473D8CA5EE27}"/>
                  </a:ext>
                </a:extLst>
              </p14:cNvPr>
              <p14:cNvContentPartPr/>
              <p14:nvPr/>
            </p14:nvContentPartPr>
            <p14:xfrm>
              <a:off x="5857757" y="3714473"/>
              <a:ext cx="19800" cy="297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B386B89-E635-BF48-AE37-473D8CA5EE2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50197" y="3707273"/>
                <a:ext cx="34560" cy="31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FC355725-25C6-CE47-BDD8-CA63A3668BFE}"/>
              </a:ext>
            </a:extLst>
          </p:cNvPr>
          <p:cNvGrpSpPr/>
          <p:nvPr/>
        </p:nvGrpSpPr>
        <p:grpSpPr>
          <a:xfrm>
            <a:off x="5888357" y="3631313"/>
            <a:ext cx="831600" cy="414720"/>
            <a:chOff x="5888357" y="3631313"/>
            <a:chExt cx="83160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03CF38-51AB-8947-86CD-44F07C1E00D4}"/>
                    </a:ext>
                  </a:extLst>
                </p14:cNvPr>
                <p14:cNvContentPartPr/>
                <p14:nvPr/>
              </p14:nvContentPartPr>
              <p14:xfrm>
                <a:off x="5889437" y="3725273"/>
                <a:ext cx="1080" cy="5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03CF38-51AB-8947-86CD-44F07C1E00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81877" y="3717713"/>
                  <a:ext cx="15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7C2FFD7-4A74-E944-82D8-556238C1FAE5}"/>
                    </a:ext>
                  </a:extLst>
                </p14:cNvPr>
                <p14:cNvContentPartPr/>
                <p14:nvPr/>
              </p14:nvContentPartPr>
              <p14:xfrm>
                <a:off x="5902037" y="3734993"/>
                <a:ext cx="22320" cy="311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7C2FFD7-4A74-E944-82D8-556238C1FA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94477" y="3727433"/>
                  <a:ext cx="37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F46A8E-DF3C-3546-A0E5-500DE1545D2D}"/>
                    </a:ext>
                  </a:extLst>
                </p14:cNvPr>
                <p14:cNvContentPartPr/>
                <p14:nvPr/>
              </p14:nvContentPartPr>
              <p14:xfrm>
                <a:off x="5888357" y="3698273"/>
                <a:ext cx="210240" cy="290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F46A8E-DF3C-3546-A0E5-500DE1545D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80797" y="3690713"/>
                  <a:ext cx="2253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85F9F8-5995-544D-A287-B039BB351393}"/>
                    </a:ext>
                  </a:extLst>
                </p14:cNvPr>
                <p14:cNvContentPartPr/>
                <p14:nvPr/>
              </p14:nvContentPartPr>
              <p14:xfrm>
                <a:off x="6179597" y="3707993"/>
                <a:ext cx="144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85F9F8-5995-544D-A287-B039BB35139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72037" y="3700793"/>
                  <a:ext cx="16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5150B62-4709-1E45-B331-2011397995A7}"/>
                    </a:ext>
                  </a:extLst>
                </p14:cNvPr>
                <p14:cNvContentPartPr/>
                <p14:nvPr/>
              </p14:nvContentPartPr>
              <p14:xfrm>
                <a:off x="6151157" y="3631313"/>
                <a:ext cx="158400" cy="140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5150B62-4709-1E45-B331-2011397995A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43597" y="3623753"/>
                  <a:ext cx="173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42A9465-4E05-A84C-91F1-D009D88BDB5B}"/>
                    </a:ext>
                  </a:extLst>
                </p14:cNvPr>
                <p14:cNvContentPartPr/>
                <p14:nvPr/>
              </p14:nvContentPartPr>
              <p14:xfrm>
                <a:off x="6391637" y="3674153"/>
                <a:ext cx="139680" cy="82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42A9465-4E05-A84C-91F1-D009D88BDB5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84077" y="3666593"/>
                  <a:ext cx="154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740989-2037-B642-9FFF-C0CC6177FB13}"/>
                    </a:ext>
                  </a:extLst>
                </p14:cNvPr>
                <p14:cNvContentPartPr/>
                <p14:nvPr/>
              </p14:nvContentPartPr>
              <p14:xfrm>
                <a:off x="6404597" y="3645713"/>
                <a:ext cx="106560" cy="115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740989-2037-B642-9FFF-C0CC6177FB1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97037" y="3638153"/>
                  <a:ext cx="121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AEA3044-784F-A549-9109-056E41FF2DF0}"/>
                    </a:ext>
                  </a:extLst>
                </p14:cNvPr>
                <p14:cNvContentPartPr/>
                <p14:nvPr/>
              </p14:nvContentPartPr>
              <p14:xfrm>
                <a:off x="6601517" y="3657233"/>
                <a:ext cx="118440" cy="113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AEA3044-784F-A549-9109-056E41FF2DF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93957" y="3649673"/>
                  <a:ext cx="1335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CC2E950-899E-1C4D-87EF-E599090466D4}"/>
              </a:ext>
            </a:extLst>
          </p:cNvPr>
          <p:cNvGrpSpPr/>
          <p:nvPr/>
        </p:nvGrpSpPr>
        <p:grpSpPr>
          <a:xfrm>
            <a:off x="4476437" y="4773233"/>
            <a:ext cx="385560" cy="462600"/>
            <a:chOff x="4476437" y="4773233"/>
            <a:chExt cx="38556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2658D01-D28A-A149-B83B-E443F9CD7DC9}"/>
                    </a:ext>
                  </a:extLst>
                </p14:cNvPr>
                <p14:cNvContentPartPr/>
                <p14:nvPr/>
              </p14:nvContentPartPr>
              <p14:xfrm>
                <a:off x="4476437" y="4773233"/>
                <a:ext cx="112680" cy="462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2658D01-D28A-A149-B83B-E443F9CD7DC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68877" y="4765673"/>
                  <a:ext cx="1278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E5ED443-E989-E64A-A506-5F73C9277159}"/>
                    </a:ext>
                  </a:extLst>
                </p14:cNvPr>
                <p14:cNvContentPartPr/>
                <p14:nvPr/>
              </p14:nvContentPartPr>
              <p14:xfrm>
                <a:off x="4667237" y="4880873"/>
                <a:ext cx="194760" cy="251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E5ED443-E989-E64A-A506-5F73C92771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659677" y="4873313"/>
                  <a:ext cx="209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27E9BDD-C7FA-5B49-9CD9-8D961B6F6401}"/>
              </a:ext>
            </a:extLst>
          </p:cNvPr>
          <p:cNvGrpSpPr/>
          <p:nvPr/>
        </p:nvGrpSpPr>
        <p:grpSpPr>
          <a:xfrm>
            <a:off x="4711877" y="3599993"/>
            <a:ext cx="402840" cy="424800"/>
            <a:chOff x="4711877" y="3599993"/>
            <a:chExt cx="40284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9592051-503F-D843-9938-82AC176DF860}"/>
                    </a:ext>
                  </a:extLst>
                </p14:cNvPr>
                <p14:cNvContentPartPr/>
                <p14:nvPr/>
              </p14:nvContentPartPr>
              <p14:xfrm>
                <a:off x="4798997" y="3684233"/>
                <a:ext cx="16200" cy="6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9592051-503F-D843-9938-82AC176DF86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791437" y="3676673"/>
                  <a:ext cx="31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DE454B4-D196-4440-A837-028981B11C74}"/>
                    </a:ext>
                  </a:extLst>
                </p14:cNvPr>
                <p14:cNvContentPartPr/>
                <p14:nvPr/>
              </p14:nvContentPartPr>
              <p14:xfrm>
                <a:off x="4711877" y="3682793"/>
                <a:ext cx="24840" cy="321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DE454B4-D196-4440-A837-028981B11C7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04317" y="3675233"/>
                  <a:ext cx="39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1124297-4D07-9E46-8EFF-595B03BAA29E}"/>
                    </a:ext>
                  </a:extLst>
                </p14:cNvPr>
                <p14:cNvContentPartPr/>
                <p14:nvPr/>
              </p14:nvContentPartPr>
              <p14:xfrm>
                <a:off x="4761557" y="3688193"/>
                <a:ext cx="37800" cy="325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1124297-4D07-9E46-8EFF-595B03BAA29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53997" y="3680993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DF0918-60CB-664B-9EE7-E0FFB46FA896}"/>
                    </a:ext>
                  </a:extLst>
                </p14:cNvPr>
                <p14:cNvContentPartPr/>
                <p14:nvPr/>
              </p14:nvContentPartPr>
              <p14:xfrm>
                <a:off x="4747877" y="3660473"/>
                <a:ext cx="277920" cy="364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DF0918-60CB-664B-9EE7-E0FFB46FA89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40317" y="3653273"/>
                  <a:ext cx="2930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A74E7C9-040D-9D4C-B149-2F637E27F918}"/>
                    </a:ext>
                  </a:extLst>
                </p14:cNvPr>
                <p14:cNvContentPartPr/>
                <p14:nvPr/>
              </p14:nvContentPartPr>
              <p14:xfrm>
                <a:off x="5001317" y="3599993"/>
                <a:ext cx="113400" cy="171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A74E7C9-040D-9D4C-B149-2F637E27F91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93757" y="3592433"/>
                  <a:ext cx="12852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8F8FC9C-4A01-164B-BF91-79539026E8A6}"/>
              </a:ext>
            </a:extLst>
          </p:cNvPr>
          <p:cNvGrpSpPr/>
          <p:nvPr/>
        </p:nvGrpSpPr>
        <p:grpSpPr>
          <a:xfrm>
            <a:off x="4963157" y="4755233"/>
            <a:ext cx="960480" cy="541800"/>
            <a:chOff x="4963157" y="4755233"/>
            <a:chExt cx="96048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E216EE-2DFD-7545-801D-9E4A21DD1773}"/>
                    </a:ext>
                  </a:extLst>
                </p14:cNvPr>
                <p14:cNvContentPartPr/>
                <p14:nvPr/>
              </p14:nvContentPartPr>
              <p14:xfrm>
                <a:off x="4963157" y="4808513"/>
                <a:ext cx="87120" cy="362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E216EE-2DFD-7545-801D-9E4A21DD177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955597" y="4800953"/>
                  <a:ext cx="1022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F8FA0EA-D587-C342-8E56-68D48E30E536}"/>
                    </a:ext>
                  </a:extLst>
                </p14:cNvPr>
                <p14:cNvContentPartPr/>
                <p14:nvPr/>
              </p14:nvContentPartPr>
              <p14:xfrm>
                <a:off x="5141717" y="4965473"/>
                <a:ext cx="92880" cy="154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F8FA0EA-D587-C342-8E56-68D48E30E53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134157" y="4957913"/>
                  <a:ext cx="108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8D34234-7202-5D4A-9DBB-60C7588F4415}"/>
                    </a:ext>
                  </a:extLst>
                </p14:cNvPr>
                <p14:cNvContentPartPr/>
                <p14:nvPr/>
              </p14:nvContentPartPr>
              <p14:xfrm>
                <a:off x="5203277" y="4971953"/>
                <a:ext cx="131040" cy="123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8D34234-7202-5D4A-9DBB-60C7588F441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95717" y="4964393"/>
                  <a:ext cx="145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A83158E-B3A5-B244-B331-5CBAD7A25E03}"/>
                    </a:ext>
                  </a:extLst>
                </p14:cNvPr>
                <p14:cNvContentPartPr/>
                <p14:nvPr/>
              </p14:nvContentPartPr>
              <p14:xfrm>
                <a:off x="5367797" y="4968353"/>
                <a:ext cx="247680" cy="328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A83158E-B3A5-B244-B331-5CBAD7A25E0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60237" y="4961153"/>
                  <a:ext cx="2628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ADFDD47-C2F4-9C4A-A9E0-A9909E0F407E}"/>
                    </a:ext>
                  </a:extLst>
                </p14:cNvPr>
                <p14:cNvContentPartPr/>
                <p14:nvPr/>
              </p14:nvContentPartPr>
              <p14:xfrm>
                <a:off x="5566517" y="4783673"/>
                <a:ext cx="168480" cy="366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ADFDD47-C2F4-9C4A-A9E0-A9909E0F407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58957" y="4776113"/>
                  <a:ext cx="183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0CA70CB-4E83-2748-83A3-7629F561A79A}"/>
                    </a:ext>
                  </a:extLst>
                </p14:cNvPr>
                <p14:cNvContentPartPr/>
                <p14:nvPr/>
              </p14:nvContentPartPr>
              <p14:xfrm>
                <a:off x="5846957" y="4755233"/>
                <a:ext cx="76680" cy="470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0CA70CB-4E83-2748-83A3-7629F561A79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839397" y="4747673"/>
                  <a:ext cx="91800" cy="48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6916A02-DED1-B448-A60F-1C0B98804487}"/>
              </a:ext>
            </a:extLst>
          </p:cNvPr>
          <p:cNvGrpSpPr/>
          <p:nvPr/>
        </p:nvGrpSpPr>
        <p:grpSpPr>
          <a:xfrm>
            <a:off x="6178157" y="4678193"/>
            <a:ext cx="950040" cy="519120"/>
            <a:chOff x="6178157" y="4678193"/>
            <a:chExt cx="95004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01AF79A-99D8-C34F-BE70-2979B2F2148C}"/>
                    </a:ext>
                  </a:extLst>
                </p14:cNvPr>
                <p14:cNvContentPartPr/>
                <p14:nvPr/>
              </p14:nvContentPartPr>
              <p14:xfrm>
                <a:off x="6299117" y="4678193"/>
                <a:ext cx="123840" cy="519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01AF79A-99D8-C34F-BE70-2979B2F2148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91557" y="4670633"/>
                  <a:ext cx="1389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5F201FD-F135-A847-9206-C6E12605FF91}"/>
                    </a:ext>
                  </a:extLst>
                </p14:cNvPr>
                <p14:cNvContentPartPr/>
                <p14:nvPr/>
              </p14:nvContentPartPr>
              <p14:xfrm>
                <a:off x="6178157" y="4934513"/>
                <a:ext cx="280440" cy="92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5F201FD-F135-A847-9206-C6E12605FF9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170957" y="4926953"/>
                  <a:ext cx="295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4D5846-6B0B-F24D-A11F-46C01A2B5E50}"/>
                    </a:ext>
                  </a:extLst>
                </p14:cNvPr>
                <p14:cNvContentPartPr/>
                <p14:nvPr/>
              </p14:nvContentPartPr>
              <p14:xfrm>
                <a:off x="6563717" y="4720313"/>
                <a:ext cx="134280" cy="37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4D5846-6B0B-F24D-A11F-46C01A2B5E5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56157" y="4712753"/>
                  <a:ext cx="1494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0016D7-970D-1244-8FDB-6D53F52942FF}"/>
                    </a:ext>
                  </a:extLst>
                </p14:cNvPr>
                <p14:cNvContentPartPr/>
                <p14:nvPr/>
              </p14:nvContentPartPr>
              <p14:xfrm>
                <a:off x="6726797" y="4889513"/>
                <a:ext cx="129240" cy="182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0016D7-970D-1244-8FDB-6D53F52942F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719597" y="4882313"/>
                  <a:ext cx="144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B7C7C5-2811-8A4D-BC4B-D67AE4A59F83}"/>
                    </a:ext>
                  </a:extLst>
                </p14:cNvPr>
                <p14:cNvContentPartPr/>
                <p14:nvPr/>
              </p14:nvContentPartPr>
              <p14:xfrm>
                <a:off x="6848477" y="4912193"/>
                <a:ext cx="169560" cy="125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B7C7C5-2811-8A4D-BC4B-D67AE4A59F8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840917" y="4904633"/>
                  <a:ext cx="184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3D2903E-7F54-B348-9E05-BAB95A4D98C0}"/>
                    </a:ext>
                  </a:extLst>
                </p14:cNvPr>
                <p14:cNvContentPartPr/>
                <p14:nvPr/>
              </p14:nvContentPartPr>
              <p14:xfrm>
                <a:off x="6996437" y="4714913"/>
                <a:ext cx="131760" cy="438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3D2903E-7F54-B348-9E05-BAB95A4D98C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988877" y="4707353"/>
                  <a:ext cx="146520" cy="45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BE45AB-48AB-6848-B4D9-914ECA419523}"/>
                  </a:ext>
                </a:extLst>
              </p14:cNvPr>
              <p14:cNvContentPartPr/>
              <p14:nvPr/>
            </p14:nvContentPartPr>
            <p14:xfrm>
              <a:off x="3342077" y="5011553"/>
              <a:ext cx="255960" cy="2347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BE45AB-48AB-6848-B4D9-914ECA41952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34517" y="5004353"/>
                <a:ext cx="2710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C8BD3D-C7E2-7F44-B43D-03EE70FA5E05}"/>
                  </a:ext>
                </a:extLst>
              </p14:cNvPr>
              <p14:cNvContentPartPr/>
              <p14:nvPr/>
            </p14:nvContentPartPr>
            <p14:xfrm>
              <a:off x="3686957" y="5141153"/>
              <a:ext cx="98640" cy="2206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C8BD3D-C7E2-7F44-B43D-03EE70FA5E0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679397" y="5133593"/>
                <a:ext cx="11376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3FBF51F-A816-B945-B619-511A38B8FB35}"/>
              </a:ext>
            </a:extLst>
          </p:cNvPr>
          <p:cNvGrpSpPr/>
          <p:nvPr/>
        </p:nvGrpSpPr>
        <p:grpSpPr>
          <a:xfrm>
            <a:off x="4023197" y="4903553"/>
            <a:ext cx="329040" cy="465480"/>
            <a:chOff x="4023197" y="4903553"/>
            <a:chExt cx="32904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232E97-033F-8C48-ACDC-13C1B5CD4D87}"/>
                    </a:ext>
                  </a:extLst>
                </p14:cNvPr>
                <p14:cNvContentPartPr/>
                <p14:nvPr/>
              </p14:nvContentPartPr>
              <p14:xfrm>
                <a:off x="4059917" y="4903553"/>
                <a:ext cx="89280" cy="411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232E97-033F-8C48-ACDC-13C1B5CD4D8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052357" y="4895993"/>
                  <a:ext cx="1044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466DDF9-5269-4646-B4ED-B2C26A0F7036}"/>
                    </a:ext>
                  </a:extLst>
                </p14:cNvPr>
                <p14:cNvContentPartPr/>
                <p14:nvPr/>
              </p14:nvContentPartPr>
              <p14:xfrm>
                <a:off x="4023197" y="4919753"/>
                <a:ext cx="312480" cy="64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466DDF9-5269-4646-B4ED-B2C26A0F703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015997" y="491219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BF25EF-ED83-5A4D-A308-32AF80BACC18}"/>
                    </a:ext>
                  </a:extLst>
                </p14:cNvPr>
                <p14:cNvContentPartPr/>
                <p14:nvPr/>
              </p14:nvContentPartPr>
              <p14:xfrm>
                <a:off x="4097357" y="5084633"/>
                <a:ext cx="192600" cy="26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BF25EF-ED83-5A4D-A308-32AF80BACC1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9797" y="5077073"/>
                  <a:ext cx="207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3E54C0D-6E09-884A-8774-4B92D9AD6D2D}"/>
                    </a:ext>
                  </a:extLst>
                </p14:cNvPr>
                <p14:cNvContentPartPr/>
                <p14:nvPr/>
              </p14:nvContentPartPr>
              <p14:xfrm>
                <a:off x="4253957" y="5181473"/>
                <a:ext cx="98280" cy="187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3E54C0D-6E09-884A-8774-4B92D9AD6D2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246397" y="5173913"/>
                  <a:ext cx="11340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E128CC-FC48-7746-98BC-1962743D6FA8}"/>
              </a:ext>
            </a:extLst>
          </p:cNvPr>
          <p:cNvGrpSpPr/>
          <p:nvPr/>
        </p:nvGrpSpPr>
        <p:grpSpPr>
          <a:xfrm>
            <a:off x="2514797" y="4724633"/>
            <a:ext cx="697680" cy="848880"/>
            <a:chOff x="2514797" y="4724633"/>
            <a:chExt cx="697680" cy="84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496EA46-22FF-0143-ADA7-1A6F71208944}"/>
                    </a:ext>
                  </a:extLst>
                </p14:cNvPr>
                <p14:cNvContentPartPr/>
                <p14:nvPr/>
              </p14:nvContentPartPr>
              <p14:xfrm>
                <a:off x="2530637" y="4724633"/>
                <a:ext cx="429120" cy="477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496EA46-22FF-0143-ADA7-1A6F7120894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523077" y="4717073"/>
                  <a:ext cx="4442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68392C8-3F15-8847-AAF3-00D999BEDD87}"/>
                    </a:ext>
                  </a:extLst>
                </p14:cNvPr>
                <p14:cNvContentPartPr/>
                <p14:nvPr/>
              </p14:nvContentPartPr>
              <p14:xfrm>
                <a:off x="2514797" y="5363633"/>
                <a:ext cx="132120" cy="209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68392C8-3F15-8847-AAF3-00D999BEDD8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507237" y="5356073"/>
                  <a:ext cx="147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4B9D56B-790D-F142-8116-35E89BC1E8CD}"/>
                    </a:ext>
                  </a:extLst>
                </p14:cNvPr>
                <p14:cNvContentPartPr/>
                <p14:nvPr/>
              </p14:nvContentPartPr>
              <p14:xfrm>
                <a:off x="2667077" y="5348873"/>
                <a:ext cx="80280" cy="119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4B9D56B-790D-F142-8116-35E89BC1E8C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659517" y="5341673"/>
                  <a:ext cx="95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09288C3-3EB5-C047-9B24-CDB702494A09}"/>
                    </a:ext>
                  </a:extLst>
                </p14:cNvPr>
                <p14:cNvContentPartPr/>
                <p14:nvPr/>
              </p14:nvContentPartPr>
              <p14:xfrm>
                <a:off x="2676437" y="5413313"/>
                <a:ext cx="85680" cy="22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09288C3-3EB5-C047-9B24-CDB702494A0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69237" y="5406113"/>
                  <a:ext cx="100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165599A-BBD3-B44E-87B7-12DDB1085AFD}"/>
                    </a:ext>
                  </a:extLst>
                </p14:cNvPr>
                <p14:cNvContentPartPr/>
                <p14:nvPr/>
              </p14:nvContentPartPr>
              <p14:xfrm>
                <a:off x="2781197" y="5281193"/>
                <a:ext cx="97560" cy="213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165599A-BBD3-B44E-87B7-12DDB1085AF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73637" y="5273633"/>
                  <a:ext cx="112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436F919-B76B-3C4C-A343-26F987EFB9F7}"/>
                    </a:ext>
                  </a:extLst>
                </p14:cNvPr>
                <p14:cNvContentPartPr/>
                <p14:nvPr/>
              </p14:nvContentPartPr>
              <p14:xfrm>
                <a:off x="2911517" y="5257073"/>
                <a:ext cx="69480" cy="218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436F919-B76B-3C4C-A343-26F987EFB9F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03957" y="5249513"/>
                  <a:ext cx="84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0911E1-CB46-D545-AD5F-33DA4A89EAAD}"/>
                    </a:ext>
                  </a:extLst>
                </p14:cNvPr>
                <p14:cNvContentPartPr/>
                <p14:nvPr/>
              </p14:nvContentPartPr>
              <p14:xfrm>
                <a:off x="2993957" y="5336993"/>
                <a:ext cx="62280" cy="81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0911E1-CB46-D545-AD5F-33DA4A89EAA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86397" y="5329433"/>
                  <a:ext cx="77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F1DC246-D58A-FD4F-897F-3B8735131ED0}"/>
                    </a:ext>
                  </a:extLst>
                </p14:cNvPr>
                <p14:cNvContentPartPr/>
                <p14:nvPr/>
              </p14:nvContentPartPr>
              <p14:xfrm>
                <a:off x="3072437" y="5329073"/>
                <a:ext cx="63000" cy="56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F1DC246-D58A-FD4F-897F-3B8735131ED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064877" y="5321513"/>
                  <a:ext cx="78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22324B5-A4F3-1B45-BDAC-16CE90D870B4}"/>
                    </a:ext>
                  </a:extLst>
                </p14:cNvPr>
                <p14:cNvContentPartPr/>
                <p14:nvPr/>
              </p14:nvContentPartPr>
              <p14:xfrm>
                <a:off x="3104117" y="5208833"/>
                <a:ext cx="108360" cy="230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22324B5-A4F3-1B45-BDAC-16CE90D870B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96557" y="5201273"/>
                  <a:ext cx="12348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19D791D-8D0D-214F-8E3F-C9F83D501C0A}"/>
              </a:ext>
            </a:extLst>
          </p:cNvPr>
          <p:cNvGrpSpPr/>
          <p:nvPr/>
        </p:nvGrpSpPr>
        <p:grpSpPr>
          <a:xfrm>
            <a:off x="1509317" y="4817153"/>
            <a:ext cx="696600" cy="432000"/>
            <a:chOff x="1509317" y="4817153"/>
            <a:chExt cx="696600" cy="43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587BB9A-BA12-6742-82C5-5A82E8D74F36}"/>
                    </a:ext>
                  </a:extLst>
                </p14:cNvPr>
                <p14:cNvContentPartPr/>
                <p14:nvPr/>
              </p14:nvContentPartPr>
              <p14:xfrm>
                <a:off x="1509317" y="4817153"/>
                <a:ext cx="410400" cy="432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587BB9A-BA12-6742-82C5-5A82E8D74F3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501757" y="4809593"/>
                  <a:ext cx="425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B542CBE-8EA4-6B4D-BD43-49AD94928A81}"/>
                    </a:ext>
                  </a:extLst>
                </p14:cNvPr>
                <p14:cNvContentPartPr/>
                <p14:nvPr/>
              </p14:nvContentPartPr>
              <p14:xfrm>
                <a:off x="1638197" y="5055473"/>
                <a:ext cx="306000" cy="11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B542CBE-8EA4-6B4D-BD43-49AD94928A8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630637" y="5048273"/>
                  <a:ext cx="320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E8354FA-3D0C-8B48-87C1-5E3815036848}"/>
                    </a:ext>
                  </a:extLst>
                </p14:cNvPr>
                <p14:cNvContentPartPr/>
                <p14:nvPr/>
              </p14:nvContentPartPr>
              <p14:xfrm>
                <a:off x="2027357" y="5029553"/>
                <a:ext cx="164520" cy="5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E8354FA-3D0C-8B48-87C1-5E381503684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019797" y="5021993"/>
                  <a:ext cx="1792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2F70F24-CB98-7949-9D7D-1EF1C678500C}"/>
                    </a:ext>
                  </a:extLst>
                </p14:cNvPr>
                <p14:cNvContentPartPr/>
                <p14:nvPr/>
              </p14:nvContentPartPr>
              <p14:xfrm>
                <a:off x="2059757" y="5126753"/>
                <a:ext cx="146160" cy="16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2F70F24-CB98-7949-9D7D-1EF1C678500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052197" y="5119193"/>
                  <a:ext cx="16128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F3BC390-4F48-944A-9B85-6AA31D30F058}"/>
              </a:ext>
            </a:extLst>
          </p:cNvPr>
          <p:cNvGrpSpPr/>
          <p:nvPr/>
        </p:nvGrpSpPr>
        <p:grpSpPr>
          <a:xfrm>
            <a:off x="1602557" y="5804273"/>
            <a:ext cx="903960" cy="217080"/>
            <a:chOff x="1602557" y="5804273"/>
            <a:chExt cx="90396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DB46B84-096C-9D40-BF00-6922C4224D24}"/>
                    </a:ext>
                  </a:extLst>
                </p14:cNvPr>
                <p14:cNvContentPartPr/>
                <p14:nvPr/>
              </p14:nvContentPartPr>
              <p14:xfrm>
                <a:off x="1602557" y="5867633"/>
                <a:ext cx="199080" cy="153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DB46B84-096C-9D40-BF00-6922C4224D2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94997" y="5860073"/>
                  <a:ext cx="214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2C30D99-7BD2-764A-ACAF-38B2E0784A17}"/>
                    </a:ext>
                  </a:extLst>
                </p14:cNvPr>
                <p14:cNvContentPartPr/>
                <p14:nvPr/>
              </p14:nvContentPartPr>
              <p14:xfrm>
                <a:off x="1886597" y="5804273"/>
                <a:ext cx="619920" cy="213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2C30D99-7BD2-764A-ACAF-38B2E0784A1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79037" y="5796713"/>
                  <a:ext cx="63504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5EAF0B8-0F6E-C244-8F77-C333D8528A86}"/>
                  </a:ext>
                </a:extLst>
              </p14:cNvPr>
              <p14:cNvContentPartPr/>
              <p14:nvPr/>
            </p14:nvContentPartPr>
            <p14:xfrm>
              <a:off x="2838437" y="5761793"/>
              <a:ext cx="137160" cy="293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5EAF0B8-0F6E-C244-8F77-C333D8528A8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830877" y="5754233"/>
                <a:ext cx="15228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5CFB82B-CE02-B043-A9F8-DEF2B64D82B8}"/>
              </a:ext>
            </a:extLst>
          </p:cNvPr>
          <p:cNvGrpSpPr/>
          <p:nvPr/>
        </p:nvGrpSpPr>
        <p:grpSpPr>
          <a:xfrm>
            <a:off x="3237317" y="5735513"/>
            <a:ext cx="2792160" cy="409320"/>
            <a:chOff x="3237317" y="5735513"/>
            <a:chExt cx="279216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AB9F896-969C-C04C-8355-B13BCF02C2B7}"/>
                    </a:ext>
                  </a:extLst>
                </p14:cNvPr>
                <p14:cNvContentPartPr/>
                <p14:nvPr/>
              </p14:nvContentPartPr>
              <p14:xfrm>
                <a:off x="3237317" y="5944313"/>
                <a:ext cx="18360" cy="65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AB9F896-969C-C04C-8355-B13BCF02C2B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29757" y="5937113"/>
                  <a:ext cx="33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A88541C-BD6C-5B4C-9D85-A6EDBB7D3632}"/>
                    </a:ext>
                  </a:extLst>
                </p14:cNvPr>
                <p14:cNvContentPartPr/>
                <p14:nvPr/>
              </p14:nvContentPartPr>
              <p14:xfrm>
                <a:off x="3241997" y="5891393"/>
                <a:ext cx="48600" cy="19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A88541C-BD6C-5B4C-9D85-A6EDBB7D363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34437" y="5883833"/>
                  <a:ext cx="63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3787949-704C-F24C-9FB0-ACAAFB64062C}"/>
                    </a:ext>
                  </a:extLst>
                </p14:cNvPr>
                <p14:cNvContentPartPr/>
                <p14:nvPr/>
              </p14:nvContentPartPr>
              <p14:xfrm>
                <a:off x="3329477" y="5900033"/>
                <a:ext cx="51120" cy="135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3787949-704C-F24C-9FB0-ACAAFB64062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21917" y="5892473"/>
                  <a:ext cx="66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E419AA8-9A7A-CE44-902E-429348941D83}"/>
                    </a:ext>
                  </a:extLst>
                </p14:cNvPr>
                <p14:cNvContentPartPr/>
                <p14:nvPr/>
              </p14:nvContentPartPr>
              <p14:xfrm>
                <a:off x="3560237" y="5905073"/>
                <a:ext cx="72720" cy="115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E419AA8-9A7A-CE44-902E-429348941D8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552677" y="5897513"/>
                  <a:ext cx="87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DDE6602-6C9B-8C45-84A9-F4270F2C47CF}"/>
                    </a:ext>
                  </a:extLst>
                </p14:cNvPr>
                <p14:cNvContentPartPr/>
                <p14:nvPr/>
              </p14:nvContentPartPr>
              <p14:xfrm>
                <a:off x="3515597" y="5807153"/>
                <a:ext cx="467640" cy="212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DDE6602-6C9B-8C45-84A9-F4270F2C47C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508037" y="5799593"/>
                  <a:ext cx="482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315DDD7-6647-7141-A60B-A0F890A30BC4}"/>
                    </a:ext>
                  </a:extLst>
                </p14:cNvPr>
                <p14:cNvContentPartPr/>
                <p14:nvPr/>
              </p14:nvContentPartPr>
              <p14:xfrm>
                <a:off x="4106717" y="5862233"/>
                <a:ext cx="901800" cy="163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315DDD7-6647-7141-A60B-A0F890A30BC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099157" y="5854673"/>
                  <a:ext cx="916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AFC6759-FF49-0649-9900-87C5C9ED68C1}"/>
                    </a:ext>
                  </a:extLst>
                </p14:cNvPr>
                <p14:cNvContentPartPr/>
                <p14:nvPr/>
              </p14:nvContentPartPr>
              <p14:xfrm>
                <a:off x="4921757" y="5861153"/>
                <a:ext cx="101520" cy="35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AFC6759-FF49-0649-9900-87C5C9ED68C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14197" y="5853593"/>
                  <a:ext cx="116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5E088AD-9896-0B42-97BB-6B3A88291F4E}"/>
                    </a:ext>
                  </a:extLst>
                </p14:cNvPr>
                <p14:cNvContentPartPr/>
                <p14:nvPr/>
              </p14:nvContentPartPr>
              <p14:xfrm>
                <a:off x="5142077" y="5735513"/>
                <a:ext cx="718560" cy="409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5E088AD-9896-0B42-97BB-6B3A88291F4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134517" y="5727953"/>
                  <a:ext cx="7336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BDCF6A6-57C4-C040-BD1E-265C1B701988}"/>
                    </a:ext>
                  </a:extLst>
                </p14:cNvPr>
                <p14:cNvContentPartPr/>
                <p14:nvPr/>
              </p14:nvContentPartPr>
              <p14:xfrm>
                <a:off x="5943077" y="5804633"/>
                <a:ext cx="7200" cy="95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BDCF6A6-57C4-C040-BD1E-265C1B70198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935517" y="5797073"/>
                  <a:ext cx="22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641E517-B28B-F945-944B-DDDBCEEE0B38}"/>
                    </a:ext>
                  </a:extLst>
                </p14:cNvPr>
                <p14:cNvContentPartPr/>
                <p14:nvPr/>
              </p14:nvContentPartPr>
              <p14:xfrm>
                <a:off x="5967197" y="5895713"/>
                <a:ext cx="62280" cy="117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641E517-B28B-F945-944B-DDDBCEEE0B3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959637" y="5888153"/>
                  <a:ext cx="774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9014EF9-8382-E34D-9C77-879530035EDF}"/>
              </a:ext>
            </a:extLst>
          </p:cNvPr>
          <p:cNvGrpSpPr/>
          <p:nvPr/>
        </p:nvGrpSpPr>
        <p:grpSpPr>
          <a:xfrm>
            <a:off x="6265997" y="5783033"/>
            <a:ext cx="700560" cy="237600"/>
            <a:chOff x="6265997" y="5783033"/>
            <a:chExt cx="70056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DCD0CD4-9290-E841-8486-ED1B4E8DE9E6}"/>
                    </a:ext>
                  </a:extLst>
                </p14:cNvPr>
                <p14:cNvContentPartPr/>
                <p14:nvPr/>
              </p14:nvContentPartPr>
              <p14:xfrm>
                <a:off x="6265997" y="5889953"/>
                <a:ext cx="7200" cy="70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DCD0CD4-9290-E841-8486-ED1B4E8DE9E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258437" y="5882393"/>
                  <a:ext cx="22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18F1C33-4EF4-4042-AD2B-9438D9993F26}"/>
                    </a:ext>
                  </a:extLst>
                </p14:cNvPr>
                <p14:cNvContentPartPr/>
                <p14:nvPr/>
              </p14:nvContentPartPr>
              <p14:xfrm>
                <a:off x="6292637" y="5838833"/>
                <a:ext cx="174600" cy="159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18F1C33-4EF4-4042-AD2B-9438D9993F2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285077" y="5831273"/>
                  <a:ext cx="189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4807293-C6C9-3344-A331-E4E273820CB6}"/>
                    </a:ext>
                  </a:extLst>
                </p14:cNvPr>
                <p14:cNvContentPartPr/>
                <p14:nvPr/>
              </p14:nvContentPartPr>
              <p14:xfrm>
                <a:off x="6480917" y="5783033"/>
                <a:ext cx="338040" cy="215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4807293-C6C9-3344-A331-E4E273820CB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473357" y="5775473"/>
                  <a:ext cx="3531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9BC19B7-3D1F-FE41-9E0E-18106E4E0401}"/>
                    </a:ext>
                  </a:extLst>
                </p14:cNvPr>
                <p14:cNvContentPartPr/>
                <p14:nvPr/>
              </p14:nvContentPartPr>
              <p14:xfrm>
                <a:off x="6828677" y="5890673"/>
                <a:ext cx="108360" cy="104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9BC19B7-3D1F-FE41-9E0E-18106E4E040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821117" y="5883113"/>
                  <a:ext cx="123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D6E7D00-4896-9C46-A949-93CB30073586}"/>
                    </a:ext>
                  </a:extLst>
                </p14:cNvPr>
                <p14:cNvContentPartPr/>
                <p14:nvPr/>
              </p14:nvContentPartPr>
              <p14:xfrm>
                <a:off x="6841637" y="5894633"/>
                <a:ext cx="124920" cy="126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D6E7D00-4896-9C46-A949-93CB3007358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834437" y="5887073"/>
                  <a:ext cx="14004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36C9E5C-6C96-9E49-BD82-ED57D8CA9C02}"/>
                  </a:ext>
                </a:extLst>
              </p14:cNvPr>
              <p14:cNvContentPartPr/>
              <p14:nvPr/>
            </p14:nvContentPartPr>
            <p14:xfrm>
              <a:off x="7184717" y="5738033"/>
              <a:ext cx="528840" cy="2275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36C9E5C-6C96-9E49-BD82-ED57D8CA9C0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177157" y="5730833"/>
                <a:ext cx="54396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AB8EC06-2C52-4C44-ACA7-2F771AE582AD}"/>
              </a:ext>
            </a:extLst>
          </p:cNvPr>
          <p:cNvGrpSpPr/>
          <p:nvPr/>
        </p:nvGrpSpPr>
        <p:grpSpPr>
          <a:xfrm>
            <a:off x="8026757" y="5510513"/>
            <a:ext cx="1230120" cy="545400"/>
            <a:chOff x="8026757" y="5510513"/>
            <a:chExt cx="1230120" cy="5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C570EBF-6CB5-8A40-8DB5-9FF7C9153321}"/>
                    </a:ext>
                  </a:extLst>
                </p14:cNvPr>
                <p14:cNvContentPartPr/>
                <p14:nvPr/>
              </p14:nvContentPartPr>
              <p14:xfrm>
                <a:off x="8026757" y="5785193"/>
                <a:ext cx="163440" cy="169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C570EBF-6CB5-8A40-8DB5-9FF7C91533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19197" y="5777633"/>
                  <a:ext cx="178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BF261ED-01E6-B048-B2C4-12520295F50F}"/>
                    </a:ext>
                  </a:extLst>
                </p14:cNvPr>
                <p14:cNvContentPartPr/>
                <p14:nvPr/>
              </p14:nvContentPartPr>
              <p14:xfrm>
                <a:off x="8216837" y="5911193"/>
                <a:ext cx="83520" cy="144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BF261ED-01E6-B048-B2C4-12520295F50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209277" y="5903633"/>
                  <a:ext cx="98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AD2FBEF-4834-2C41-BCDB-A7892F9D9FC7}"/>
                    </a:ext>
                  </a:extLst>
                </p14:cNvPr>
                <p14:cNvContentPartPr/>
                <p14:nvPr/>
              </p14:nvContentPartPr>
              <p14:xfrm>
                <a:off x="8420957" y="5745593"/>
                <a:ext cx="153720" cy="192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AD2FBEF-4834-2C41-BCDB-A7892F9D9FC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413397" y="5738033"/>
                  <a:ext cx="168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A146851-8FB8-8E4E-BA10-B2612193D228}"/>
                    </a:ext>
                  </a:extLst>
                </p14:cNvPr>
                <p14:cNvContentPartPr/>
                <p14:nvPr/>
              </p14:nvContentPartPr>
              <p14:xfrm>
                <a:off x="8415197" y="5830193"/>
                <a:ext cx="156600" cy="25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A146851-8FB8-8E4E-BA10-B2612193D22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07637" y="5822633"/>
                  <a:ext cx="171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B6BE1A0-0FD5-284E-ADDB-41F823554982}"/>
                    </a:ext>
                  </a:extLst>
                </p14:cNvPr>
                <p14:cNvContentPartPr/>
                <p14:nvPr/>
              </p14:nvContentPartPr>
              <p14:xfrm>
                <a:off x="8667917" y="5621033"/>
                <a:ext cx="86040" cy="324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B6BE1A0-0FD5-284E-ADDB-41F82355498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60357" y="5613473"/>
                  <a:ext cx="1008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10C0E7C-87C8-C943-A50B-190B5C4CC7D6}"/>
                    </a:ext>
                  </a:extLst>
                </p14:cNvPr>
                <p14:cNvContentPartPr/>
                <p14:nvPr/>
              </p14:nvContentPartPr>
              <p14:xfrm>
                <a:off x="8767277" y="5677553"/>
                <a:ext cx="96840" cy="267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10C0E7C-87C8-C943-A50B-190B5C4CC7D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759717" y="5669993"/>
                  <a:ext cx="111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A6AA476-C241-BF48-AC73-F57ACC2B5FAA}"/>
                    </a:ext>
                  </a:extLst>
                </p14:cNvPr>
                <p14:cNvContentPartPr/>
                <p14:nvPr/>
              </p14:nvContentPartPr>
              <p14:xfrm>
                <a:off x="8801477" y="5645873"/>
                <a:ext cx="232920" cy="318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A6AA476-C241-BF48-AC73-F57ACC2B5FA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93917" y="5638313"/>
                  <a:ext cx="2480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B535EF2-E789-2640-8D32-58F20880762A}"/>
                    </a:ext>
                  </a:extLst>
                </p14:cNvPr>
                <p14:cNvContentPartPr/>
                <p14:nvPr/>
              </p14:nvContentPartPr>
              <p14:xfrm>
                <a:off x="9100277" y="5510513"/>
                <a:ext cx="156600" cy="212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B535EF2-E789-2640-8D32-58F20880762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92717" y="5502953"/>
                  <a:ext cx="17172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FCCFF72-C8D0-B94E-90E6-A3E1B7257F01}"/>
              </a:ext>
            </a:extLst>
          </p:cNvPr>
          <p:cNvGrpSpPr/>
          <p:nvPr/>
        </p:nvGrpSpPr>
        <p:grpSpPr>
          <a:xfrm>
            <a:off x="9510317" y="5744513"/>
            <a:ext cx="157680" cy="185760"/>
            <a:chOff x="9510317" y="5744513"/>
            <a:chExt cx="15768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534DAFE-5626-FE4C-AB6D-05B50F9AE46D}"/>
                    </a:ext>
                  </a:extLst>
                </p14:cNvPr>
                <p14:cNvContentPartPr/>
                <p14:nvPr/>
              </p14:nvContentPartPr>
              <p14:xfrm>
                <a:off x="9510317" y="5833793"/>
                <a:ext cx="20160" cy="96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534DAFE-5626-FE4C-AB6D-05B50F9AE46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502757" y="5826233"/>
                  <a:ext cx="35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2601129-BEF2-F142-8AD9-D587C9AC9E68}"/>
                    </a:ext>
                  </a:extLst>
                </p14:cNvPr>
                <p14:cNvContentPartPr/>
                <p14:nvPr/>
              </p14:nvContentPartPr>
              <p14:xfrm>
                <a:off x="9561077" y="5762873"/>
                <a:ext cx="18000" cy="4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2601129-BEF2-F142-8AD9-D587C9AC9E6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553877" y="5755313"/>
                  <a:ext cx="33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7616625-1523-BE48-8941-C6B97223EFE1}"/>
                    </a:ext>
                  </a:extLst>
                </p14:cNvPr>
                <p14:cNvContentPartPr/>
                <p14:nvPr/>
              </p14:nvContentPartPr>
              <p14:xfrm>
                <a:off x="9598517" y="5744513"/>
                <a:ext cx="69480" cy="172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7616625-1523-BE48-8941-C6B97223EFE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590957" y="5736953"/>
                  <a:ext cx="8424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9FE971C-E269-8944-9313-B450632755A5}"/>
              </a:ext>
            </a:extLst>
          </p:cNvPr>
          <p:cNvGrpSpPr/>
          <p:nvPr/>
        </p:nvGrpSpPr>
        <p:grpSpPr>
          <a:xfrm>
            <a:off x="9899477" y="5693753"/>
            <a:ext cx="613440" cy="211320"/>
            <a:chOff x="9899477" y="5693753"/>
            <a:chExt cx="61344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F6A922F-3306-604D-9E94-F24EEDC8BFA8}"/>
                    </a:ext>
                  </a:extLst>
                </p14:cNvPr>
                <p14:cNvContentPartPr/>
                <p14:nvPr/>
              </p14:nvContentPartPr>
              <p14:xfrm>
                <a:off x="9978677" y="5742713"/>
                <a:ext cx="22680" cy="162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F6A922F-3306-604D-9E94-F24EEDC8BFA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971477" y="5735153"/>
                  <a:ext cx="37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A57CFFD-7336-9F40-B4ED-43F796850328}"/>
                    </a:ext>
                  </a:extLst>
                </p14:cNvPr>
                <p14:cNvContentPartPr/>
                <p14:nvPr/>
              </p14:nvContentPartPr>
              <p14:xfrm>
                <a:off x="9899477" y="5693753"/>
                <a:ext cx="613440" cy="169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A57CFFD-7336-9F40-B4ED-43F79685032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891917" y="5686193"/>
                  <a:ext cx="62856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4105C07-10B2-0D4B-B550-3529CEABAE10}"/>
              </a:ext>
            </a:extLst>
          </p:cNvPr>
          <p:cNvGrpSpPr/>
          <p:nvPr/>
        </p:nvGrpSpPr>
        <p:grpSpPr>
          <a:xfrm>
            <a:off x="2059397" y="6189473"/>
            <a:ext cx="2109240" cy="343800"/>
            <a:chOff x="2059397" y="6189473"/>
            <a:chExt cx="210924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76B4A08-59DF-6C49-A1F4-002835E45665}"/>
                    </a:ext>
                  </a:extLst>
                </p14:cNvPr>
                <p14:cNvContentPartPr/>
                <p14:nvPr/>
              </p14:nvContentPartPr>
              <p14:xfrm>
                <a:off x="2059397" y="6279833"/>
                <a:ext cx="996480" cy="192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76B4A08-59DF-6C49-A1F4-002835E4566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051837" y="6272273"/>
                  <a:ext cx="1011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E5AB749-68DB-3E42-892C-62AB3518F532}"/>
                    </a:ext>
                  </a:extLst>
                </p14:cNvPr>
                <p14:cNvContentPartPr/>
                <p14:nvPr/>
              </p14:nvContentPartPr>
              <p14:xfrm>
                <a:off x="2953637" y="6293153"/>
                <a:ext cx="102240" cy="20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E5AB749-68DB-3E42-892C-62AB3518F53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46437" y="6285953"/>
                  <a:ext cx="117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445279E-A907-5449-852A-FFEF1B4C6A46}"/>
                    </a:ext>
                  </a:extLst>
                </p14:cNvPr>
                <p14:cNvContentPartPr/>
                <p14:nvPr/>
              </p14:nvContentPartPr>
              <p14:xfrm>
                <a:off x="3236957" y="6222953"/>
                <a:ext cx="73080" cy="215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445279E-A907-5449-852A-FFEF1B4C6A4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229397" y="6215393"/>
                  <a:ext cx="88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AECDAC4-E1A3-754E-9C0C-83031157AE4B}"/>
                    </a:ext>
                  </a:extLst>
                </p14:cNvPr>
                <p14:cNvContentPartPr/>
                <p14:nvPr/>
              </p14:nvContentPartPr>
              <p14:xfrm>
                <a:off x="3351797" y="6302153"/>
                <a:ext cx="602280" cy="231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AECDAC4-E1A3-754E-9C0C-83031157AE4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344237" y="6294593"/>
                  <a:ext cx="6174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1D13E93-CC04-CD49-9BD3-C4D264967CA3}"/>
                    </a:ext>
                  </a:extLst>
                </p14:cNvPr>
                <p14:cNvContentPartPr/>
                <p14:nvPr/>
              </p14:nvContentPartPr>
              <p14:xfrm>
                <a:off x="4056317" y="6189473"/>
                <a:ext cx="41760" cy="103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1D13E93-CC04-CD49-9BD3-C4D264967CA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048757" y="6181913"/>
                  <a:ext cx="56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5A50DFB-1A4A-4C4D-9C8B-D20FE6E8E294}"/>
                    </a:ext>
                  </a:extLst>
                </p14:cNvPr>
                <p14:cNvContentPartPr/>
                <p14:nvPr/>
              </p14:nvContentPartPr>
              <p14:xfrm>
                <a:off x="4040117" y="6263633"/>
                <a:ext cx="128520" cy="146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5A50DFB-1A4A-4C4D-9C8B-D20FE6E8E29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032557" y="6256073"/>
                  <a:ext cx="14364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DC73254-A1EF-F44A-8A97-E3B3E719D2F5}"/>
              </a:ext>
            </a:extLst>
          </p:cNvPr>
          <p:cNvGrpSpPr/>
          <p:nvPr/>
        </p:nvGrpSpPr>
        <p:grpSpPr>
          <a:xfrm>
            <a:off x="4443317" y="6143393"/>
            <a:ext cx="978120" cy="298800"/>
            <a:chOff x="4443317" y="6143393"/>
            <a:chExt cx="97812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12509D6-AC5C-C54F-9527-9A28A191D12A}"/>
                    </a:ext>
                  </a:extLst>
                </p14:cNvPr>
                <p14:cNvContentPartPr/>
                <p14:nvPr/>
              </p14:nvContentPartPr>
              <p14:xfrm>
                <a:off x="4443317" y="6143393"/>
                <a:ext cx="248400" cy="275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12509D6-AC5C-C54F-9527-9A28A191D12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435757" y="6135833"/>
                  <a:ext cx="263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195AAA6-39AC-0B48-BCD8-B5D1E9F3C04D}"/>
                    </a:ext>
                  </a:extLst>
                </p14:cNvPr>
                <p14:cNvContentPartPr/>
                <p14:nvPr/>
              </p14:nvContentPartPr>
              <p14:xfrm>
                <a:off x="4711517" y="6297833"/>
                <a:ext cx="546480" cy="117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195AAA6-39AC-0B48-BCD8-B5D1E9F3C04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703957" y="6290273"/>
                  <a:ext cx="561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0DCB62A-10E2-DD4D-8541-7A04D4511AFF}"/>
                    </a:ext>
                  </a:extLst>
                </p14:cNvPr>
                <p14:cNvContentPartPr/>
                <p14:nvPr/>
              </p14:nvContentPartPr>
              <p14:xfrm>
                <a:off x="5264117" y="6219713"/>
                <a:ext cx="157320" cy="222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0DCB62A-10E2-DD4D-8541-7A04D4511AF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256557" y="6212153"/>
                  <a:ext cx="17244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24035FF-DAB7-CF45-9DEB-BF9B7298B351}"/>
              </a:ext>
            </a:extLst>
          </p:cNvPr>
          <p:cNvGrpSpPr/>
          <p:nvPr/>
        </p:nvGrpSpPr>
        <p:grpSpPr>
          <a:xfrm>
            <a:off x="5704397" y="6192353"/>
            <a:ext cx="1104840" cy="333000"/>
            <a:chOff x="5704397" y="6192353"/>
            <a:chExt cx="110484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D5B0CB2-7EDF-064B-91AE-362EDAC200B8}"/>
                    </a:ext>
                  </a:extLst>
                </p14:cNvPr>
                <p14:cNvContentPartPr/>
                <p14:nvPr/>
              </p14:nvContentPartPr>
              <p14:xfrm>
                <a:off x="5704397" y="6289553"/>
                <a:ext cx="479520" cy="104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D5B0CB2-7EDF-064B-91AE-362EDAC200B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96837" y="6281993"/>
                  <a:ext cx="494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7C1A6F6-76B0-E040-BB1C-400B85AB3AF9}"/>
                    </a:ext>
                  </a:extLst>
                </p14:cNvPr>
                <p14:cNvContentPartPr/>
                <p14:nvPr/>
              </p14:nvContentPartPr>
              <p14:xfrm>
                <a:off x="6139277" y="6192353"/>
                <a:ext cx="448920" cy="333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7C1A6F6-76B0-E040-BB1C-400B85AB3AF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31717" y="6185153"/>
                  <a:ext cx="4640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C764F83-4BA5-E34C-ABF1-A89C0AA212A4}"/>
                    </a:ext>
                  </a:extLst>
                </p14:cNvPr>
                <p14:cNvContentPartPr/>
                <p14:nvPr/>
              </p14:nvContentPartPr>
              <p14:xfrm>
                <a:off x="6497477" y="6220073"/>
                <a:ext cx="224640" cy="1414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C764F83-4BA5-E34C-ABF1-A89C0AA212A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489917" y="6212513"/>
                  <a:ext cx="239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C95DDE6-5D51-5546-AC68-18B02DFF6C59}"/>
                    </a:ext>
                  </a:extLst>
                </p14:cNvPr>
                <p14:cNvContentPartPr/>
                <p14:nvPr/>
              </p14:nvContentPartPr>
              <p14:xfrm>
                <a:off x="6807077" y="6331313"/>
                <a:ext cx="2160" cy="64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C95DDE6-5D51-5546-AC68-18B02DFF6C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99517" y="6323753"/>
                  <a:ext cx="17280" cy="2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632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7818-360D-5D4A-9BFE-E796DE64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Edge Features: Not as Straightforward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887F-E2AE-0B4E-B4E9-6DE80DB4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Identified three situations where there are edge signals/attributes: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Edge attributes that specify the interaction of the adjacent vertices.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i="1" dirty="0"/>
              <a:t>e.g.</a:t>
            </a:r>
            <a:r>
              <a:rPr lang="en-GB" dirty="0"/>
              <a:t> knowledge graphs, or valence bonding, intra- and inter-molecular bonding, </a:t>
            </a:r>
            <a:r>
              <a:rPr lang="en-GB" i="1" dirty="0"/>
              <a:t>etc.</a:t>
            </a:r>
            <a:r>
              <a:rPr lang="en-GB" dirty="0"/>
              <a:t> 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Edge signals integrated into learning on the vertices</a:t>
            </a:r>
          </a:p>
          <a:p>
            <a:pPr lvl="2">
              <a:spcBef>
                <a:spcPts val="0"/>
              </a:spcBef>
            </a:pPr>
            <a:r>
              <a:rPr lang="en-GB" i="1" dirty="0"/>
              <a:t>e.g.</a:t>
            </a:r>
            <a:r>
              <a:rPr lang="en-GB" dirty="0"/>
              <a:t> distances/angles of chemical bonding or intramolecular bonding</a:t>
            </a:r>
          </a:p>
          <a:p>
            <a:pPr lvl="2">
              <a:spcBef>
                <a:spcPts val="0"/>
              </a:spcBef>
            </a:pPr>
            <a:r>
              <a:rPr lang="en-GB" dirty="0"/>
              <a:t>Must be continuous.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17B347-9035-6E41-BCCA-CD61D7A71CBE}"/>
                  </a:ext>
                </a:extLst>
              </p14:cNvPr>
              <p14:cNvContentPartPr/>
              <p14:nvPr/>
            </p14:nvContentPartPr>
            <p14:xfrm>
              <a:off x="4389103" y="5246794"/>
              <a:ext cx="264600" cy="27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17B347-9035-6E41-BCCA-CD61D7A71C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1543" y="5239234"/>
                <a:ext cx="2797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CF3EA4-BF4D-224A-8575-5E22B00229C7}"/>
                  </a:ext>
                </a:extLst>
              </p14:cNvPr>
              <p14:cNvContentPartPr/>
              <p14:nvPr/>
            </p14:nvContentPartPr>
            <p14:xfrm>
              <a:off x="7233463" y="5197114"/>
              <a:ext cx="306000" cy="22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CF3EA4-BF4D-224A-8575-5E22B0022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5903" y="5189554"/>
                <a:ext cx="3207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1A92D3-3004-A247-9C82-5A944C42284B}"/>
                  </a:ext>
                </a:extLst>
              </p14:cNvPr>
              <p14:cNvContentPartPr/>
              <p14:nvPr/>
            </p14:nvContentPartPr>
            <p14:xfrm>
              <a:off x="2903023" y="4720474"/>
              <a:ext cx="232560" cy="23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1A92D3-3004-A247-9C82-5A944C4228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5823" y="4712914"/>
                <a:ext cx="2476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953DAF-0F25-7748-A00D-A5DAF28FA4D3}"/>
                  </a:ext>
                </a:extLst>
              </p14:cNvPr>
              <p14:cNvContentPartPr/>
              <p14:nvPr/>
            </p14:nvContentPartPr>
            <p14:xfrm>
              <a:off x="2123263" y="5668714"/>
              <a:ext cx="276120" cy="244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953DAF-0F25-7748-A00D-A5DAF28FA4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5703" y="5661154"/>
                <a:ext cx="2912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14E8E5-A79F-3F4F-8C04-D23A39EBC504}"/>
                  </a:ext>
                </a:extLst>
              </p14:cNvPr>
              <p14:cNvContentPartPr/>
              <p14:nvPr/>
            </p14:nvContentPartPr>
            <p14:xfrm>
              <a:off x="1897183" y="4985794"/>
              <a:ext cx="275760" cy="286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14E8E5-A79F-3F4F-8C04-D23A39EBC5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9623" y="4978234"/>
                <a:ext cx="2908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D4A382E-60DE-B942-8480-EC25802A133C}"/>
                  </a:ext>
                </a:extLst>
              </p14:cNvPr>
              <p14:cNvContentPartPr/>
              <p14:nvPr/>
            </p14:nvContentPartPr>
            <p14:xfrm>
              <a:off x="8433343" y="4707514"/>
              <a:ext cx="357480" cy="257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D4A382E-60DE-B942-8480-EC25802A13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25783" y="4699954"/>
                <a:ext cx="3726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8BFCF1A-C677-EE42-8CAB-E87252DE7296}"/>
                  </a:ext>
                </a:extLst>
              </p14:cNvPr>
              <p14:cNvContentPartPr/>
              <p14:nvPr/>
            </p14:nvContentPartPr>
            <p14:xfrm>
              <a:off x="8481223" y="5458834"/>
              <a:ext cx="287280" cy="236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8BFCF1A-C677-EE42-8CAB-E87252DE72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73663" y="5451274"/>
                <a:ext cx="3024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37D4B52-D0CA-514E-BFEF-5F5DB79F007D}"/>
                  </a:ext>
                </a:extLst>
              </p14:cNvPr>
              <p14:cNvContentPartPr/>
              <p14:nvPr/>
            </p14:nvContentPartPr>
            <p14:xfrm>
              <a:off x="8639623" y="4963114"/>
              <a:ext cx="30240" cy="484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37D4B52-D0CA-514E-BFEF-5F5DB79F00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32063" y="4955554"/>
                <a:ext cx="45360" cy="49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D745BFF-0FB6-A549-B449-DB1C9136BDBA}"/>
              </a:ext>
            </a:extLst>
          </p:cNvPr>
          <p:cNvGrpSpPr/>
          <p:nvPr/>
        </p:nvGrpSpPr>
        <p:grpSpPr>
          <a:xfrm>
            <a:off x="2055223" y="4837114"/>
            <a:ext cx="6416280" cy="908280"/>
            <a:chOff x="2055223" y="4837114"/>
            <a:chExt cx="6416280" cy="90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6DFBC2-BAB6-6742-9661-05B5CC8E34A7}"/>
                    </a:ext>
                  </a:extLst>
                </p14:cNvPr>
                <p14:cNvContentPartPr/>
                <p14:nvPr/>
              </p14:nvContentPartPr>
              <p14:xfrm>
                <a:off x="2055223" y="5276314"/>
                <a:ext cx="182880" cy="384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6DFBC2-BAB6-6742-9661-05B5CC8E34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48023" y="5268754"/>
                  <a:ext cx="197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3A8C72-F6A1-A841-B320-44C5464B2C55}"/>
                    </a:ext>
                  </a:extLst>
                </p14:cNvPr>
                <p14:cNvContentPartPr/>
                <p14:nvPr/>
              </p14:nvContentPartPr>
              <p14:xfrm>
                <a:off x="2410543" y="5343994"/>
                <a:ext cx="1967760" cy="401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3A8C72-F6A1-A841-B320-44C5464B2C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03343" y="5336434"/>
                  <a:ext cx="19828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DFF132-B88E-5745-BF94-4705D63D22C6}"/>
                    </a:ext>
                  </a:extLst>
                </p14:cNvPr>
                <p14:cNvContentPartPr/>
                <p14:nvPr/>
              </p14:nvContentPartPr>
              <p14:xfrm>
                <a:off x="3160423" y="4857634"/>
                <a:ext cx="1269360" cy="43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DFF132-B88E-5745-BF94-4705D63D22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52863" y="4850074"/>
                  <a:ext cx="12844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7A6A31-8DC0-694B-B697-41363DEE8BD1}"/>
                    </a:ext>
                  </a:extLst>
                </p14:cNvPr>
                <p14:cNvContentPartPr/>
                <p14:nvPr/>
              </p14:nvContentPartPr>
              <p14:xfrm>
                <a:off x="2163943" y="4837114"/>
                <a:ext cx="766080" cy="271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7A6A31-8DC0-694B-B697-41363DEE8B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6383" y="4829554"/>
                  <a:ext cx="781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27874E-83F0-BC4D-99E2-670B64F029D4}"/>
                    </a:ext>
                  </a:extLst>
                </p14:cNvPr>
                <p14:cNvContentPartPr/>
                <p14:nvPr/>
              </p14:nvContentPartPr>
              <p14:xfrm>
                <a:off x="2336383" y="5004154"/>
                <a:ext cx="654480" cy="72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27874E-83F0-BC4D-99E2-670B64F029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8823" y="4996954"/>
                  <a:ext cx="66960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646995-FE6D-3E4D-AD25-A878C2992B97}"/>
                    </a:ext>
                  </a:extLst>
                </p14:cNvPr>
                <p14:cNvContentPartPr/>
                <p14:nvPr/>
              </p14:nvContentPartPr>
              <p14:xfrm>
                <a:off x="7500223" y="4876714"/>
                <a:ext cx="906840" cy="343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646995-FE6D-3E4D-AD25-A878C2992B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92663" y="4869154"/>
                  <a:ext cx="921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FE89F8-2A7C-BC4B-9B1B-D3EFC9A99648}"/>
                    </a:ext>
                  </a:extLst>
                </p14:cNvPr>
                <p14:cNvContentPartPr/>
                <p14:nvPr/>
              </p14:nvContentPartPr>
              <p14:xfrm>
                <a:off x="7538023" y="5326714"/>
                <a:ext cx="933480" cy="261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FE89F8-2A7C-BC4B-9B1B-D3EFC9A996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30463" y="5319154"/>
                  <a:ext cx="948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40F436-053C-0146-AD02-99E4950013B3}"/>
                    </a:ext>
                  </a:extLst>
                </p14:cNvPr>
                <p14:cNvContentPartPr/>
                <p14:nvPr/>
              </p14:nvContentPartPr>
              <p14:xfrm>
                <a:off x="4639303" y="5267674"/>
                <a:ext cx="2572560" cy="14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40F436-053C-0146-AD02-99E4950013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31743" y="5260114"/>
                  <a:ext cx="258768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C51DDE3-71C1-4F4B-A6AB-2117AA5A4871}"/>
                  </a:ext>
                </a:extLst>
              </p14:cNvPr>
              <p14:cNvContentPartPr/>
              <p14:nvPr/>
            </p14:nvContentPartPr>
            <p14:xfrm>
              <a:off x="4382623" y="5259394"/>
              <a:ext cx="283680" cy="241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C51DDE3-71C1-4F4B-A6AB-2117AA5A487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67503" y="5244274"/>
                <a:ext cx="31392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2E2BCC4-47F5-8B47-8126-4CAAAC809AEA}"/>
              </a:ext>
            </a:extLst>
          </p:cNvPr>
          <p:cNvGrpSpPr/>
          <p:nvPr/>
        </p:nvGrpSpPr>
        <p:grpSpPr>
          <a:xfrm>
            <a:off x="4715623" y="4929274"/>
            <a:ext cx="2633760" cy="446040"/>
            <a:chOff x="4715623" y="4929274"/>
            <a:chExt cx="263376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D78850-73CC-A643-B98A-83B369099B00}"/>
                    </a:ext>
                  </a:extLst>
                </p14:cNvPr>
                <p14:cNvContentPartPr/>
                <p14:nvPr/>
              </p14:nvContentPartPr>
              <p14:xfrm>
                <a:off x="4717063" y="4929274"/>
                <a:ext cx="2632320" cy="416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D78850-73CC-A643-B98A-83B369099B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01943" y="4913794"/>
                  <a:ext cx="26629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7F235D-B4C8-AF4B-9964-0A91E47714AB}"/>
                    </a:ext>
                  </a:extLst>
                </p14:cNvPr>
                <p14:cNvContentPartPr/>
                <p14:nvPr/>
              </p14:nvContentPartPr>
              <p14:xfrm>
                <a:off x="4715623" y="5204674"/>
                <a:ext cx="138240" cy="170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7F235D-B4C8-AF4B-9964-0A91E47714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00143" y="5189554"/>
                  <a:ext cx="1684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4A09CF-E11B-8E44-9282-287CE1B97EBD}"/>
              </a:ext>
            </a:extLst>
          </p:cNvPr>
          <p:cNvGrpSpPr/>
          <p:nvPr/>
        </p:nvGrpSpPr>
        <p:grpSpPr>
          <a:xfrm>
            <a:off x="4454623" y="5354074"/>
            <a:ext cx="126720" cy="64800"/>
            <a:chOff x="4454623" y="5354074"/>
            <a:chExt cx="126720" cy="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8BD7A2-B98B-E042-BEEA-34ECCA99C17E}"/>
                    </a:ext>
                  </a:extLst>
                </p14:cNvPr>
                <p14:cNvContentPartPr/>
                <p14:nvPr/>
              </p14:nvContentPartPr>
              <p14:xfrm>
                <a:off x="4454623" y="5366314"/>
                <a:ext cx="70560" cy="52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8BD7A2-B98B-E042-BEEA-34ECCA99C1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47063" y="5358754"/>
                  <a:ext cx="85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8DC50F6-AF9C-694D-9CBB-3EE058C2A30B}"/>
                    </a:ext>
                  </a:extLst>
                </p14:cNvPr>
                <p14:cNvContentPartPr/>
                <p14:nvPr/>
              </p14:nvContentPartPr>
              <p14:xfrm>
                <a:off x="4527703" y="5354074"/>
                <a:ext cx="53640" cy="63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8DC50F6-AF9C-694D-9CBB-3EE058C2A3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20143" y="5346514"/>
                  <a:ext cx="6840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A36BFDA-AA50-9F4C-88F4-F4E9119B2198}"/>
                  </a:ext>
                </a:extLst>
              </p14:cNvPr>
              <p14:cNvContentPartPr/>
              <p14:nvPr/>
            </p14:nvContentPartPr>
            <p14:xfrm>
              <a:off x="7331383" y="5291794"/>
              <a:ext cx="106560" cy="101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A36BFDA-AA50-9F4C-88F4-F4E9119B219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23823" y="5284234"/>
                <a:ext cx="12168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D522ADDB-286B-B047-8EB1-D9CC9AF60837}"/>
              </a:ext>
            </a:extLst>
          </p:cNvPr>
          <p:cNvGrpSpPr/>
          <p:nvPr/>
        </p:nvGrpSpPr>
        <p:grpSpPr>
          <a:xfrm>
            <a:off x="5233663" y="4232314"/>
            <a:ext cx="2733480" cy="710640"/>
            <a:chOff x="5233663" y="4232314"/>
            <a:chExt cx="2733480" cy="71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D38C05-C519-4B45-9C3D-FE4B71447275}"/>
                    </a:ext>
                  </a:extLst>
                </p14:cNvPr>
                <p14:cNvContentPartPr/>
                <p14:nvPr/>
              </p14:nvContentPartPr>
              <p14:xfrm>
                <a:off x="5233663" y="4747114"/>
                <a:ext cx="153720" cy="195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D38C05-C519-4B45-9C3D-FE4B714472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8183" y="4731994"/>
                  <a:ext cx="184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BD73F55-620F-844E-94BD-67A6BF549BA3}"/>
                    </a:ext>
                  </a:extLst>
                </p14:cNvPr>
                <p14:cNvContentPartPr/>
                <p14:nvPr/>
              </p14:nvContentPartPr>
              <p14:xfrm>
                <a:off x="5423743" y="4753954"/>
                <a:ext cx="64080" cy="110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BD73F55-620F-844E-94BD-67A6BF549B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08623" y="4738834"/>
                  <a:ext cx="94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85E115C-775C-A04E-A6DC-9AEFA0096A42}"/>
                    </a:ext>
                  </a:extLst>
                </p14:cNvPr>
                <p14:cNvContentPartPr/>
                <p14:nvPr/>
              </p14:nvContentPartPr>
              <p14:xfrm>
                <a:off x="5554063" y="4592314"/>
                <a:ext cx="79200" cy="22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85E115C-775C-A04E-A6DC-9AEFA0096A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38943" y="4577194"/>
                  <a:ext cx="109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F04D66B-BFF8-8143-B7D5-0C2EF5D29C9F}"/>
                    </a:ext>
                  </a:extLst>
                </p14:cNvPr>
                <p14:cNvContentPartPr/>
                <p14:nvPr/>
              </p14:nvContentPartPr>
              <p14:xfrm>
                <a:off x="5740903" y="4549474"/>
                <a:ext cx="77760" cy="264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F04D66B-BFF8-8143-B7D5-0C2EF5D29C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25783" y="4533994"/>
                  <a:ext cx="108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E96A786-F5D8-B54F-9B1A-A0A4B33B2909}"/>
                    </a:ext>
                  </a:extLst>
                </p14:cNvPr>
                <p14:cNvContentPartPr/>
                <p14:nvPr/>
              </p14:nvContentPartPr>
              <p14:xfrm>
                <a:off x="5681503" y="4707154"/>
                <a:ext cx="98640" cy="8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E96A786-F5D8-B54F-9B1A-A0A4B33B290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66383" y="4692034"/>
                  <a:ext cx="129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D6B33C3-F7A4-A549-86CC-CAFA56AD0E76}"/>
                    </a:ext>
                  </a:extLst>
                </p14:cNvPr>
                <p14:cNvContentPartPr/>
                <p14:nvPr/>
              </p14:nvContentPartPr>
              <p14:xfrm>
                <a:off x="5900023" y="4573594"/>
                <a:ext cx="56160" cy="179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D6B33C3-F7A4-A549-86CC-CAFA56AD0E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84903" y="4558114"/>
                  <a:ext cx="86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0A3E3C-26D5-F74C-871E-7A302CF5FEAA}"/>
                    </a:ext>
                  </a:extLst>
                </p14:cNvPr>
                <p14:cNvContentPartPr/>
                <p14:nvPr/>
              </p14:nvContentPartPr>
              <p14:xfrm>
                <a:off x="6005143" y="4635514"/>
                <a:ext cx="67320" cy="7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0A3E3C-26D5-F74C-871E-7A302CF5FE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89663" y="4620034"/>
                  <a:ext cx="97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C0A618-8906-6C44-AEE2-AF67D7D6A884}"/>
                    </a:ext>
                  </a:extLst>
                </p14:cNvPr>
                <p14:cNvContentPartPr/>
                <p14:nvPr/>
              </p14:nvContentPartPr>
              <p14:xfrm>
                <a:off x="6078943" y="4620394"/>
                <a:ext cx="86400" cy="65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C0A618-8906-6C44-AEE2-AF67D7D6A8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63463" y="4605274"/>
                  <a:ext cx="117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9349F9-CA77-A74F-89E0-C8C801374727}"/>
                    </a:ext>
                  </a:extLst>
                </p14:cNvPr>
                <p14:cNvContentPartPr/>
                <p14:nvPr/>
              </p14:nvContentPartPr>
              <p14:xfrm>
                <a:off x="6226543" y="4706074"/>
                <a:ext cx="5040" cy="65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9349F9-CA77-A74F-89E0-C8C8013747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11423" y="4690954"/>
                  <a:ext cx="35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E88BDD4-0C29-3549-82E8-39B13E10E0C4}"/>
                    </a:ext>
                  </a:extLst>
                </p14:cNvPr>
                <p14:cNvContentPartPr/>
                <p14:nvPr/>
              </p14:nvContentPartPr>
              <p14:xfrm>
                <a:off x="6125383" y="4496554"/>
                <a:ext cx="81720" cy="200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E88BDD4-0C29-3549-82E8-39B13E10E0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09903" y="4481074"/>
                  <a:ext cx="1123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6D5EFF-68ED-FB48-95F5-A7F113C45643}"/>
                    </a:ext>
                  </a:extLst>
                </p14:cNvPr>
                <p14:cNvContentPartPr/>
                <p14:nvPr/>
              </p14:nvContentPartPr>
              <p14:xfrm>
                <a:off x="6400783" y="4464154"/>
                <a:ext cx="67320" cy="222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6D5EFF-68ED-FB48-95F5-A7F113C456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85663" y="4449034"/>
                  <a:ext cx="97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B53ED5-4973-3E41-85B8-FF393BAAE503}"/>
                    </a:ext>
                  </a:extLst>
                </p14:cNvPr>
                <p14:cNvContentPartPr/>
                <p14:nvPr/>
              </p14:nvContentPartPr>
              <p14:xfrm>
                <a:off x="6358663" y="4616434"/>
                <a:ext cx="117360" cy="30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B53ED5-4973-3E41-85B8-FF393BAAE5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43543" y="4600954"/>
                  <a:ext cx="147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784ECD-BA31-B543-9A81-659E42E4787A}"/>
                    </a:ext>
                  </a:extLst>
                </p14:cNvPr>
                <p14:cNvContentPartPr/>
                <p14:nvPr/>
              </p14:nvContentPartPr>
              <p14:xfrm>
                <a:off x="6524623" y="4475314"/>
                <a:ext cx="66960" cy="20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784ECD-BA31-B543-9A81-659E42E4787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09503" y="4459834"/>
                  <a:ext cx="97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D7514C-ADEE-9740-A8C4-DA004776745A}"/>
                    </a:ext>
                  </a:extLst>
                </p14:cNvPr>
                <p14:cNvContentPartPr/>
                <p14:nvPr/>
              </p14:nvContentPartPr>
              <p14:xfrm>
                <a:off x="6635503" y="4581874"/>
                <a:ext cx="150480" cy="198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D7514C-ADEE-9740-A8C4-DA00477674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383" y="4566754"/>
                  <a:ext cx="181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C693C0-0BA3-3E4D-A9F2-3507DA47A482}"/>
                    </a:ext>
                  </a:extLst>
                </p14:cNvPr>
                <p14:cNvContentPartPr/>
                <p14:nvPr/>
              </p14:nvContentPartPr>
              <p14:xfrm>
                <a:off x="6755023" y="4455514"/>
                <a:ext cx="71280" cy="191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C693C0-0BA3-3E4D-A9F2-3507DA47A4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39543" y="4440034"/>
                  <a:ext cx="101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9F10A74-CFED-AF47-8472-85A28A567604}"/>
                    </a:ext>
                  </a:extLst>
                </p14:cNvPr>
                <p14:cNvContentPartPr/>
                <p14:nvPr/>
              </p14:nvContentPartPr>
              <p14:xfrm>
                <a:off x="6948343" y="4610674"/>
                <a:ext cx="3600" cy="88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9F10A74-CFED-AF47-8472-85A28A56760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33223" y="4595554"/>
                  <a:ext cx="34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695A93C-4AA4-7247-8328-3DC0BF6E8A2A}"/>
                    </a:ext>
                  </a:extLst>
                </p14:cNvPr>
                <p14:cNvContentPartPr/>
                <p14:nvPr/>
              </p14:nvContentPartPr>
              <p14:xfrm>
                <a:off x="7133743" y="4375234"/>
                <a:ext cx="80280" cy="278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695A93C-4AA4-7247-8328-3DC0BF6E8A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18623" y="4360114"/>
                  <a:ext cx="110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853B31-BA9B-244B-9214-3F111AC54002}"/>
                    </a:ext>
                  </a:extLst>
                </p14:cNvPr>
                <p14:cNvContentPartPr/>
                <p14:nvPr/>
              </p14:nvContentPartPr>
              <p14:xfrm>
                <a:off x="7084423" y="4523554"/>
                <a:ext cx="167400" cy="54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853B31-BA9B-244B-9214-3F111AC5400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69303" y="4508434"/>
                  <a:ext cx="198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5FBBDF6-5B29-744C-9571-30F02DE7C61B}"/>
                    </a:ext>
                  </a:extLst>
                </p14:cNvPr>
                <p14:cNvContentPartPr/>
                <p14:nvPr/>
              </p14:nvContentPartPr>
              <p14:xfrm>
                <a:off x="7314823" y="4366594"/>
                <a:ext cx="106920" cy="260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5FBBDF6-5B29-744C-9571-30F02DE7C6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99703" y="4351474"/>
                  <a:ext cx="137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40C65A-B05B-2244-9E8D-214A8858BDAA}"/>
                    </a:ext>
                  </a:extLst>
                </p14:cNvPr>
                <p14:cNvContentPartPr/>
                <p14:nvPr/>
              </p14:nvContentPartPr>
              <p14:xfrm>
                <a:off x="7450903" y="4453354"/>
                <a:ext cx="66960" cy="112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40C65A-B05B-2244-9E8D-214A8858BDA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35783" y="4438234"/>
                  <a:ext cx="97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D80262-6639-8249-B457-5445FD48FB30}"/>
                    </a:ext>
                  </a:extLst>
                </p14:cNvPr>
                <p14:cNvContentPartPr/>
                <p14:nvPr/>
              </p14:nvContentPartPr>
              <p14:xfrm>
                <a:off x="7529383" y="4451554"/>
                <a:ext cx="68400" cy="103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D80262-6639-8249-B457-5445FD48FB3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14263" y="4436074"/>
                  <a:ext cx="99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C664B9-7E09-0744-9D55-5ADC431A9281}"/>
                    </a:ext>
                  </a:extLst>
                </p14:cNvPr>
                <p14:cNvContentPartPr/>
                <p14:nvPr/>
              </p14:nvContentPartPr>
              <p14:xfrm>
                <a:off x="7677343" y="4430314"/>
                <a:ext cx="136800" cy="229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C664B9-7E09-0744-9D55-5ADC431A928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62223" y="4415194"/>
                  <a:ext cx="167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0D4CA3F-6472-8045-83E6-E2BD97B34ABA}"/>
                    </a:ext>
                  </a:extLst>
                </p14:cNvPr>
                <p14:cNvContentPartPr/>
                <p14:nvPr/>
              </p14:nvContentPartPr>
              <p14:xfrm>
                <a:off x="7802623" y="4308274"/>
                <a:ext cx="65160" cy="217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0D4CA3F-6472-8045-83E6-E2BD97B34A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87143" y="4293154"/>
                  <a:ext cx="95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7D53F9A-662B-4340-B17A-204AAB075A4C}"/>
                    </a:ext>
                  </a:extLst>
                </p14:cNvPr>
                <p14:cNvContentPartPr/>
                <p14:nvPr/>
              </p14:nvContentPartPr>
              <p14:xfrm>
                <a:off x="7841143" y="4232314"/>
                <a:ext cx="126000" cy="330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7D53F9A-662B-4340-B17A-204AAB075A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26023" y="4217194"/>
                  <a:ext cx="156600" cy="36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B36CABC-8E08-9842-B01D-06628A0B81F3}"/>
                  </a:ext>
                </a:extLst>
              </p14:cNvPr>
              <p14:cNvContentPartPr/>
              <p14:nvPr/>
            </p14:nvContentPartPr>
            <p14:xfrm>
              <a:off x="4698343" y="5428954"/>
              <a:ext cx="217440" cy="139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B36CABC-8E08-9842-B01D-06628A0B81F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83223" y="5413474"/>
                <a:ext cx="248040" cy="1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12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DFFF-2063-B44F-8F01-42A1D452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Example: Weaving (</a:t>
            </a:r>
            <a:r>
              <a:rPr lang="en-GB" sz="2600" dirty="0" err="1"/>
              <a:t>Kearnes</a:t>
            </a:r>
            <a:r>
              <a:rPr lang="en-GB" sz="2600" dirty="0"/>
              <a:t> </a:t>
            </a:r>
            <a:r>
              <a:rPr lang="en-GB" sz="2600" i="1" dirty="0"/>
              <a:t>et al.</a:t>
            </a:r>
            <a:r>
              <a:rPr lang="en-GB" sz="2600" dirty="0"/>
              <a:t>, 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16096-DDAC-414D-9284-8D881BD07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One unit for the vertices/atoms:</a:t>
            </a:r>
          </a:p>
          <a:p>
            <a:pPr>
              <a:lnSpc>
                <a:spcPct val="200000"/>
              </a:lnSpc>
            </a:pPr>
            <a:r>
              <a:rPr lang="en-GB" dirty="0"/>
              <a:t>One unit for the links/pairs of atoms:</a:t>
            </a:r>
          </a:p>
          <a:p>
            <a:pPr>
              <a:lnSpc>
                <a:spcPct val="200000"/>
              </a:lnSpc>
            </a:pPr>
            <a:r>
              <a:rPr lang="en-GB" dirty="0"/>
              <a:t>Another two units that merge the output of the two: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762A6A-87C5-144D-882E-626A240D9505}"/>
              </a:ext>
            </a:extLst>
          </p:cNvPr>
          <p:cNvGrpSpPr/>
          <p:nvPr/>
        </p:nvGrpSpPr>
        <p:grpSpPr>
          <a:xfrm>
            <a:off x="1965797" y="2640233"/>
            <a:ext cx="1477440" cy="431640"/>
            <a:chOff x="1965797" y="2640233"/>
            <a:chExt cx="147744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91E8C17-81AB-5A49-A214-709939BD04D8}"/>
                    </a:ext>
                  </a:extLst>
                </p14:cNvPr>
                <p14:cNvContentPartPr/>
                <p14:nvPr/>
              </p14:nvContentPartPr>
              <p14:xfrm>
                <a:off x="1965797" y="2662553"/>
                <a:ext cx="131040" cy="409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91E8C17-81AB-5A49-A214-709939BD04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58237" y="2654993"/>
                  <a:ext cx="146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FC507C-D418-2840-8333-EB0162C6BE55}"/>
                    </a:ext>
                  </a:extLst>
                </p14:cNvPr>
                <p14:cNvContentPartPr/>
                <p14:nvPr/>
              </p14:nvContentPartPr>
              <p14:xfrm>
                <a:off x="2146157" y="2762273"/>
                <a:ext cx="257760" cy="237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FC507C-D418-2840-8333-EB0162C6BE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8597" y="2754713"/>
                  <a:ext cx="2725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9A4D46-D83B-D844-9D74-0BF32DAD2B4D}"/>
                    </a:ext>
                  </a:extLst>
                </p14:cNvPr>
                <p14:cNvContentPartPr/>
                <p14:nvPr/>
              </p14:nvContentPartPr>
              <p14:xfrm>
                <a:off x="2150477" y="2898353"/>
                <a:ext cx="124200" cy="44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9A4D46-D83B-D844-9D74-0BF32DAD2B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42917" y="2890793"/>
                  <a:ext cx="139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9E6282-4B45-9544-A538-06B1DADCAF6E}"/>
                    </a:ext>
                  </a:extLst>
                </p14:cNvPr>
                <p14:cNvContentPartPr/>
                <p14:nvPr/>
              </p14:nvContentPartPr>
              <p14:xfrm>
                <a:off x="2455397" y="2866313"/>
                <a:ext cx="386640" cy="19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9E6282-4B45-9544-A538-06B1DADCAF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47837" y="2858753"/>
                  <a:ext cx="401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667A53-DC7A-D147-8BC3-19543C1C1DB5}"/>
                    </a:ext>
                  </a:extLst>
                </p14:cNvPr>
                <p14:cNvContentPartPr/>
                <p14:nvPr/>
              </p14:nvContentPartPr>
              <p14:xfrm>
                <a:off x="2797757" y="2817353"/>
                <a:ext cx="126720" cy="148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667A53-DC7A-D147-8BC3-19543C1C1D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90197" y="2809793"/>
                  <a:ext cx="141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0A178A-7D42-FA40-BD52-90EF69E8532F}"/>
                    </a:ext>
                  </a:extLst>
                </p14:cNvPr>
                <p14:cNvContentPartPr/>
                <p14:nvPr/>
              </p14:nvContentPartPr>
              <p14:xfrm>
                <a:off x="3062357" y="2758313"/>
                <a:ext cx="266040" cy="23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0A178A-7D42-FA40-BD52-90EF69E853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4797" y="2750753"/>
                  <a:ext cx="281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8580F4-B5A4-784A-840E-6C829E8F04E6}"/>
                    </a:ext>
                  </a:extLst>
                </p14:cNvPr>
                <p14:cNvContentPartPr/>
                <p14:nvPr/>
              </p14:nvContentPartPr>
              <p14:xfrm>
                <a:off x="3095477" y="2831393"/>
                <a:ext cx="132480" cy="49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8580F4-B5A4-784A-840E-6C829E8F04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87917" y="2823833"/>
                  <a:ext cx="147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8EB8572-1647-4942-9316-A8A05ADDDE99}"/>
                    </a:ext>
                  </a:extLst>
                </p14:cNvPr>
                <p14:cNvContentPartPr/>
                <p14:nvPr/>
              </p14:nvContentPartPr>
              <p14:xfrm>
                <a:off x="3336677" y="2640233"/>
                <a:ext cx="106560" cy="414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8EB8572-1647-4942-9316-A8A05ADDDE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29117" y="2632673"/>
                  <a:ext cx="121680" cy="42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FABA00-50B8-7942-97DB-B6EC0D944AC9}"/>
                  </a:ext>
                </a:extLst>
              </p14:cNvPr>
              <p14:cNvContentPartPr/>
              <p14:nvPr/>
            </p14:nvContentPartPr>
            <p14:xfrm>
              <a:off x="3762917" y="2798273"/>
              <a:ext cx="34920" cy="38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FABA00-50B8-7942-97DB-B6EC0D944A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5357" y="2790713"/>
                <a:ext cx="500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EDEB31-7831-FC40-A353-2D8A49F0C30A}"/>
                  </a:ext>
                </a:extLst>
              </p14:cNvPr>
              <p14:cNvContentPartPr/>
              <p14:nvPr/>
            </p14:nvContentPartPr>
            <p14:xfrm>
              <a:off x="3754277" y="2968553"/>
              <a:ext cx="34200" cy="36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EDEB31-7831-FC40-A353-2D8A49F0C3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46717" y="2960993"/>
                <a:ext cx="4932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87AB4E7-4113-264F-A382-1E6560F55920}"/>
              </a:ext>
            </a:extLst>
          </p:cNvPr>
          <p:cNvGrpSpPr/>
          <p:nvPr/>
        </p:nvGrpSpPr>
        <p:grpSpPr>
          <a:xfrm>
            <a:off x="4092677" y="2644913"/>
            <a:ext cx="662400" cy="436320"/>
            <a:chOff x="4092677" y="2644913"/>
            <a:chExt cx="662400" cy="4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E7CE14-A57C-AF49-AC36-6D3B4ECA7573}"/>
                    </a:ext>
                  </a:extLst>
                </p14:cNvPr>
                <p14:cNvContentPartPr/>
                <p14:nvPr/>
              </p14:nvContentPartPr>
              <p14:xfrm>
                <a:off x="4164677" y="2644913"/>
                <a:ext cx="105480" cy="436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E7CE14-A57C-AF49-AC36-6D3B4ECA75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57117" y="2637353"/>
                  <a:ext cx="1206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DC5DF9-640C-EC43-96C0-CB6EE2CC018B}"/>
                    </a:ext>
                  </a:extLst>
                </p14:cNvPr>
                <p14:cNvContentPartPr/>
                <p14:nvPr/>
              </p14:nvContentPartPr>
              <p14:xfrm>
                <a:off x="4092677" y="2864873"/>
                <a:ext cx="166320" cy="27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DC5DF9-640C-EC43-96C0-CB6EE2CC01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85117" y="2857313"/>
                  <a:ext cx="181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95DBA5-87C2-134C-BC05-5756D624DD90}"/>
                    </a:ext>
                  </a:extLst>
                </p14:cNvPr>
                <p14:cNvContentPartPr/>
                <p14:nvPr/>
              </p14:nvContentPartPr>
              <p14:xfrm>
                <a:off x="4408397" y="2645993"/>
                <a:ext cx="110880" cy="405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95DBA5-87C2-134C-BC05-5756D624DD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00837" y="2638433"/>
                  <a:ext cx="1256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971A6FA-3B03-D747-B346-B9357DBD95DA}"/>
                    </a:ext>
                  </a:extLst>
                </p14:cNvPr>
                <p14:cNvContentPartPr/>
                <p14:nvPr/>
              </p14:nvContentPartPr>
              <p14:xfrm>
                <a:off x="4564637" y="2772353"/>
                <a:ext cx="190440" cy="228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971A6FA-3B03-D747-B346-B9357DBD95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7077" y="2764793"/>
                  <a:ext cx="205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53D860-8C29-CF4E-AEB8-B34ADF425DA6}"/>
                    </a:ext>
                  </a:extLst>
                </p14:cNvPr>
                <p14:cNvContentPartPr/>
                <p14:nvPr/>
              </p14:nvContentPartPr>
              <p14:xfrm>
                <a:off x="4559957" y="2841833"/>
                <a:ext cx="111600" cy="42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53D860-8C29-CF4E-AEB8-B34ADF425D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52397" y="2834273"/>
                  <a:ext cx="12672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E145E3-D004-A342-8926-0B67BB20F2CD}"/>
              </a:ext>
            </a:extLst>
          </p:cNvPr>
          <p:cNvGrpSpPr/>
          <p:nvPr/>
        </p:nvGrpSpPr>
        <p:grpSpPr>
          <a:xfrm>
            <a:off x="4744637" y="2996993"/>
            <a:ext cx="380880" cy="165600"/>
            <a:chOff x="4744637" y="2996993"/>
            <a:chExt cx="38088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16718ED-0595-024E-B50B-7807D21EED7E}"/>
                    </a:ext>
                  </a:extLst>
                </p14:cNvPr>
                <p14:cNvContentPartPr/>
                <p14:nvPr/>
              </p14:nvContentPartPr>
              <p14:xfrm>
                <a:off x="4744637" y="2996993"/>
                <a:ext cx="129600" cy="133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16718ED-0595-024E-B50B-7807D21EED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37077" y="2989433"/>
                  <a:ext cx="144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245891F-1C57-E546-8495-CD0E74F0AE85}"/>
                    </a:ext>
                  </a:extLst>
                </p14:cNvPr>
                <p14:cNvContentPartPr/>
                <p14:nvPr/>
              </p14:nvContentPartPr>
              <p14:xfrm>
                <a:off x="4914557" y="3090233"/>
                <a:ext cx="34920" cy="72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245891F-1C57-E546-8495-CD0E74F0AE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06997" y="3082673"/>
                  <a:ext cx="50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EDADC60-E60F-9547-B1C8-F8EFC47D5263}"/>
                    </a:ext>
                  </a:extLst>
                </p14:cNvPr>
                <p14:cNvContentPartPr/>
                <p14:nvPr/>
              </p14:nvContentPartPr>
              <p14:xfrm>
                <a:off x="4992317" y="2999513"/>
                <a:ext cx="133200" cy="10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EDADC60-E60F-9547-B1C8-F8EFC47D52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84757" y="2991953"/>
                  <a:ext cx="14832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119B695-3470-8641-81C5-0870FF607B12}"/>
                  </a:ext>
                </a:extLst>
              </p14:cNvPr>
              <p14:cNvContentPartPr/>
              <p14:nvPr/>
            </p14:nvContentPartPr>
            <p14:xfrm>
              <a:off x="5219117" y="2949113"/>
              <a:ext cx="51840" cy="151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119B695-3470-8641-81C5-0870FF607B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11557" y="2941553"/>
                <a:ext cx="66960" cy="16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984B1-A2B3-E341-A987-F924E703122C}"/>
              </a:ext>
            </a:extLst>
          </p:cNvPr>
          <p:cNvGrpSpPr/>
          <p:nvPr/>
        </p:nvGrpSpPr>
        <p:grpSpPr>
          <a:xfrm>
            <a:off x="5503517" y="2746433"/>
            <a:ext cx="611640" cy="313200"/>
            <a:chOff x="5503517" y="2746433"/>
            <a:chExt cx="61164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A960EE-41F9-2640-B1AC-5DE960602969}"/>
                    </a:ext>
                  </a:extLst>
                </p14:cNvPr>
                <p14:cNvContentPartPr/>
                <p14:nvPr/>
              </p14:nvContentPartPr>
              <p14:xfrm>
                <a:off x="5513597" y="2746433"/>
                <a:ext cx="199800" cy="25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A960EE-41F9-2640-B1AC-5DE9606029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06037" y="2738873"/>
                  <a:ext cx="214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21E985-EAB4-1549-BF10-35EC3A89ED39}"/>
                    </a:ext>
                  </a:extLst>
                </p14:cNvPr>
                <p14:cNvContentPartPr/>
                <p14:nvPr/>
              </p14:nvContentPartPr>
              <p14:xfrm>
                <a:off x="5503517" y="2851913"/>
                <a:ext cx="145080" cy="44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21E985-EAB4-1549-BF10-35EC3A89ED3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95957" y="2844353"/>
                  <a:ext cx="160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E547CD-1C11-8D49-AE12-C5305E5C01FB}"/>
                    </a:ext>
                  </a:extLst>
                </p14:cNvPr>
                <p14:cNvContentPartPr/>
                <p14:nvPr/>
              </p14:nvContentPartPr>
              <p14:xfrm>
                <a:off x="5723477" y="2874233"/>
                <a:ext cx="80280" cy="171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E547CD-1C11-8D49-AE12-C5305E5C01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15917" y="2866673"/>
                  <a:ext cx="950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4F8915E-F3AF-B845-8F28-C18BDEB5D15C}"/>
                    </a:ext>
                  </a:extLst>
                </p14:cNvPr>
                <p14:cNvContentPartPr/>
                <p14:nvPr/>
              </p14:nvContentPartPr>
              <p14:xfrm>
                <a:off x="5877917" y="2960993"/>
                <a:ext cx="24480" cy="9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4F8915E-F3AF-B845-8F28-C18BDEB5D15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0357" y="2953433"/>
                  <a:ext cx="39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47E29A-E606-9C4B-A050-EE459D32F99D}"/>
                    </a:ext>
                  </a:extLst>
                </p14:cNvPr>
                <p14:cNvContentPartPr/>
                <p14:nvPr/>
              </p14:nvContentPartPr>
              <p14:xfrm>
                <a:off x="5966837" y="2894753"/>
                <a:ext cx="148320" cy="96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47E29A-E606-9C4B-A050-EE459D32F9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59277" y="2887193"/>
                  <a:ext cx="16344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EA72195-6131-204F-B207-B8C752B01B34}"/>
                  </a:ext>
                </a:extLst>
              </p14:cNvPr>
              <p14:cNvContentPartPr/>
              <p14:nvPr/>
            </p14:nvContentPartPr>
            <p14:xfrm>
              <a:off x="6272477" y="2873873"/>
              <a:ext cx="43920" cy="160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EA72195-6131-204F-B207-B8C752B01B3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64917" y="2866313"/>
                <a:ext cx="5904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06F5C987-D20A-1A4F-BEB5-219A676ED6FB}"/>
              </a:ext>
            </a:extLst>
          </p:cNvPr>
          <p:cNvGrpSpPr/>
          <p:nvPr/>
        </p:nvGrpSpPr>
        <p:grpSpPr>
          <a:xfrm>
            <a:off x="6480197" y="2870633"/>
            <a:ext cx="244800" cy="46440"/>
            <a:chOff x="6480197" y="2870633"/>
            <a:chExt cx="244800" cy="4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D01999-07B1-0141-AA6F-A33C0109F918}"/>
                    </a:ext>
                  </a:extLst>
                </p14:cNvPr>
                <p14:cNvContentPartPr/>
                <p14:nvPr/>
              </p14:nvContentPartPr>
              <p14:xfrm>
                <a:off x="6480197" y="2905553"/>
                <a:ext cx="17640" cy="11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D01999-07B1-0141-AA6F-A33C0109F9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72637" y="2897993"/>
                  <a:ext cx="32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7B1D7C-F116-6C48-8D18-4041C5AE6274}"/>
                    </a:ext>
                  </a:extLst>
                </p14:cNvPr>
                <p14:cNvContentPartPr/>
                <p14:nvPr/>
              </p14:nvContentPartPr>
              <p14:xfrm>
                <a:off x="6586757" y="2884673"/>
                <a:ext cx="14400" cy="9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7B1D7C-F116-6C48-8D18-4041C5AE62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79197" y="2877113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033377-1BB5-8743-B66E-DC76ABA11EAF}"/>
                    </a:ext>
                  </a:extLst>
                </p14:cNvPr>
                <p14:cNvContentPartPr/>
                <p14:nvPr/>
              </p14:nvContentPartPr>
              <p14:xfrm>
                <a:off x="6709517" y="2870633"/>
                <a:ext cx="15480" cy="1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033377-1BB5-8743-B66E-DC76ABA11E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01957" y="2863073"/>
                  <a:ext cx="3060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E2B97A5-E4D5-5842-9816-63C1FC88C6BF}"/>
                  </a:ext>
                </a:extLst>
              </p14:cNvPr>
              <p14:cNvContentPartPr/>
              <p14:nvPr/>
            </p14:nvContentPartPr>
            <p14:xfrm>
              <a:off x="6847397" y="2889353"/>
              <a:ext cx="56520" cy="128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E2B97A5-E4D5-5842-9816-63C1FC88C6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39837" y="2881793"/>
                <a:ext cx="7164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D7010448-72EE-C942-A59B-F410BF9F6225}"/>
              </a:ext>
            </a:extLst>
          </p:cNvPr>
          <p:cNvGrpSpPr/>
          <p:nvPr/>
        </p:nvGrpSpPr>
        <p:grpSpPr>
          <a:xfrm>
            <a:off x="7167437" y="2575793"/>
            <a:ext cx="1186200" cy="523800"/>
            <a:chOff x="7167437" y="2575793"/>
            <a:chExt cx="1186200" cy="5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1D2F937-EE22-774E-A14F-E4E7F6F12EDB}"/>
                    </a:ext>
                  </a:extLst>
                </p14:cNvPr>
                <p14:cNvContentPartPr/>
                <p14:nvPr/>
              </p14:nvContentPartPr>
              <p14:xfrm>
                <a:off x="7167437" y="2615033"/>
                <a:ext cx="238320" cy="306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1D2F937-EE22-774E-A14F-E4E7F6F12E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59877" y="2607473"/>
                  <a:ext cx="2534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ED2A0EF-7538-1E40-A3DE-F1FCA4E40D75}"/>
                    </a:ext>
                  </a:extLst>
                </p14:cNvPr>
                <p14:cNvContentPartPr/>
                <p14:nvPr/>
              </p14:nvContentPartPr>
              <p14:xfrm>
                <a:off x="7204877" y="2789993"/>
                <a:ext cx="129960" cy="25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ED2A0EF-7538-1E40-A3DE-F1FCA4E40D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97317" y="2782433"/>
                  <a:ext cx="145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F977000-38C1-FE47-A64D-F3F28E45F957}"/>
                    </a:ext>
                  </a:extLst>
                </p14:cNvPr>
                <p14:cNvContentPartPr/>
                <p14:nvPr/>
              </p14:nvContentPartPr>
              <p14:xfrm>
                <a:off x="7448237" y="2848673"/>
                <a:ext cx="59400" cy="201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F977000-38C1-FE47-A64D-F3F28E45F9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0677" y="2841113"/>
                  <a:ext cx="74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525BF3-90EF-754F-9829-6D3E2044499E}"/>
                    </a:ext>
                  </a:extLst>
                </p14:cNvPr>
                <p14:cNvContentPartPr/>
                <p14:nvPr/>
              </p14:nvContentPartPr>
              <p14:xfrm>
                <a:off x="7551197" y="2942993"/>
                <a:ext cx="98280" cy="27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525BF3-90EF-754F-9829-6D3E204449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3637" y="2935433"/>
                  <a:ext cx="113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DA4EEA-6BDD-484C-A36B-C95FEB82EACC}"/>
                    </a:ext>
                  </a:extLst>
                </p14:cNvPr>
                <p14:cNvContentPartPr/>
                <p14:nvPr/>
              </p14:nvContentPartPr>
              <p14:xfrm>
                <a:off x="7690157" y="2866673"/>
                <a:ext cx="80640" cy="16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DA4EEA-6BDD-484C-A36B-C95FEB82EA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82597" y="2859113"/>
                  <a:ext cx="95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75E986-A3D1-D24C-BE98-9B50CDE2F347}"/>
                    </a:ext>
                  </a:extLst>
                </p14:cNvPr>
                <p14:cNvContentPartPr/>
                <p14:nvPr/>
              </p14:nvContentPartPr>
              <p14:xfrm>
                <a:off x="7843157" y="3033353"/>
                <a:ext cx="32760" cy="66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75E986-A3D1-D24C-BE98-9B50CDE2F3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35597" y="3025793"/>
                  <a:ext cx="47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679546-AC9D-A148-8DB0-EBE659865848}"/>
                    </a:ext>
                  </a:extLst>
                </p14:cNvPr>
                <p14:cNvContentPartPr/>
                <p14:nvPr/>
              </p14:nvContentPartPr>
              <p14:xfrm>
                <a:off x="7989317" y="2901953"/>
                <a:ext cx="140400" cy="112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679546-AC9D-A148-8DB0-EBE65986584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81757" y="2894393"/>
                  <a:ext cx="155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AC50B76-98E0-9E4B-876F-B35A72BF3D03}"/>
                    </a:ext>
                  </a:extLst>
                </p14:cNvPr>
                <p14:cNvContentPartPr/>
                <p14:nvPr/>
              </p14:nvContentPartPr>
              <p14:xfrm>
                <a:off x="8205317" y="2575793"/>
                <a:ext cx="148320" cy="426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AC50B76-98E0-9E4B-876F-B35A72BF3D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98117" y="2568233"/>
                  <a:ext cx="163440" cy="44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F9E9C5-2708-9149-AA42-2E57CE78D566}"/>
              </a:ext>
            </a:extLst>
          </p:cNvPr>
          <p:cNvGrpSpPr/>
          <p:nvPr/>
        </p:nvGrpSpPr>
        <p:grpSpPr>
          <a:xfrm>
            <a:off x="8573237" y="2758313"/>
            <a:ext cx="123840" cy="99000"/>
            <a:chOff x="8573237" y="2758313"/>
            <a:chExt cx="123840" cy="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43EF98-B042-5A46-9CE0-D7CC50BB3F65}"/>
                    </a:ext>
                  </a:extLst>
                </p14:cNvPr>
                <p14:cNvContentPartPr/>
                <p14:nvPr/>
              </p14:nvContentPartPr>
              <p14:xfrm>
                <a:off x="8581157" y="2758313"/>
                <a:ext cx="113400" cy="19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43EF98-B042-5A46-9CE0-D7CC50BB3F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3597" y="2750753"/>
                  <a:ext cx="128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AE6404-3FB7-5B48-8036-BAADF3848224}"/>
                    </a:ext>
                  </a:extLst>
                </p14:cNvPr>
                <p14:cNvContentPartPr/>
                <p14:nvPr/>
              </p14:nvContentPartPr>
              <p14:xfrm>
                <a:off x="8573237" y="2845793"/>
                <a:ext cx="123840" cy="11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AE6404-3FB7-5B48-8036-BAADF38482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65677" y="2838233"/>
                  <a:ext cx="1386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8FCDEC7-9683-0B47-8075-1960DE012D70}"/>
              </a:ext>
            </a:extLst>
          </p:cNvPr>
          <p:cNvGrpSpPr/>
          <p:nvPr/>
        </p:nvGrpSpPr>
        <p:grpSpPr>
          <a:xfrm>
            <a:off x="8913077" y="2578313"/>
            <a:ext cx="695880" cy="438120"/>
            <a:chOff x="8913077" y="2578313"/>
            <a:chExt cx="69588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A8C2D7-38A6-F948-8878-9D608AA2E7E3}"/>
                    </a:ext>
                  </a:extLst>
                </p14:cNvPr>
                <p14:cNvContentPartPr/>
                <p14:nvPr/>
              </p14:nvContentPartPr>
              <p14:xfrm>
                <a:off x="8913077" y="2578313"/>
                <a:ext cx="267480" cy="287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A8C2D7-38A6-F948-8878-9D608AA2E7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05517" y="2570753"/>
                  <a:ext cx="282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E0B75C-7867-664D-936C-5951EC9C0184}"/>
                    </a:ext>
                  </a:extLst>
                </p14:cNvPr>
                <p14:cNvContentPartPr/>
                <p14:nvPr/>
              </p14:nvContentPartPr>
              <p14:xfrm>
                <a:off x="8946917" y="2728793"/>
                <a:ext cx="178920" cy="29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E0B75C-7867-664D-936C-5951EC9C01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39357" y="2721233"/>
                  <a:ext cx="194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4A5083-9939-3D48-8AD9-2CC87914B880}"/>
                    </a:ext>
                  </a:extLst>
                </p14:cNvPr>
                <p14:cNvContentPartPr/>
                <p14:nvPr/>
              </p14:nvContentPartPr>
              <p14:xfrm>
                <a:off x="9220517" y="2808353"/>
                <a:ext cx="75240" cy="164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4A5083-9939-3D48-8AD9-2CC87914B88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12957" y="2800793"/>
                  <a:ext cx="90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8476A20-096F-D74A-B239-578AFD0B3538}"/>
                    </a:ext>
                  </a:extLst>
                </p14:cNvPr>
                <p14:cNvContentPartPr/>
                <p14:nvPr/>
              </p14:nvContentPartPr>
              <p14:xfrm>
                <a:off x="9324557" y="2917073"/>
                <a:ext cx="41760" cy="99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8476A20-096F-D74A-B239-578AFD0B353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6997" y="2909513"/>
                  <a:ext cx="56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B3588D4-9B48-AF4D-AD91-91D46E49049B}"/>
                    </a:ext>
                  </a:extLst>
                </p14:cNvPr>
                <p14:cNvContentPartPr/>
                <p14:nvPr/>
              </p14:nvContentPartPr>
              <p14:xfrm>
                <a:off x="9435797" y="2820233"/>
                <a:ext cx="173160" cy="96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B3588D4-9B48-AF4D-AD91-91D46E4904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28237" y="2812673"/>
                  <a:ext cx="18828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429B17-F0E9-0D41-B8C2-C73CAA410FA9}"/>
              </a:ext>
            </a:extLst>
          </p:cNvPr>
          <p:cNvGrpSpPr/>
          <p:nvPr/>
        </p:nvGrpSpPr>
        <p:grpSpPr>
          <a:xfrm>
            <a:off x="1928717" y="3617993"/>
            <a:ext cx="941760" cy="476280"/>
            <a:chOff x="1928717" y="3617993"/>
            <a:chExt cx="94176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815A9B-55CB-B64B-8CA0-12AA8B19E54A}"/>
                    </a:ext>
                  </a:extLst>
                </p14:cNvPr>
                <p14:cNvContentPartPr/>
                <p14:nvPr/>
              </p14:nvContentPartPr>
              <p14:xfrm>
                <a:off x="1928717" y="3617993"/>
                <a:ext cx="190800" cy="476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815A9B-55CB-B64B-8CA0-12AA8B19E54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21157" y="3610433"/>
                  <a:ext cx="2059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A25418-B0C7-2848-A31E-841001275120}"/>
                    </a:ext>
                  </a:extLst>
                </p14:cNvPr>
                <p14:cNvContentPartPr/>
                <p14:nvPr/>
              </p14:nvContentPartPr>
              <p14:xfrm>
                <a:off x="2193677" y="3724193"/>
                <a:ext cx="162720" cy="341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A25418-B0C7-2848-A31E-8410012751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86117" y="3716633"/>
                  <a:ext cx="1774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D12A15E-E63E-664B-988C-B623B3903235}"/>
                    </a:ext>
                  </a:extLst>
                </p14:cNvPr>
                <p14:cNvContentPartPr/>
                <p14:nvPr/>
              </p14:nvContentPartPr>
              <p14:xfrm>
                <a:off x="2461517" y="3880433"/>
                <a:ext cx="334800" cy="59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D12A15E-E63E-664B-988C-B623B39032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53957" y="3872873"/>
                  <a:ext cx="349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C0C3844-EF4E-E346-8662-0B77F7CCCAC9}"/>
                    </a:ext>
                  </a:extLst>
                </p14:cNvPr>
                <p14:cNvContentPartPr/>
                <p14:nvPr/>
              </p14:nvContentPartPr>
              <p14:xfrm>
                <a:off x="2705957" y="3836513"/>
                <a:ext cx="164520" cy="171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C0C3844-EF4E-E346-8662-0B77F7CCCAC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98397" y="3828953"/>
                  <a:ext cx="17964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081B3C-A2C6-8245-86D9-458AC96E7A75}"/>
              </a:ext>
            </a:extLst>
          </p:cNvPr>
          <p:cNvGrpSpPr/>
          <p:nvPr/>
        </p:nvGrpSpPr>
        <p:grpSpPr>
          <a:xfrm>
            <a:off x="3047597" y="3612953"/>
            <a:ext cx="381240" cy="398160"/>
            <a:chOff x="3047597" y="3612953"/>
            <a:chExt cx="38124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DF11AA-590C-584E-A9C8-5E2C36ADC34A}"/>
                    </a:ext>
                  </a:extLst>
                </p14:cNvPr>
                <p14:cNvContentPartPr/>
                <p14:nvPr/>
              </p14:nvContentPartPr>
              <p14:xfrm>
                <a:off x="3073157" y="3746873"/>
                <a:ext cx="39600" cy="181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2DF11AA-590C-584E-A9C8-5E2C36ADC3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65597" y="3739673"/>
                  <a:ext cx="54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B8CEDAC-DF92-2442-8A73-96309E2C65BB}"/>
                    </a:ext>
                  </a:extLst>
                </p14:cNvPr>
                <p14:cNvContentPartPr/>
                <p14:nvPr/>
              </p14:nvContentPartPr>
              <p14:xfrm>
                <a:off x="3047597" y="3674153"/>
                <a:ext cx="182520" cy="181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B8CEDAC-DF92-2442-8A73-96309E2C65B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40037" y="3666593"/>
                  <a:ext cx="197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E711F42-E4F4-224E-888E-460FDA86D624}"/>
                    </a:ext>
                  </a:extLst>
                </p14:cNvPr>
                <p14:cNvContentPartPr/>
                <p14:nvPr/>
              </p14:nvContentPartPr>
              <p14:xfrm>
                <a:off x="3295997" y="3612953"/>
                <a:ext cx="132840" cy="398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E711F42-E4F4-224E-888E-460FDA86D62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88437" y="3605393"/>
                  <a:ext cx="147960" cy="41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3098E01-ED53-4649-B421-4642C3E72498}"/>
                  </a:ext>
                </a:extLst>
              </p14:cNvPr>
              <p14:cNvContentPartPr/>
              <p14:nvPr/>
            </p14:nvContentPartPr>
            <p14:xfrm>
              <a:off x="3679037" y="3792233"/>
              <a:ext cx="33480" cy="43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3098E01-ED53-4649-B421-4642C3E7249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671477" y="3784673"/>
                <a:ext cx="486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A833857-B9FF-6A4C-B761-1CF174891DBE}"/>
                  </a:ext>
                </a:extLst>
              </p14:cNvPr>
              <p14:cNvContentPartPr/>
              <p14:nvPr/>
            </p14:nvContentPartPr>
            <p14:xfrm>
              <a:off x="3676877" y="3988073"/>
              <a:ext cx="43920" cy="34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A833857-B9FF-6A4C-B761-1CF174891DB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69317" y="3980513"/>
                <a:ext cx="5904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DAC3E1F7-38BF-6D4E-8E02-673B7421DB41}"/>
              </a:ext>
            </a:extLst>
          </p:cNvPr>
          <p:cNvGrpSpPr/>
          <p:nvPr/>
        </p:nvGrpSpPr>
        <p:grpSpPr>
          <a:xfrm>
            <a:off x="4042637" y="3583073"/>
            <a:ext cx="768240" cy="498240"/>
            <a:chOff x="4042637" y="3583073"/>
            <a:chExt cx="768240" cy="49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C465B30-A2CA-AC4D-B46F-BD7B4DB243DA}"/>
                    </a:ext>
                  </a:extLst>
                </p14:cNvPr>
                <p14:cNvContentPartPr/>
                <p14:nvPr/>
              </p14:nvContentPartPr>
              <p14:xfrm>
                <a:off x="4163237" y="3583073"/>
                <a:ext cx="161280" cy="498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C465B30-A2CA-AC4D-B46F-BD7B4DB243D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55677" y="3575513"/>
                  <a:ext cx="17640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EFB1FBD-2FDF-624F-B1CC-C539C1B052A7}"/>
                    </a:ext>
                  </a:extLst>
                </p14:cNvPr>
                <p14:cNvContentPartPr/>
                <p14:nvPr/>
              </p14:nvContentPartPr>
              <p14:xfrm>
                <a:off x="4042637" y="3898433"/>
                <a:ext cx="237240" cy="41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EFB1FBD-2FDF-624F-B1CC-C539C1B052A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35077" y="3890873"/>
                  <a:ext cx="252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F8F47FA-EF04-DE47-AAD0-212C9525110D}"/>
                    </a:ext>
                  </a:extLst>
                </p14:cNvPr>
                <p14:cNvContentPartPr/>
                <p14:nvPr/>
              </p14:nvContentPartPr>
              <p14:xfrm>
                <a:off x="4374197" y="3641393"/>
                <a:ext cx="120240" cy="407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F8F47FA-EF04-DE47-AAD0-212C952511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66637" y="3633833"/>
                  <a:ext cx="135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B322DBE-5417-0C46-80AA-9C5D245C87A4}"/>
                    </a:ext>
                  </a:extLst>
                </p14:cNvPr>
                <p14:cNvContentPartPr/>
                <p14:nvPr/>
              </p14:nvContentPartPr>
              <p14:xfrm>
                <a:off x="4644917" y="3822473"/>
                <a:ext cx="33120" cy="214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B322DBE-5417-0C46-80AA-9C5D245C87A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37357" y="3814913"/>
                  <a:ext cx="48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ACBFE68-D8B2-F141-817E-23DC7580DFFE}"/>
                    </a:ext>
                  </a:extLst>
                </p14:cNvPr>
                <p14:cNvContentPartPr/>
                <p14:nvPr/>
              </p14:nvContentPartPr>
              <p14:xfrm>
                <a:off x="4629077" y="3741113"/>
                <a:ext cx="181800" cy="149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ACBFE68-D8B2-F141-817E-23DC7580DFF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21517" y="3733553"/>
                  <a:ext cx="19692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F47F897-A967-CA44-89C0-DD76040C49AE}"/>
              </a:ext>
            </a:extLst>
          </p:cNvPr>
          <p:cNvGrpSpPr/>
          <p:nvPr/>
        </p:nvGrpSpPr>
        <p:grpSpPr>
          <a:xfrm>
            <a:off x="9935117" y="2473913"/>
            <a:ext cx="1605600" cy="450000"/>
            <a:chOff x="9935117" y="2473913"/>
            <a:chExt cx="1605600" cy="45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1A8CE22-06CD-924C-8618-D1415551FE77}"/>
                    </a:ext>
                  </a:extLst>
                </p14:cNvPr>
                <p14:cNvContentPartPr/>
                <p14:nvPr/>
              </p14:nvContentPartPr>
              <p14:xfrm>
                <a:off x="10075517" y="2473913"/>
                <a:ext cx="83880" cy="450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1A8CE22-06CD-924C-8618-D1415551FE7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67957" y="2466353"/>
                  <a:ext cx="990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327AB1E-6299-2D47-9246-001F3EF078A0}"/>
                    </a:ext>
                  </a:extLst>
                </p14:cNvPr>
                <p14:cNvContentPartPr/>
                <p14:nvPr/>
              </p14:nvContentPartPr>
              <p14:xfrm>
                <a:off x="9935117" y="2744273"/>
                <a:ext cx="322560" cy="119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327AB1E-6299-2D47-9246-001F3EF078A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27557" y="2736713"/>
                  <a:ext cx="337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71B013B-88B1-1C43-B9F4-D7F4E2620A18}"/>
                    </a:ext>
                  </a:extLst>
                </p14:cNvPr>
                <p14:cNvContentPartPr/>
                <p14:nvPr/>
              </p14:nvContentPartPr>
              <p14:xfrm>
                <a:off x="10305557" y="2734913"/>
                <a:ext cx="123120" cy="111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71B013B-88B1-1C43-B9F4-D7F4E2620A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97997" y="2727353"/>
                  <a:ext cx="138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FB1AC8D-0F18-9D45-BA38-5B8927905D3E}"/>
                    </a:ext>
                  </a:extLst>
                </p14:cNvPr>
                <p14:cNvContentPartPr/>
                <p14:nvPr/>
              </p14:nvContentPartPr>
              <p14:xfrm>
                <a:off x="10579517" y="2651753"/>
                <a:ext cx="229320" cy="194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FB1AC8D-0F18-9D45-BA38-5B8927905D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71957" y="2644193"/>
                  <a:ext cx="244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C78E149-90B4-C74A-9290-CA5E46E32E2C}"/>
                    </a:ext>
                  </a:extLst>
                </p14:cNvPr>
                <p14:cNvContentPartPr/>
                <p14:nvPr/>
              </p14:nvContentPartPr>
              <p14:xfrm>
                <a:off x="10713797" y="2701793"/>
                <a:ext cx="244440" cy="105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C78E149-90B4-C74A-9290-CA5E46E32E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06237" y="2694233"/>
                  <a:ext cx="259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7A92483-36FC-C34F-9762-C54A88664AF2}"/>
                    </a:ext>
                  </a:extLst>
                </p14:cNvPr>
                <p14:cNvContentPartPr/>
                <p14:nvPr/>
              </p14:nvContentPartPr>
              <p14:xfrm>
                <a:off x="10990997" y="2711873"/>
                <a:ext cx="214920" cy="112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7A92483-36FC-C34F-9762-C54A88664A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83437" y="2704313"/>
                  <a:ext cx="229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02BE40A-0432-6C45-883E-DF060CB7DFD3}"/>
                    </a:ext>
                  </a:extLst>
                </p14:cNvPr>
                <p14:cNvContentPartPr/>
                <p14:nvPr/>
              </p14:nvContentPartPr>
              <p14:xfrm>
                <a:off x="11350997" y="2679113"/>
                <a:ext cx="189720" cy="119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02BE40A-0432-6C45-883E-DF060CB7DF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43437" y="2671553"/>
                  <a:ext cx="20484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2E185CE-F74B-BB45-A904-DD9813297187}"/>
              </a:ext>
            </a:extLst>
          </p:cNvPr>
          <p:cNvGrpSpPr/>
          <p:nvPr/>
        </p:nvGrpSpPr>
        <p:grpSpPr>
          <a:xfrm>
            <a:off x="4749317" y="4016513"/>
            <a:ext cx="178200" cy="139320"/>
            <a:chOff x="4749317" y="4016513"/>
            <a:chExt cx="178200" cy="1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34670CA-0FE0-2544-84E2-296696DB6429}"/>
                    </a:ext>
                  </a:extLst>
                </p14:cNvPr>
                <p14:cNvContentPartPr/>
                <p14:nvPr/>
              </p14:nvContentPartPr>
              <p14:xfrm>
                <a:off x="4749317" y="4016513"/>
                <a:ext cx="109800" cy="107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34670CA-0FE0-2544-84E2-296696DB642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41757" y="4008953"/>
                  <a:ext cx="124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F7AD1AD-AB87-C34E-855C-D70AB8321C0E}"/>
                    </a:ext>
                  </a:extLst>
                </p14:cNvPr>
                <p14:cNvContentPartPr/>
                <p14:nvPr/>
              </p14:nvContentPartPr>
              <p14:xfrm>
                <a:off x="4888277" y="4082393"/>
                <a:ext cx="39240" cy="73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F7AD1AD-AB87-C34E-855C-D70AB8321C0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80717" y="4074833"/>
                  <a:ext cx="5436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0E7B0BF-D54D-064C-94EF-9C7C34E8B34B}"/>
              </a:ext>
            </a:extLst>
          </p:cNvPr>
          <p:cNvGrpSpPr/>
          <p:nvPr/>
        </p:nvGrpSpPr>
        <p:grpSpPr>
          <a:xfrm>
            <a:off x="5026517" y="3956033"/>
            <a:ext cx="225360" cy="150480"/>
            <a:chOff x="5026517" y="3956033"/>
            <a:chExt cx="22536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EBCCB31-271D-1C4B-9134-3C8BC3AD9E1F}"/>
                    </a:ext>
                  </a:extLst>
                </p14:cNvPr>
                <p14:cNvContentPartPr/>
                <p14:nvPr/>
              </p14:nvContentPartPr>
              <p14:xfrm>
                <a:off x="5026517" y="4027673"/>
                <a:ext cx="96480" cy="78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EBCCB31-271D-1C4B-9134-3C8BC3AD9E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19317" y="4020473"/>
                  <a:ext cx="111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2A6AC61-4F7A-6B4E-8B25-BB5AE4A23780}"/>
                    </a:ext>
                  </a:extLst>
                </p14:cNvPr>
                <p14:cNvContentPartPr/>
                <p14:nvPr/>
              </p14:nvContentPartPr>
              <p14:xfrm>
                <a:off x="5149997" y="3956033"/>
                <a:ext cx="101880" cy="144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2A6AC61-4F7A-6B4E-8B25-BB5AE4A237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42437" y="3948833"/>
                  <a:ext cx="11664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987B558-AD49-E642-8D96-8BB5711DB8EE}"/>
                  </a:ext>
                </a:extLst>
              </p14:cNvPr>
              <p14:cNvContentPartPr/>
              <p14:nvPr/>
            </p14:nvContentPartPr>
            <p14:xfrm>
              <a:off x="5408837" y="3982673"/>
              <a:ext cx="64440" cy="154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987B558-AD49-E642-8D96-8BB5711DB8E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01277" y="3975113"/>
                <a:ext cx="795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FA99A37-41A5-0149-B73C-C1B44F292B87}"/>
                  </a:ext>
                </a:extLst>
              </p14:cNvPr>
              <p14:cNvContentPartPr/>
              <p14:nvPr/>
            </p14:nvContentPartPr>
            <p14:xfrm>
              <a:off x="5663717" y="4017953"/>
              <a:ext cx="18000" cy="111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FA99A37-41A5-0149-B73C-C1B44F292B8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656157" y="4010393"/>
                <a:ext cx="331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57CA63F-A509-344C-B0B9-4492FC266ED2}"/>
                  </a:ext>
                </a:extLst>
              </p14:cNvPr>
              <p14:cNvContentPartPr/>
              <p14:nvPr/>
            </p14:nvContentPartPr>
            <p14:xfrm>
              <a:off x="5782877" y="3997793"/>
              <a:ext cx="20160" cy="12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57CA63F-A509-344C-B0B9-4492FC266ED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775317" y="3990233"/>
                <a:ext cx="352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116F5FB-8887-2E4D-AC59-15A4E08C40FA}"/>
                  </a:ext>
                </a:extLst>
              </p14:cNvPr>
              <p14:cNvContentPartPr/>
              <p14:nvPr/>
            </p14:nvContentPartPr>
            <p14:xfrm>
              <a:off x="5850917" y="4004993"/>
              <a:ext cx="10080" cy="133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116F5FB-8887-2E4D-AC59-15A4E08C40F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843357" y="3997433"/>
                <a:ext cx="252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8A18AEB-FBAD-C24B-92BF-0D1E3917BD1F}"/>
                  </a:ext>
                </a:extLst>
              </p14:cNvPr>
              <p14:cNvContentPartPr/>
              <p14:nvPr/>
            </p14:nvContentPartPr>
            <p14:xfrm>
              <a:off x="5990957" y="4014713"/>
              <a:ext cx="36360" cy="950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8A18AEB-FBAD-C24B-92BF-0D1E3917BD1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983757" y="4007153"/>
                <a:ext cx="511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042C0CC-AE3E-9D42-83FF-A7EA6682FCA2}"/>
                  </a:ext>
                </a:extLst>
              </p14:cNvPr>
              <p14:cNvContentPartPr/>
              <p14:nvPr/>
            </p14:nvContentPartPr>
            <p14:xfrm>
              <a:off x="6235037" y="3727073"/>
              <a:ext cx="150480" cy="244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042C0CC-AE3E-9D42-83FF-A7EA6682FCA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227477" y="3719513"/>
                <a:ext cx="165600" cy="25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0318486-BC17-4C42-8EBC-D39B2DB0CA8F}"/>
              </a:ext>
            </a:extLst>
          </p:cNvPr>
          <p:cNvGrpSpPr/>
          <p:nvPr/>
        </p:nvGrpSpPr>
        <p:grpSpPr>
          <a:xfrm>
            <a:off x="6380117" y="3594233"/>
            <a:ext cx="795960" cy="516240"/>
            <a:chOff x="6380117" y="3594233"/>
            <a:chExt cx="795960" cy="5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E0B276B-8236-9948-8A8B-9B78850D76CD}"/>
                    </a:ext>
                  </a:extLst>
                </p14:cNvPr>
                <p14:cNvContentPartPr/>
                <p14:nvPr/>
              </p14:nvContentPartPr>
              <p14:xfrm>
                <a:off x="6380117" y="3963953"/>
                <a:ext cx="41400" cy="118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E0B276B-8236-9948-8A8B-9B78850D76C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72557" y="3956393"/>
                  <a:ext cx="56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D93AD12-522F-1E4F-83F2-A071C88EC07F}"/>
                    </a:ext>
                  </a:extLst>
                </p14:cNvPr>
                <p14:cNvContentPartPr/>
                <p14:nvPr/>
              </p14:nvContentPartPr>
              <p14:xfrm>
                <a:off x="6436997" y="4012193"/>
                <a:ext cx="69480" cy="11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D93AD12-522F-1E4F-83F2-A071C88EC07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29437" y="4004633"/>
                  <a:ext cx="84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1628468-D52E-464D-B37D-BDA0BB63D36D}"/>
                    </a:ext>
                  </a:extLst>
                </p14:cNvPr>
                <p14:cNvContentPartPr/>
                <p14:nvPr/>
              </p14:nvContentPartPr>
              <p14:xfrm>
                <a:off x="6518357" y="3967553"/>
                <a:ext cx="52920" cy="110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1628468-D52E-464D-B37D-BDA0BB63D3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10797" y="3959993"/>
                  <a:ext cx="68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494BB9F-3503-C74D-8888-F453611D512F}"/>
                    </a:ext>
                  </a:extLst>
                </p14:cNvPr>
                <p14:cNvContentPartPr/>
                <p14:nvPr/>
              </p14:nvContentPartPr>
              <p14:xfrm>
                <a:off x="6626717" y="4042073"/>
                <a:ext cx="25920" cy="68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494BB9F-3503-C74D-8888-F453611D512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19157" y="4034513"/>
                  <a:ext cx="41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0493828-8AD7-DE42-B132-BC61E38E086A}"/>
                    </a:ext>
                  </a:extLst>
                </p14:cNvPr>
                <p14:cNvContentPartPr/>
                <p14:nvPr/>
              </p14:nvContentPartPr>
              <p14:xfrm>
                <a:off x="6726797" y="3965033"/>
                <a:ext cx="112320" cy="95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0493828-8AD7-DE42-B132-BC61E38E086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19237" y="3957473"/>
                  <a:ext cx="127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1A454E1-62B5-CF4D-88E3-E6903F5CB493}"/>
                    </a:ext>
                  </a:extLst>
                </p14:cNvPr>
                <p14:cNvContentPartPr/>
                <p14:nvPr/>
              </p14:nvContentPartPr>
              <p14:xfrm>
                <a:off x="6845597" y="3917513"/>
                <a:ext cx="84600" cy="164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1A454E1-62B5-CF4D-88E3-E6903F5CB4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38397" y="3909953"/>
                  <a:ext cx="99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778FE0A-FC49-6C48-A8F3-0795FDA7BE20}"/>
                    </a:ext>
                  </a:extLst>
                </p14:cNvPr>
                <p14:cNvContentPartPr/>
                <p14:nvPr/>
              </p14:nvContentPartPr>
              <p14:xfrm>
                <a:off x="7019477" y="3594233"/>
                <a:ext cx="156600" cy="448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778FE0A-FC49-6C48-A8F3-0795FDA7BE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11917" y="3586673"/>
                  <a:ext cx="171720" cy="46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770B8F0-FF6B-1C4F-B376-1235A6655173}"/>
              </a:ext>
            </a:extLst>
          </p:cNvPr>
          <p:cNvGrpSpPr/>
          <p:nvPr/>
        </p:nvGrpSpPr>
        <p:grpSpPr>
          <a:xfrm>
            <a:off x="7344557" y="3826433"/>
            <a:ext cx="153360" cy="77760"/>
            <a:chOff x="7344557" y="3826433"/>
            <a:chExt cx="15336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46295FC-15E5-AC4C-8D14-9CA6E62F73E9}"/>
                    </a:ext>
                  </a:extLst>
                </p14:cNvPr>
                <p14:cNvContentPartPr/>
                <p14:nvPr/>
              </p14:nvContentPartPr>
              <p14:xfrm>
                <a:off x="7344557" y="3826433"/>
                <a:ext cx="124920" cy="11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46295FC-15E5-AC4C-8D14-9CA6E62F73E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36997" y="3818873"/>
                  <a:ext cx="140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C3C3B7C-F932-1443-8957-16A7A164DA07}"/>
                    </a:ext>
                  </a:extLst>
                </p14:cNvPr>
                <p14:cNvContentPartPr/>
                <p14:nvPr/>
              </p14:nvContentPartPr>
              <p14:xfrm>
                <a:off x="7353557" y="3893753"/>
                <a:ext cx="144360" cy="10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C3C3B7C-F932-1443-8957-16A7A164DA0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45997" y="3886193"/>
                  <a:ext cx="1594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2ABDD35-4CA3-AD49-A7F6-5D076516AB2B}"/>
              </a:ext>
            </a:extLst>
          </p:cNvPr>
          <p:cNvGrpSpPr/>
          <p:nvPr/>
        </p:nvGrpSpPr>
        <p:grpSpPr>
          <a:xfrm>
            <a:off x="7721477" y="3599633"/>
            <a:ext cx="338760" cy="500040"/>
            <a:chOff x="7721477" y="3599633"/>
            <a:chExt cx="338760" cy="5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33C6192-1A75-0349-893E-BB480EB811E9}"/>
                    </a:ext>
                  </a:extLst>
                </p14:cNvPr>
                <p14:cNvContentPartPr/>
                <p14:nvPr/>
              </p14:nvContentPartPr>
              <p14:xfrm>
                <a:off x="7721477" y="3599633"/>
                <a:ext cx="154080" cy="351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33C6192-1A75-0349-893E-BB480EB811E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13917" y="3592073"/>
                  <a:ext cx="1692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C6D25CA-F835-DE40-85B7-07D6A7A5F4AE}"/>
                    </a:ext>
                  </a:extLst>
                </p14:cNvPr>
                <p14:cNvContentPartPr/>
                <p14:nvPr/>
              </p14:nvContentPartPr>
              <p14:xfrm>
                <a:off x="7902197" y="3891953"/>
                <a:ext cx="55080" cy="155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C6D25CA-F835-DE40-85B7-07D6A7A5F4A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894637" y="3884393"/>
                  <a:ext cx="70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AD3E575-5B96-C24A-A5B2-7137EDACFF20}"/>
                    </a:ext>
                  </a:extLst>
                </p14:cNvPr>
                <p14:cNvContentPartPr/>
                <p14:nvPr/>
              </p14:nvContentPartPr>
              <p14:xfrm>
                <a:off x="8029997" y="4010033"/>
                <a:ext cx="30240" cy="89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AD3E575-5B96-C24A-A5B2-7137EDACFF2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22437" y="4002473"/>
                  <a:ext cx="4536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56B03A4-7254-F14F-B0BA-69FC89A19C1B}"/>
                  </a:ext>
                </a:extLst>
              </p14:cNvPr>
              <p14:cNvContentPartPr/>
              <p14:nvPr/>
            </p14:nvContentPartPr>
            <p14:xfrm>
              <a:off x="8149877" y="3867473"/>
              <a:ext cx="211320" cy="1620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56B03A4-7254-F14F-B0BA-69FC89A19C1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142677" y="3859913"/>
                <a:ext cx="22644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803C441-18F7-0945-AC1F-F90960828DB0}"/>
              </a:ext>
            </a:extLst>
          </p:cNvPr>
          <p:cNvGrpSpPr/>
          <p:nvPr/>
        </p:nvGrpSpPr>
        <p:grpSpPr>
          <a:xfrm>
            <a:off x="8773397" y="3622673"/>
            <a:ext cx="1613520" cy="345600"/>
            <a:chOff x="8773397" y="3622673"/>
            <a:chExt cx="161352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186A6BE-69D2-FF4C-8734-6A83FC9E0B3B}"/>
                    </a:ext>
                  </a:extLst>
                </p14:cNvPr>
                <p14:cNvContentPartPr/>
                <p14:nvPr/>
              </p14:nvContentPartPr>
              <p14:xfrm>
                <a:off x="8850437" y="3622673"/>
                <a:ext cx="97560" cy="322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186A6BE-69D2-FF4C-8734-6A83FC9E0B3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42877" y="3615113"/>
                  <a:ext cx="112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D1409DE-4875-CA43-88D5-56A8CE7B5CB8}"/>
                    </a:ext>
                  </a:extLst>
                </p14:cNvPr>
                <p14:cNvContentPartPr/>
                <p14:nvPr/>
              </p14:nvContentPartPr>
              <p14:xfrm>
                <a:off x="8773397" y="3801953"/>
                <a:ext cx="258120" cy="99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D1409DE-4875-CA43-88D5-56A8CE7B5C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65837" y="3794393"/>
                  <a:ext cx="2732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2060CB2-5985-1841-B765-631A73E2B8E0}"/>
                    </a:ext>
                  </a:extLst>
                </p14:cNvPr>
                <p14:cNvContentPartPr/>
                <p14:nvPr/>
              </p14:nvContentPartPr>
              <p14:xfrm>
                <a:off x="9038357" y="3816353"/>
                <a:ext cx="91440" cy="82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2060CB2-5985-1841-B765-631A73E2B8E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30797" y="3808793"/>
                  <a:ext cx="106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DE4A3FA-D6AE-7846-96F4-C861D216C40E}"/>
                    </a:ext>
                  </a:extLst>
                </p14:cNvPr>
                <p14:cNvContentPartPr/>
                <p14:nvPr/>
              </p14:nvContentPartPr>
              <p14:xfrm>
                <a:off x="9279557" y="3749753"/>
                <a:ext cx="197280" cy="136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DE4A3FA-D6AE-7846-96F4-C861D216C40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71997" y="3742553"/>
                  <a:ext cx="212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CB8877B-A72A-5E4D-B933-50B05BC4647D}"/>
                    </a:ext>
                  </a:extLst>
                </p14:cNvPr>
                <p14:cNvContentPartPr/>
                <p14:nvPr/>
              </p14:nvContentPartPr>
              <p14:xfrm>
                <a:off x="9382157" y="3796913"/>
                <a:ext cx="221040" cy="81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CB8877B-A72A-5E4D-B933-50B05BC4647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74597" y="3789353"/>
                  <a:ext cx="236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BC1347-9675-AB47-ABC9-49D054B3C4CB}"/>
                    </a:ext>
                  </a:extLst>
                </p14:cNvPr>
                <p14:cNvContentPartPr/>
                <p14:nvPr/>
              </p14:nvContentPartPr>
              <p14:xfrm>
                <a:off x="9613997" y="3772793"/>
                <a:ext cx="193680" cy="88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BC1347-9675-AB47-ABC9-49D054B3C4C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06437" y="3765233"/>
                  <a:ext cx="208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D2184AD-9022-2343-96E3-23FD544EC22F}"/>
                    </a:ext>
                  </a:extLst>
                </p14:cNvPr>
                <p14:cNvContentPartPr/>
                <p14:nvPr/>
              </p14:nvContentPartPr>
              <p14:xfrm>
                <a:off x="9838997" y="3773873"/>
                <a:ext cx="61560" cy="19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D2184AD-9022-2343-96E3-23FD544EC22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31437" y="3766673"/>
                  <a:ext cx="76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B93CBFB-3D31-7C4C-9AC9-A8A5E32ED9A7}"/>
                    </a:ext>
                  </a:extLst>
                </p14:cNvPr>
                <p14:cNvContentPartPr/>
                <p14:nvPr/>
              </p14:nvContentPartPr>
              <p14:xfrm>
                <a:off x="9939077" y="3782153"/>
                <a:ext cx="59760" cy="186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B93CBFB-3D31-7C4C-9AC9-A8A5E32ED9A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31517" y="3774593"/>
                  <a:ext cx="74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B47A5D7-5E55-7545-AB1A-082611B050BE}"/>
                    </a:ext>
                  </a:extLst>
                </p14:cNvPr>
                <p14:cNvContentPartPr/>
                <p14:nvPr/>
              </p14:nvContentPartPr>
              <p14:xfrm>
                <a:off x="10048877" y="3750833"/>
                <a:ext cx="186120" cy="105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B47A5D7-5E55-7545-AB1A-082611B050B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41317" y="3743273"/>
                  <a:ext cx="201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1BEC196-1C67-C844-B3E9-0062E7E40281}"/>
                    </a:ext>
                  </a:extLst>
                </p14:cNvPr>
                <p14:cNvContentPartPr/>
                <p14:nvPr/>
              </p14:nvContentPartPr>
              <p14:xfrm>
                <a:off x="10286477" y="3712313"/>
                <a:ext cx="100440" cy="83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1BEC196-1C67-C844-B3E9-0062E7E4028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78917" y="3704753"/>
                  <a:ext cx="115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74E957B-55CE-FC46-A8BF-1B760FDD4C4C}"/>
                    </a:ext>
                  </a:extLst>
                </p14:cNvPr>
                <p14:cNvContentPartPr/>
                <p14:nvPr/>
              </p14:nvContentPartPr>
              <p14:xfrm>
                <a:off x="10166597" y="3689273"/>
                <a:ext cx="35280" cy="9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74E957B-55CE-FC46-A8BF-1B760FDD4C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59037" y="3681713"/>
                  <a:ext cx="504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0A2FDC2-3F19-124B-A0A9-E301CB08FC00}"/>
              </a:ext>
            </a:extLst>
          </p:cNvPr>
          <p:cNvGrpSpPr/>
          <p:nvPr/>
        </p:nvGrpSpPr>
        <p:grpSpPr>
          <a:xfrm>
            <a:off x="10600397" y="3649313"/>
            <a:ext cx="383040" cy="169920"/>
            <a:chOff x="10600397" y="3649313"/>
            <a:chExt cx="38304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7FBF4C3-BBF3-0E42-A24F-1DB885A85327}"/>
                    </a:ext>
                  </a:extLst>
                </p14:cNvPr>
                <p14:cNvContentPartPr/>
                <p14:nvPr/>
              </p14:nvContentPartPr>
              <p14:xfrm>
                <a:off x="10600397" y="3649313"/>
                <a:ext cx="279720" cy="169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7FBF4C3-BBF3-0E42-A24F-1DB885A8532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92837" y="3641753"/>
                  <a:ext cx="294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17E03CD-4E7A-2447-B67C-E577DEE1242A}"/>
                    </a:ext>
                  </a:extLst>
                </p14:cNvPr>
                <p14:cNvContentPartPr/>
                <p14:nvPr/>
              </p14:nvContentPartPr>
              <p14:xfrm>
                <a:off x="10953197" y="3788633"/>
                <a:ext cx="30240" cy="23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17E03CD-4E7A-2447-B67C-E577DEE1242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45637" y="3781073"/>
                  <a:ext cx="453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8F0007A-D803-C347-8DC2-FEA635AFC252}"/>
              </a:ext>
            </a:extLst>
          </p:cNvPr>
          <p:cNvGrpSpPr/>
          <p:nvPr/>
        </p:nvGrpSpPr>
        <p:grpSpPr>
          <a:xfrm>
            <a:off x="1936997" y="4615553"/>
            <a:ext cx="1329840" cy="462960"/>
            <a:chOff x="1936997" y="4615553"/>
            <a:chExt cx="1329840" cy="4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BDF3B5B-7D99-6D4C-B7E1-37AA4EB7A460}"/>
                    </a:ext>
                  </a:extLst>
                </p14:cNvPr>
                <p14:cNvContentPartPr/>
                <p14:nvPr/>
              </p14:nvContentPartPr>
              <p14:xfrm>
                <a:off x="1936997" y="4692593"/>
                <a:ext cx="114840" cy="385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BDF3B5B-7D99-6D4C-B7E1-37AA4EB7A46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29797" y="4685033"/>
                  <a:ext cx="1296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C0BBDE1-8445-1141-881F-08F744F7EED5}"/>
                    </a:ext>
                  </a:extLst>
                </p14:cNvPr>
                <p14:cNvContentPartPr/>
                <p14:nvPr/>
              </p14:nvContentPartPr>
              <p14:xfrm>
                <a:off x="2173157" y="4737233"/>
                <a:ext cx="134280" cy="271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C0BBDE1-8445-1141-881F-08F744F7EED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65597" y="4729673"/>
                  <a:ext cx="149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D7E72FF-9FE6-6E46-97B3-516093B8A19A}"/>
                    </a:ext>
                  </a:extLst>
                </p14:cNvPr>
                <p14:cNvContentPartPr/>
                <p14:nvPr/>
              </p14:nvContentPartPr>
              <p14:xfrm>
                <a:off x="2406437" y="4831193"/>
                <a:ext cx="218160" cy="41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D7E72FF-9FE6-6E46-97B3-516093B8A19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98877" y="4823633"/>
                  <a:ext cx="233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FA0B50C-A8CC-F04C-8C5C-49E58AA76BB8}"/>
                    </a:ext>
                  </a:extLst>
                </p14:cNvPr>
                <p14:cNvContentPartPr/>
                <p14:nvPr/>
              </p14:nvContentPartPr>
              <p14:xfrm>
                <a:off x="2614517" y="4765313"/>
                <a:ext cx="127080" cy="157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FA0B50C-A8CC-F04C-8C5C-49E58AA76BB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607317" y="4757753"/>
                  <a:ext cx="142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A9F2521-6A9E-FE46-9FA2-C99AB43E1F61}"/>
                    </a:ext>
                  </a:extLst>
                </p14:cNvPr>
                <p14:cNvContentPartPr/>
                <p14:nvPr/>
              </p14:nvContentPartPr>
              <p14:xfrm>
                <a:off x="2872997" y="4698713"/>
                <a:ext cx="172800" cy="210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A9F2521-6A9E-FE46-9FA2-C99AB43E1F6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65437" y="4691153"/>
                  <a:ext cx="187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7735B59-8E2E-0249-93F7-8C84DF73086B}"/>
                    </a:ext>
                  </a:extLst>
                </p14:cNvPr>
                <p14:cNvContentPartPr/>
                <p14:nvPr/>
              </p14:nvContentPartPr>
              <p14:xfrm>
                <a:off x="2876957" y="4781513"/>
                <a:ext cx="141840" cy="25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7735B59-8E2E-0249-93F7-8C84DF73086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69397" y="4773953"/>
                  <a:ext cx="156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1C0F16A-CF2D-E54E-B9BF-E044E575359F}"/>
                    </a:ext>
                  </a:extLst>
                </p14:cNvPr>
                <p14:cNvContentPartPr/>
                <p14:nvPr/>
              </p14:nvContentPartPr>
              <p14:xfrm>
                <a:off x="3097637" y="4615553"/>
                <a:ext cx="169200" cy="333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1C0F16A-CF2D-E54E-B9BF-E044E575359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90077" y="4607993"/>
                  <a:ext cx="18432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A35356A-5FF4-E146-9366-4FCEA8175832}"/>
              </a:ext>
            </a:extLst>
          </p:cNvPr>
          <p:cNvGrpSpPr/>
          <p:nvPr/>
        </p:nvGrpSpPr>
        <p:grpSpPr>
          <a:xfrm>
            <a:off x="176237" y="4742993"/>
            <a:ext cx="1406880" cy="254520"/>
            <a:chOff x="176237" y="4742993"/>
            <a:chExt cx="140688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350886A-8247-A545-8D7F-F576CDF6D495}"/>
                    </a:ext>
                  </a:extLst>
                </p14:cNvPr>
                <p14:cNvContentPartPr/>
                <p14:nvPr/>
              </p14:nvContentPartPr>
              <p14:xfrm>
                <a:off x="261917" y="4818593"/>
                <a:ext cx="51840" cy="173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350886A-8247-A545-8D7F-F576CDF6D49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4717" y="4811033"/>
                  <a:ext cx="66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36DE49E-DF9D-C54C-95B7-9FBA4FFD44D3}"/>
                    </a:ext>
                  </a:extLst>
                </p14:cNvPr>
                <p14:cNvContentPartPr/>
                <p14:nvPr/>
              </p14:nvContentPartPr>
              <p14:xfrm>
                <a:off x="176237" y="4742993"/>
                <a:ext cx="475920" cy="254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36DE49E-DF9D-C54C-95B7-9FBA4FFD44D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8677" y="4735433"/>
                  <a:ext cx="491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71A3015-F675-DB48-BEEC-4CD93497BAF9}"/>
                    </a:ext>
                  </a:extLst>
                </p14:cNvPr>
                <p14:cNvContentPartPr/>
                <p14:nvPr/>
              </p14:nvContentPartPr>
              <p14:xfrm>
                <a:off x="754757" y="4744433"/>
                <a:ext cx="217800" cy="228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71A3015-F675-DB48-BEEC-4CD93497BAF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47197" y="4737233"/>
                  <a:ext cx="232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9484A13-8176-084C-996E-DEEF77C6BD93}"/>
                    </a:ext>
                  </a:extLst>
                </p14:cNvPr>
                <p14:cNvContentPartPr/>
                <p14:nvPr/>
              </p14:nvContentPartPr>
              <p14:xfrm>
                <a:off x="1025477" y="4835513"/>
                <a:ext cx="116280" cy="110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9484A13-8176-084C-996E-DEEF77C6BD9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8277" y="4827953"/>
                  <a:ext cx="131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3508D5-605F-604F-BA89-7921ACC03B45}"/>
                    </a:ext>
                  </a:extLst>
                </p14:cNvPr>
                <p14:cNvContentPartPr/>
                <p14:nvPr/>
              </p14:nvContentPartPr>
              <p14:xfrm>
                <a:off x="1187837" y="4782593"/>
                <a:ext cx="395280" cy="136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3508D5-605F-604F-BA89-7921ACC03B4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80277" y="4775033"/>
                  <a:ext cx="41040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84B97F4-84EE-7942-A2B7-C3DD00BDC84D}"/>
                  </a:ext>
                </a:extLst>
              </p14:cNvPr>
              <p14:cNvContentPartPr/>
              <p14:nvPr/>
            </p14:nvContentPartPr>
            <p14:xfrm>
              <a:off x="387557" y="5237633"/>
              <a:ext cx="363960" cy="1357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84B97F4-84EE-7942-A2B7-C3DD00BDC84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79997" y="5230073"/>
                <a:ext cx="378720" cy="1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2B3FF0B-2449-9B4E-9B2B-307CE21ED331}"/>
              </a:ext>
            </a:extLst>
          </p:cNvPr>
          <p:cNvGrpSpPr/>
          <p:nvPr/>
        </p:nvGrpSpPr>
        <p:grpSpPr>
          <a:xfrm>
            <a:off x="795797" y="5122073"/>
            <a:ext cx="613440" cy="223560"/>
            <a:chOff x="795797" y="5122073"/>
            <a:chExt cx="61344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6417013-5F56-A248-867A-5F20AA5B2C97}"/>
                    </a:ext>
                  </a:extLst>
                </p14:cNvPr>
                <p14:cNvContentPartPr/>
                <p14:nvPr/>
              </p14:nvContentPartPr>
              <p14:xfrm>
                <a:off x="795797" y="5122073"/>
                <a:ext cx="532800" cy="223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6417013-5F56-A248-867A-5F20AA5B2C9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8237" y="5114513"/>
                  <a:ext cx="5475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7DC7C9A-6113-264C-97B5-A09FDD7D9B52}"/>
                    </a:ext>
                  </a:extLst>
                </p14:cNvPr>
                <p14:cNvContentPartPr/>
                <p14:nvPr/>
              </p14:nvContentPartPr>
              <p14:xfrm>
                <a:off x="1345157" y="5131793"/>
                <a:ext cx="64080" cy="174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7DC7C9A-6113-264C-97B5-A09FDD7D9B5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337597" y="5124233"/>
                  <a:ext cx="792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3FF02E7-1646-2347-A484-D9FF623A10FE}"/>
              </a:ext>
            </a:extLst>
          </p:cNvPr>
          <p:cNvGrpSpPr/>
          <p:nvPr/>
        </p:nvGrpSpPr>
        <p:grpSpPr>
          <a:xfrm>
            <a:off x="1953917" y="5233313"/>
            <a:ext cx="1263960" cy="472680"/>
            <a:chOff x="1953917" y="5233313"/>
            <a:chExt cx="126396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83C7787-0F6B-8342-B6D5-C78DE25B48AC}"/>
                    </a:ext>
                  </a:extLst>
                </p14:cNvPr>
                <p14:cNvContentPartPr/>
                <p14:nvPr/>
              </p14:nvContentPartPr>
              <p14:xfrm>
                <a:off x="1953917" y="5319353"/>
                <a:ext cx="117360" cy="386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83C7787-0F6B-8342-B6D5-C78DE25B48A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946357" y="5311793"/>
                  <a:ext cx="1321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8FDD2C6-1030-0E4B-8408-5E9040F52C5A}"/>
                    </a:ext>
                  </a:extLst>
                </p14:cNvPr>
                <p14:cNvContentPartPr/>
                <p14:nvPr/>
              </p14:nvContentPartPr>
              <p14:xfrm>
                <a:off x="2194037" y="5431313"/>
                <a:ext cx="205560" cy="217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8FDD2C6-1030-0E4B-8408-5E9040F52C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86477" y="5424113"/>
                  <a:ext cx="220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02AC29D-396E-B74F-93FF-37065E4C1721}"/>
                    </a:ext>
                  </a:extLst>
                </p14:cNvPr>
                <p14:cNvContentPartPr/>
                <p14:nvPr/>
              </p14:nvContentPartPr>
              <p14:xfrm>
                <a:off x="2208437" y="5520593"/>
                <a:ext cx="165600" cy="21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02AC29D-396E-B74F-93FF-37065E4C172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00877" y="5513033"/>
                  <a:ext cx="180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7BB685C-0CA6-ED47-B8EB-BAA785A9952F}"/>
                    </a:ext>
                  </a:extLst>
                </p14:cNvPr>
                <p14:cNvContentPartPr/>
                <p14:nvPr/>
              </p14:nvContentPartPr>
              <p14:xfrm>
                <a:off x="2520557" y="5437073"/>
                <a:ext cx="251280" cy="36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7BB685C-0CA6-ED47-B8EB-BAA785A9952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513357" y="5429513"/>
                  <a:ext cx="266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1F7810F-0A86-804C-88B5-41CBB762D26C}"/>
                    </a:ext>
                  </a:extLst>
                </p14:cNvPr>
                <p14:cNvContentPartPr/>
                <p14:nvPr/>
              </p14:nvContentPartPr>
              <p14:xfrm>
                <a:off x="2735837" y="5405033"/>
                <a:ext cx="86760" cy="117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1F7810F-0A86-804C-88B5-41CBB762D26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728277" y="5397473"/>
                  <a:ext cx="101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651E7CD-C660-A244-B85F-85AEC81F1C38}"/>
                    </a:ext>
                  </a:extLst>
                </p14:cNvPr>
                <p14:cNvContentPartPr/>
                <p14:nvPr/>
              </p14:nvContentPartPr>
              <p14:xfrm>
                <a:off x="2960117" y="5363993"/>
                <a:ext cx="40320" cy="187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651E7CD-C660-A244-B85F-85AEC81F1C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52557" y="5356433"/>
                  <a:ext cx="55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140ABB8-6068-9649-A083-71B1F28FF147}"/>
                    </a:ext>
                  </a:extLst>
                </p14:cNvPr>
                <p14:cNvContentPartPr/>
                <p14:nvPr/>
              </p14:nvContentPartPr>
              <p14:xfrm>
                <a:off x="2946797" y="5282273"/>
                <a:ext cx="118800" cy="140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140ABB8-6068-9649-A083-71B1F28FF14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39597" y="5274713"/>
                  <a:ext cx="133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C6239EE-17EF-3845-A354-0252A376DBA7}"/>
                    </a:ext>
                  </a:extLst>
                </p14:cNvPr>
                <p14:cNvContentPartPr/>
                <p14:nvPr/>
              </p14:nvContentPartPr>
              <p14:xfrm>
                <a:off x="3131837" y="5233313"/>
                <a:ext cx="86040" cy="339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C6239EE-17EF-3845-A354-0252A376DBA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24277" y="5225753"/>
                  <a:ext cx="101160" cy="35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ACAB78D-2406-CB49-9631-2E4F3FE477FF}"/>
                  </a:ext>
                </a:extLst>
              </p14:cNvPr>
              <p14:cNvContentPartPr/>
              <p14:nvPr/>
            </p14:nvContentPartPr>
            <p14:xfrm>
              <a:off x="3461237" y="4783673"/>
              <a:ext cx="26640" cy="309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ACAB78D-2406-CB49-9631-2E4F3FE477FF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453677" y="4776113"/>
                <a:ext cx="41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BD1BF6F-586B-F548-B132-0F7F83A370FC}"/>
                  </a:ext>
                </a:extLst>
              </p14:cNvPr>
              <p14:cNvContentPartPr/>
              <p14:nvPr/>
            </p14:nvContentPartPr>
            <p14:xfrm>
              <a:off x="3470957" y="4912193"/>
              <a:ext cx="20520" cy="219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BD1BF6F-586B-F548-B132-0F7F83A370F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463397" y="4904993"/>
                <a:ext cx="356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D07DEF75-1CE1-E841-A72D-36743C1034DB}"/>
              </a:ext>
            </a:extLst>
          </p:cNvPr>
          <p:cNvGrpSpPr/>
          <p:nvPr/>
        </p:nvGrpSpPr>
        <p:grpSpPr>
          <a:xfrm>
            <a:off x="3716837" y="4618793"/>
            <a:ext cx="1316160" cy="444240"/>
            <a:chOff x="3716837" y="4618793"/>
            <a:chExt cx="131616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FBCBAAA-BEDB-CA4E-B367-3308E1BC787C}"/>
                    </a:ext>
                  </a:extLst>
                </p14:cNvPr>
                <p14:cNvContentPartPr/>
                <p14:nvPr/>
              </p14:nvContentPartPr>
              <p14:xfrm>
                <a:off x="3784517" y="4626353"/>
                <a:ext cx="162360" cy="390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FBCBAAA-BEDB-CA4E-B367-3308E1BC787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777317" y="4618793"/>
                  <a:ext cx="1774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7961847-02D4-144A-A9AE-C4C3DFE85EC2}"/>
                    </a:ext>
                  </a:extLst>
                </p14:cNvPr>
                <p14:cNvContentPartPr/>
                <p14:nvPr/>
              </p14:nvContentPartPr>
              <p14:xfrm>
                <a:off x="3716837" y="4848473"/>
                <a:ext cx="167040" cy="417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7961847-02D4-144A-A9AE-C4C3DFE85EC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09277" y="4840913"/>
                  <a:ext cx="182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4B7FB78-A2C0-D848-9920-E3060BB2C5E2}"/>
                    </a:ext>
                  </a:extLst>
                </p14:cNvPr>
                <p14:cNvContentPartPr/>
                <p14:nvPr/>
              </p14:nvContentPartPr>
              <p14:xfrm>
                <a:off x="3996917" y="4618793"/>
                <a:ext cx="91440" cy="3607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4B7FB78-A2C0-D848-9920-E3060BB2C5E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89357" y="4611593"/>
                  <a:ext cx="1065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07C8D9C-B1E7-1E4C-960F-D775988E1FD8}"/>
                    </a:ext>
                  </a:extLst>
                </p14:cNvPr>
                <p14:cNvContentPartPr/>
                <p14:nvPr/>
              </p14:nvContentPartPr>
              <p14:xfrm>
                <a:off x="4140197" y="4728233"/>
                <a:ext cx="112680" cy="2178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07C8D9C-B1E7-1E4C-960F-D775988E1FD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132637" y="4720673"/>
                  <a:ext cx="12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2029AAA-BD2A-5645-8B85-998085B46ED5}"/>
                    </a:ext>
                  </a:extLst>
                </p14:cNvPr>
                <p14:cNvContentPartPr/>
                <p14:nvPr/>
              </p14:nvContentPartPr>
              <p14:xfrm>
                <a:off x="4264397" y="4903193"/>
                <a:ext cx="57240" cy="1342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2029AAA-BD2A-5645-8B85-998085B46ED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257197" y="4895633"/>
                  <a:ext cx="72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B4E555C-A04A-1748-B382-1356B270BD09}"/>
                    </a:ext>
                  </a:extLst>
                </p14:cNvPr>
                <p14:cNvContentPartPr/>
                <p14:nvPr/>
              </p14:nvContentPartPr>
              <p14:xfrm>
                <a:off x="4338557" y="4995353"/>
                <a:ext cx="76320" cy="43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B4E555C-A04A-1748-B382-1356B270BD0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330997" y="4987793"/>
                  <a:ext cx="91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B8F1C7-C8AB-694F-993F-A92B1ACE9065}"/>
                    </a:ext>
                  </a:extLst>
                </p14:cNvPr>
                <p14:cNvContentPartPr/>
                <p14:nvPr/>
              </p14:nvContentPartPr>
              <p14:xfrm>
                <a:off x="4462397" y="4922633"/>
                <a:ext cx="43200" cy="1198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B8F1C7-C8AB-694F-993F-A92B1ACE906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454837" y="4915073"/>
                  <a:ext cx="58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EEA7119-EBC7-5643-98C5-C783F16F7F26}"/>
                    </a:ext>
                  </a:extLst>
                </p14:cNvPr>
                <p14:cNvContentPartPr/>
                <p14:nvPr/>
              </p14:nvContentPartPr>
              <p14:xfrm>
                <a:off x="4543037" y="5016593"/>
                <a:ext cx="17280" cy="464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EEA7119-EBC7-5643-98C5-C783F16F7F2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35477" y="5009033"/>
                  <a:ext cx="32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36E0D3B-16A1-724F-A351-112C15CDC50C}"/>
                    </a:ext>
                  </a:extLst>
                </p14:cNvPr>
                <p14:cNvContentPartPr/>
                <p14:nvPr/>
              </p14:nvContentPartPr>
              <p14:xfrm>
                <a:off x="4675157" y="4899953"/>
                <a:ext cx="207000" cy="1220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36E0D3B-16A1-724F-A351-112C15CDC50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67597" y="4892393"/>
                  <a:ext cx="22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475A678-A7DD-CC47-9962-02E5C0A47AF6}"/>
                    </a:ext>
                  </a:extLst>
                </p14:cNvPr>
                <p14:cNvContentPartPr/>
                <p14:nvPr/>
              </p14:nvContentPartPr>
              <p14:xfrm>
                <a:off x="4987997" y="4920113"/>
                <a:ext cx="45000" cy="1425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475A678-A7DD-CC47-9962-02E5C0A47AF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980437" y="4912553"/>
                  <a:ext cx="601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E38BE995-C8BA-1741-AFA3-E9AC6B6F35AD}"/>
              </a:ext>
            </a:extLst>
          </p:cNvPr>
          <p:cNvGrpSpPr/>
          <p:nvPr/>
        </p:nvGrpSpPr>
        <p:grpSpPr>
          <a:xfrm>
            <a:off x="5224877" y="4746593"/>
            <a:ext cx="848880" cy="276840"/>
            <a:chOff x="5224877" y="4746593"/>
            <a:chExt cx="84888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87BD5EC-DB86-744C-A59D-63AB65EB4ACE}"/>
                    </a:ext>
                  </a:extLst>
                </p14:cNvPr>
                <p14:cNvContentPartPr/>
                <p14:nvPr/>
              </p14:nvContentPartPr>
              <p14:xfrm>
                <a:off x="5224877" y="4746593"/>
                <a:ext cx="88920" cy="1810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87BD5EC-DB86-744C-A59D-63AB65EB4AC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17317" y="4739033"/>
                  <a:ext cx="104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34C28F9-24CA-174A-A4CE-FFA80455B685}"/>
                    </a:ext>
                  </a:extLst>
                </p14:cNvPr>
                <p14:cNvContentPartPr/>
                <p14:nvPr/>
              </p14:nvContentPartPr>
              <p14:xfrm>
                <a:off x="5358797" y="4870433"/>
                <a:ext cx="56160" cy="1321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34C28F9-24CA-174A-A4CE-FFA80455B68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351597" y="4862873"/>
                  <a:ext cx="71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C3EDA1D-C4CA-D444-8B90-A14B6A4A9883}"/>
                    </a:ext>
                  </a:extLst>
                </p14:cNvPr>
                <p14:cNvContentPartPr/>
                <p14:nvPr/>
              </p14:nvContentPartPr>
              <p14:xfrm>
                <a:off x="5471837" y="4918313"/>
                <a:ext cx="59760" cy="201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C3EDA1D-C4CA-D444-8B90-A14B6A4A988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464277" y="4910753"/>
                  <a:ext cx="74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021F7A7-3DD4-FA4D-8162-5EC2C75772B5}"/>
                    </a:ext>
                  </a:extLst>
                </p14:cNvPr>
                <p14:cNvContentPartPr/>
                <p14:nvPr/>
              </p14:nvContentPartPr>
              <p14:xfrm>
                <a:off x="5596757" y="4862513"/>
                <a:ext cx="48960" cy="1328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021F7A7-3DD4-FA4D-8162-5EC2C75772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589197" y="4854953"/>
                  <a:ext cx="64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D569B75-285B-1E46-99E5-8DEE4503A465}"/>
                    </a:ext>
                  </a:extLst>
                </p14:cNvPr>
                <p14:cNvContentPartPr/>
                <p14:nvPr/>
              </p14:nvContentPartPr>
              <p14:xfrm>
                <a:off x="5695757" y="4972673"/>
                <a:ext cx="48960" cy="507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D569B75-285B-1E46-99E5-8DEE4503A46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688197" y="4965113"/>
                  <a:ext cx="64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570E2FA-F551-7049-A9D6-7F8183AF6B81}"/>
                    </a:ext>
                  </a:extLst>
                </p14:cNvPr>
                <p14:cNvContentPartPr/>
                <p14:nvPr/>
              </p14:nvContentPartPr>
              <p14:xfrm>
                <a:off x="5859917" y="4884473"/>
                <a:ext cx="115920" cy="835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570E2FA-F551-7049-A9D6-7F8183AF6B8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852357" y="4876913"/>
                  <a:ext cx="131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8326A2D-FCF2-5A4C-B30C-401032212FB5}"/>
                    </a:ext>
                  </a:extLst>
                </p14:cNvPr>
                <p14:cNvContentPartPr/>
                <p14:nvPr/>
              </p14:nvContentPartPr>
              <p14:xfrm>
                <a:off x="5994557" y="4887353"/>
                <a:ext cx="79200" cy="94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8326A2D-FCF2-5A4C-B30C-401032212FB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986997" y="4879793"/>
                  <a:ext cx="9396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A97C5DA-FD9F-3F49-8BF2-1C14900675F7}"/>
                  </a:ext>
                </a:extLst>
              </p14:cNvPr>
              <p14:cNvContentPartPr/>
              <p14:nvPr/>
            </p14:nvContentPartPr>
            <p14:xfrm>
              <a:off x="6231077" y="4902833"/>
              <a:ext cx="42840" cy="1465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A97C5DA-FD9F-3F49-8BF2-1C14900675F7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223517" y="4895273"/>
                <a:ext cx="57960" cy="16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21900B8-A785-D540-ACCC-3AEE83BD1E98}"/>
              </a:ext>
            </a:extLst>
          </p:cNvPr>
          <p:cNvGrpSpPr/>
          <p:nvPr/>
        </p:nvGrpSpPr>
        <p:grpSpPr>
          <a:xfrm>
            <a:off x="6552917" y="4875113"/>
            <a:ext cx="219600" cy="16200"/>
            <a:chOff x="6552917" y="4875113"/>
            <a:chExt cx="219600" cy="1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BC37EEE-0445-F54B-969E-DC39D50A923B}"/>
                    </a:ext>
                  </a:extLst>
                </p14:cNvPr>
                <p14:cNvContentPartPr/>
                <p14:nvPr/>
              </p14:nvContentPartPr>
              <p14:xfrm>
                <a:off x="6552917" y="4875473"/>
                <a:ext cx="19440" cy="64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BC37EEE-0445-F54B-969E-DC39D50A923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545357" y="4867913"/>
                  <a:ext cx="34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9596721-156B-9541-AFFE-3937C99D2D6D}"/>
                    </a:ext>
                  </a:extLst>
                </p14:cNvPr>
                <p14:cNvContentPartPr/>
                <p14:nvPr/>
              </p14:nvContentPartPr>
              <p14:xfrm>
                <a:off x="6665957" y="4875113"/>
                <a:ext cx="23040" cy="100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9596721-156B-9541-AFFE-3937C99D2D6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658397" y="4867553"/>
                  <a:ext cx="38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D005699-C6B6-CA41-82AA-F76633C82B0B}"/>
                    </a:ext>
                  </a:extLst>
                </p14:cNvPr>
                <p14:cNvContentPartPr/>
                <p14:nvPr/>
              </p14:nvContentPartPr>
              <p14:xfrm>
                <a:off x="6755597" y="4877633"/>
                <a:ext cx="16920" cy="136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D005699-C6B6-CA41-82AA-F76633C82B0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748037" y="4870073"/>
                  <a:ext cx="3204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33B6CF0C-5067-FB47-A219-F9FF3F03AAE1}"/>
                  </a:ext>
                </a:extLst>
              </p14:cNvPr>
              <p14:cNvContentPartPr/>
              <p14:nvPr/>
            </p14:nvContentPartPr>
            <p14:xfrm>
              <a:off x="6913997" y="4627433"/>
              <a:ext cx="110520" cy="3596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33B6CF0C-5067-FB47-A219-F9FF3F03AAE1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906437" y="4619873"/>
                <a:ext cx="125280" cy="37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5062399-E10C-4444-9028-E8F775385AAA}"/>
              </a:ext>
            </a:extLst>
          </p:cNvPr>
          <p:cNvGrpSpPr/>
          <p:nvPr/>
        </p:nvGrpSpPr>
        <p:grpSpPr>
          <a:xfrm>
            <a:off x="7220357" y="4818593"/>
            <a:ext cx="180000" cy="90000"/>
            <a:chOff x="7220357" y="4818593"/>
            <a:chExt cx="180000" cy="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60E4ABD-AB93-1448-932E-BB672B4A8FBC}"/>
                    </a:ext>
                  </a:extLst>
                </p14:cNvPr>
                <p14:cNvContentPartPr/>
                <p14:nvPr/>
              </p14:nvContentPartPr>
              <p14:xfrm>
                <a:off x="7220357" y="4818593"/>
                <a:ext cx="151920" cy="129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60E4ABD-AB93-1448-932E-BB672B4A8FB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212797" y="4811033"/>
                  <a:ext cx="167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E618894-BEBD-8044-8C6B-C800E9828508}"/>
                    </a:ext>
                  </a:extLst>
                </p14:cNvPr>
                <p14:cNvContentPartPr/>
                <p14:nvPr/>
              </p14:nvContentPartPr>
              <p14:xfrm>
                <a:off x="7261397" y="4895273"/>
                <a:ext cx="138960" cy="133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E618894-BEBD-8044-8C6B-C800E982850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253837" y="4888073"/>
                  <a:ext cx="1540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02929B8-844A-F04A-9610-414E25B6ADD5}"/>
              </a:ext>
            </a:extLst>
          </p:cNvPr>
          <p:cNvGrpSpPr/>
          <p:nvPr/>
        </p:nvGrpSpPr>
        <p:grpSpPr>
          <a:xfrm>
            <a:off x="7687277" y="4717433"/>
            <a:ext cx="486360" cy="423720"/>
            <a:chOff x="7687277" y="4717433"/>
            <a:chExt cx="48636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F681AF2-D4D6-C94D-BCE7-C6CC8EA2A926}"/>
                    </a:ext>
                  </a:extLst>
                </p14:cNvPr>
                <p14:cNvContentPartPr/>
                <p14:nvPr/>
              </p14:nvContentPartPr>
              <p14:xfrm>
                <a:off x="7687277" y="4732913"/>
                <a:ext cx="55080" cy="2606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F681AF2-D4D6-C94D-BCE7-C6CC8EA2A92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79717" y="4725353"/>
                  <a:ext cx="70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3D0E923-96C8-9049-93FE-117267B503AA}"/>
                    </a:ext>
                  </a:extLst>
                </p14:cNvPr>
                <p14:cNvContentPartPr/>
                <p14:nvPr/>
              </p14:nvContentPartPr>
              <p14:xfrm>
                <a:off x="7722917" y="4717433"/>
                <a:ext cx="125640" cy="1375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3D0E923-96C8-9049-93FE-117267B503A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715357" y="4709873"/>
                  <a:ext cx="140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7B9F827-CC7F-4044-A815-4C8AF4C4DBB3}"/>
                    </a:ext>
                  </a:extLst>
                </p14:cNvPr>
                <p14:cNvContentPartPr/>
                <p14:nvPr/>
              </p14:nvContentPartPr>
              <p14:xfrm>
                <a:off x="7848197" y="4931273"/>
                <a:ext cx="59400" cy="1393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7B9F827-CC7F-4044-A815-4C8AF4C4DBB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840637" y="4923713"/>
                  <a:ext cx="74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9949168-FD4D-AC42-8E07-46479D8DB06B}"/>
                    </a:ext>
                  </a:extLst>
                </p14:cNvPr>
                <p14:cNvContentPartPr/>
                <p14:nvPr/>
              </p14:nvContentPartPr>
              <p14:xfrm>
                <a:off x="8032517" y="4951073"/>
                <a:ext cx="141120" cy="925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9949168-FD4D-AC42-8E07-46479D8DB06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024957" y="4943513"/>
                  <a:ext cx="156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814BFC4-6D26-C24E-A5C3-702710FE752D}"/>
                    </a:ext>
                  </a:extLst>
                </p14:cNvPr>
                <p14:cNvContentPartPr/>
                <p14:nvPr/>
              </p14:nvContentPartPr>
              <p14:xfrm>
                <a:off x="7948997" y="5065193"/>
                <a:ext cx="29520" cy="759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814BFC4-6D26-C24E-A5C3-702710FE752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41437" y="5057633"/>
                  <a:ext cx="4464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2BEF7EB3-62E9-5C49-B2B0-3AB33769938F}"/>
                  </a:ext>
                </a:extLst>
              </p14:cNvPr>
              <p14:cNvContentPartPr/>
              <p14:nvPr/>
            </p14:nvContentPartPr>
            <p14:xfrm>
              <a:off x="3508037" y="5350313"/>
              <a:ext cx="35640" cy="320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2BEF7EB3-62E9-5C49-B2B0-3AB33769938F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3500477" y="5342753"/>
                <a:ext cx="50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9AE1E3D0-1EBF-504F-94AA-5BC5EBCCAE46}"/>
                  </a:ext>
                </a:extLst>
              </p14:cNvPr>
              <p14:cNvContentPartPr/>
              <p14:nvPr/>
            </p14:nvContentPartPr>
            <p14:xfrm>
              <a:off x="3524237" y="5528873"/>
              <a:ext cx="19800" cy="223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9AE1E3D0-1EBF-504F-94AA-5BC5EBCCAE4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516677" y="5521313"/>
                <a:ext cx="349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" name="Group 327">
            <a:extLst>
              <a:ext uri="{FF2B5EF4-FFF2-40B4-BE49-F238E27FC236}">
                <a16:creationId xmlns:a16="http://schemas.microsoft.com/office/drawing/2014/main" id="{E1DA2FB2-5425-F14E-BDF4-940D1BD8DB76}"/>
              </a:ext>
            </a:extLst>
          </p:cNvPr>
          <p:cNvGrpSpPr/>
          <p:nvPr/>
        </p:nvGrpSpPr>
        <p:grpSpPr>
          <a:xfrm>
            <a:off x="3806477" y="5202713"/>
            <a:ext cx="767520" cy="466200"/>
            <a:chOff x="3806477" y="5202713"/>
            <a:chExt cx="767520" cy="46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38565E8-11F2-B640-B8C4-BB441C92B3D5}"/>
                    </a:ext>
                  </a:extLst>
                </p14:cNvPr>
                <p14:cNvContentPartPr/>
                <p14:nvPr/>
              </p14:nvContentPartPr>
              <p14:xfrm>
                <a:off x="3806477" y="5421953"/>
                <a:ext cx="151200" cy="2469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38565E8-11F2-B640-B8C4-BB441C92B3D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798917" y="5414753"/>
                  <a:ext cx="1659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0BA4FBE-6E62-884D-8AB4-1791F84BC164}"/>
                    </a:ext>
                  </a:extLst>
                </p14:cNvPr>
                <p14:cNvContentPartPr/>
                <p14:nvPr/>
              </p14:nvContentPartPr>
              <p14:xfrm>
                <a:off x="4027157" y="5230073"/>
                <a:ext cx="149400" cy="3801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0BA4FBE-6E62-884D-8AB4-1791F84BC16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019597" y="5222513"/>
                  <a:ext cx="1645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B7BE895-45BD-0346-AB75-11857D76C913}"/>
                    </a:ext>
                  </a:extLst>
                </p14:cNvPr>
                <p14:cNvContentPartPr/>
                <p14:nvPr/>
              </p14:nvContentPartPr>
              <p14:xfrm>
                <a:off x="4258997" y="5262113"/>
                <a:ext cx="90360" cy="3445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B7BE895-45BD-0346-AB75-11857D76C91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251437" y="5254553"/>
                  <a:ext cx="1054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9CA80D1-12BD-B04F-8FE8-EA9169C9654A}"/>
                    </a:ext>
                  </a:extLst>
                </p14:cNvPr>
                <p14:cNvContentPartPr/>
                <p14:nvPr/>
              </p14:nvContentPartPr>
              <p14:xfrm>
                <a:off x="4208237" y="5469473"/>
                <a:ext cx="143280" cy="442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9CA80D1-12BD-B04F-8FE8-EA9169C9654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200677" y="5461913"/>
                  <a:ext cx="158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640CC96-441E-BC41-A70D-04C308BA08B7}"/>
                    </a:ext>
                  </a:extLst>
                </p14:cNvPr>
                <p14:cNvContentPartPr/>
                <p14:nvPr/>
              </p14:nvContentPartPr>
              <p14:xfrm>
                <a:off x="4478957" y="5202713"/>
                <a:ext cx="95040" cy="3870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640CC96-441E-BC41-A70D-04C308BA08B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471757" y="5195153"/>
                  <a:ext cx="11016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C85B7A4C-C324-ED48-B8D5-0CFAEB99CBEE}"/>
              </a:ext>
            </a:extLst>
          </p:cNvPr>
          <p:cNvGrpSpPr/>
          <p:nvPr/>
        </p:nvGrpSpPr>
        <p:grpSpPr>
          <a:xfrm>
            <a:off x="4662557" y="5312153"/>
            <a:ext cx="573480" cy="324720"/>
            <a:chOff x="4662557" y="5312153"/>
            <a:chExt cx="57348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B4B3E8F-40DE-2B44-9F01-5FE9C4651F07}"/>
                    </a:ext>
                  </a:extLst>
                </p14:cNvPr>
                <p14:cNvContentPartPr/>
                <p14:nvPr/>
              </p14:nvContentPartPr>
              <p14:xfrm>
                <a:off x="4662557" y="5312153"/>
                <a:ext cx="202320" cy="2102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B4B3E8F-40DE-2B44-9F01-5FE9C4651F0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654997" y="5304593"/>
                  <a:ext cx="217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570E82D-6BBB-BB4B-85BF-78902D4862CD}"/>
                    </a:ext>
                  </a:extLst>
                </p14:cNvPr>
                <p14:cNvContentPartPr/>
                <p14:nvPr/>
              </p14:nvContentPartPr>
              <p14:xfrm>
                <a:off x="4701077" y="5412953"/>
                <a:ext cx="142200" cy="388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570E82D-6BBB-BB4B-85BF-78902D4862C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693517" y="5405393"/>
                  <a:ext cx="157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F3103A6-78F5-2C44-99BA-2E510E89C6D4}"/>
                    </a:ext>
                  </a:extLst>
                </p14:cNvPr>
                <p14:cNvContentPartPr/>
                <p14:nvPr/>
              </p14:nvContentPartPr>
              <p14:xfrm>
                <a:off x="4904477" y="5475233"/>
                <a:ext cx="61920" cy="1371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F3103A6-78F5-2C44-99BA-2E510E89C6D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896917" y="5467673"/>
                  <a:ext cx="77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6FA2FF8-FA6F-4A46-897C-DA83E7D361E2}"/>
                    </a:ext>
                  </a:extLst>
                </p14:cNvPr>
                <p14:cNvContentPartPr/>
                <p14:nvPr/>
              </p14:nvContentPartPr>
              <p14:xfrm>
                <a:off x="4985117" y="5513753"/>
                <a:ext cx="64080" cy="183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6FA2FF8-FA6F-4A46-897C-DA83E7D361E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977557" y="5506193"/>
                  <a:ext cx="79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DD871F64-2F56-A04B-9AFB-12FE0694BE5E}"/>
                    </a:ext>
                  </a:extLst>
                </p14:cNvPr>
                <p14:cNvContentPartPr/>
                <p14:nvPr/>
              </p14:nvContentPartPr>
              <p14:xfrm>
                <a:off x="5079077" y="5456873"/>
                <a:ext cx="59040" cy="1612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DD871F64-2F56-A04B-9AFB-12FE0694BE5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071517" y="5449313"/>
                  <a:ext cx="74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15DFB0D-C119-E645-95E1-2F8304EA1D1F}"/>
                    </a:ext>
                  </a:extLst>
                </p14:cNvPr>
                <p14:cNvContentPartPr/>
                <p14:nvPr/>
              </p14:nvContentPartPr>
              <p14:xfrm>
                <a:off x="5222717" y="5543633"/>
                <a:ext cx="13320" cy="932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15DFB0D-C119-E645-95E1-2F8304EA1D1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215157" y="5536073"/>
                  <a:ext cx="2844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3B701B70-AA3F-2340-8A50-8F08809F0F13}"/>
                  </a:ext>
                </a:extLst>
              </p14:cNvPr>
              <p14:cNvContentPartPr/>
              <p14:nvPr/>
            </p14:nvContentPartPr>
            <p14:xfrm>
              <a:off x="5308397" y="5507273"/>
              <a:ext cx="144000" cy="9180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3B701B70-AA3F-2340-8A50-8F08809F0F1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300837" y="5499713"/>
                <a:ext cx="15912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5" name="Group 354">
            <a:extLst>
              <a:ext uri="{FF2B5EF4-FFF2-40B4-BE49-F238E27FC236}">
                <a16:creationId xmlns:a16="http://schemas.microsoft.com/office/drawing/2014/main" id="{20C68ACF-D2CE-5B42-99BF-A0F8CED639CC}"/>
              </a:ext>
            </a:extLst>
          </p:cNvPr>
          <p:cNvGrpSpPr/>
          <p:nvPr/>
        </p:nvGrpSpPr>
        <p:grpSpPr>
          <a:xfrm>
            <a:off x="5533397" y="5170313"/>
            <a:ext cx="1109520" cy="466920"/>
            <a:chOff x="5533397" y="5170313"/>
            <a:chExt cx="1109520" cy="46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27C9CF0-DA40-F84F-B93A-C2B379A4FB5D}"/>
                    </a:ext>
                  </a:extLst>
                </p14:cNvPr>
                <p14:cNvContentPartPr/>
                <p14:nvPr/>
              </p14:nvContentPartPr>
              <p14:xfrm>
                <a:off x="5533397" y="5415113"/>
                <a:ext cx="52920" cy="2221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27C9CF0-DA40-F84F-B93A-C2B379A4FB5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25837" y="5407553"/>
                  <a:ext cx="68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6E42FEC-A162-D24A-8351-E866BF677DDE}"/>
                    </a:ext>
                  </a:extLst>
                </p14:cNvPr>
                <p14:cNvContentPartPr/>
                <p14:nvPr/>
              </p14:nvContentPartPr>
              <p14:xfrm>
                <a:off x="5719157" y="5309633"/>
                <a:ext cx="147240" cy="1976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6E42FEC-A162-D24A-8351-E866BF677DD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711957" y="5302073"/>
                  <a:ext cx="162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17706C9-3DD0-9044-9A1C-0A905FA47B64}"/>
                    </a:ext>
                  </a:extLst>
                </p14:cNvPr>
                <p14:cNvContentPartPr/>
                <p14:nvPr/>
              </p14:nvContentPartPr>
              <p14:xfrm>
                <a:off x="5682437" y="5392073"/>
                <a:ext cx="146160" cy="288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17706C9-3DD0-9044-9A1C-0A905FA47B6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674877" y="5384513"/>
                  <a:ext cx="161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0F24514-E560-4F4F-83F9-757856CBCCA6}"/>
                    </a:ext>
                  </a:extLst>
                </p14:cNvPr>
                <p14:cNvContentPartPr/>
                <p14:nvPr/>
              </p14:nvContentPartPr>
              <p14:xfrm>
                <a:off x="5924357" y="5431313"/>
                <a:ext cx="67680" cy="1857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0F24514-E560-4F4F-83F9-757856CBCCA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916797" y="5423753"/>
                  <a:ext cx="82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D77AA68-631A-C344-9B28-47A39572ECA4}"/>
                    </a:ext>
                  </a:extLst>
                </p14:cNvPr>
                <p14:cNvContentPartPr/>
                <p14:nvPr/>
              </p14:nvContentPartPr>
              <p14:xfrm>
                <a:off x="6004277" y="5519873"/>
                <a:ext cx="52920" cy="162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D77AA68-631A-C344-9B28-47A39572ECA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996717" y="5512313"/>
                  <a:ext cx="68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AC9FA88-E1DE-CE42-A5AF-31DABB2319D8}"/>
                    </a:ext>
                  </a:extLst>
                </p14:cNvPr>
                <p14:cNvContentPartPr/>
                <p14:nvPr/>
              </p14:nvContentPartPr>
              <p14:xfrm>
                <a:off x="6096437" y="5450393"/>
                <a:ext cx="56880" cy="1360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AC9FA88-E1DE-CE42-A5AF-31DABB2319D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88877" y="5442833"/>
                  <a:ext cx="72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0A88A4D-DFED-6442-9AEE-B510C5E13916}"/>
                    </a:ext>
                  </a:extLst>
                </p14:cNvPr>
                <p14:cNvContentPartPr/>
                <p14:nvPr/>
              </p14:nvContentPartPr>
              <p14:xfrm>
                <a:off x="6204797" y="5536073"/>
                <a:ext cx="33840" cy="878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0A88A4D-DFED-6442-9AEE-B510C5E1391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197237" y="5528873"/>
                  <a:ext cx="48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3E2E472-CE7E-934B-B1D6-748842D52602}"/>
                    </a:ext>
                  </a:extLst>
                </p14:cNvPr>
                <p14:cNvContentPartPr/>
                <p14:nvPr/>
              </p14:nvContentPartPr>
              <p14:xfrm>
                <a:off x="6286517" y="5437433"/>
                <a:ext cx="73800" cy="1425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3E2E472-CE7E-934B-B1D6-748842D5260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278957" y="5429873"/>
                  <a:ext cx="88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122A2DC-6B77-9A45-88B5-B1894E3BD624}"/>
                    </a:ext>
                  </a:extLst>
                </p14:cNvPr>
                <p14:cNvContentPartPr/>
                <p14:nvPr/>
              </p14:nvContentPartPr>
              <p14:xfrm>
                <a:off x="6390917" y="5170313"/>
                <a:ext cx="147600" cy="3704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122A2DC-6B77-9A45-88B5-B1894E3BD62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383357" y="5162753"/>
                  <a:ext cx="1627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BEE717B-C9A1-8F40-A33D-9D30F189B052}"/>
                    </a:ext>
                  </a:extLst>
                </p14:cNvPr>
                <p14:cNvContentPartPr/>
                <p14:nvPr/>
              </p14:nvContentPartPr>
              <p14:xfrm>
                <a:off x="6594677" y="5483513"/>
                <a:ext cx="48240" cy="918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BEE717B-C9A1-8F40-A33D-9D30F189B05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587117" y="5475953"/>
                  <a:ext cx="633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DCBFDD0-55D6-9241-A4B7-A84005FAC117}"/>
              </a:ext>
            </a:extLst>
          </p:cNvPr>
          <p:cNvGrpSpPr/>
          <p:nvPr/>
        </p:nvGrpSpPr>
        <p:grpSpPr>
          <a:xfrm>
            <a:off x="6822557" y="5162753"/>
            <a:ext cx="1012680" cy="466920"/>
            <a:chOff x="6822557" y="5162753"/>
            <a:chExt cx="1012680" cy="46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7A0B7C7-0ACF-F841-9EC9-73A9D203F6F9}"/>
                    </a:ext>
                  </a:extLst>
                </p14:cNvPr>
                <p14:cNvContentPartPr/>
                <p14:nvPr/>
              </p14:nvContentPartPr>
              <p14:xfrm>
                <a:off x="6890957" y="5162753"/>
                <a:ext cx="98640" cy="4068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7A0B7C7-0ACF-F841-9EC9-73A9D203F6F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883397" y="5155193"/>
                  <a:ext cx="1137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7E94E4C-E2F3-264A-AB09-DD9ECE9BC433}"/>
                    </a:ext>
                  </a:extLst>
                </p14:cNvPr>
                <p14:cNvContentPartPr/>
                <p14:nvPr/>
              </p14:nvContentPartPr>
              <p14:xfrm>
                <a:off x="6822557" y="5394953"/>
                <a:ext cx="148680" cy="1836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7E94E4C-E2F3-264A-AB09-DD9ECE9BC43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814997" y="5387393"/>
                  <a:ext cx="163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F847B8CF-5A92-1140-8FED-BE0424197808}"/>
                    </a:ext>
                  </a:extLst>
                </p14:cNvPr>
                <p14:cNvContentPartPr/>
                <p14:nvPr/>
              </p14:nvContentPartPr>
              <p14:xfrm>
                <a:off x="7041077" y="5186513"/>
                <a:ext cx="88920" cy="3474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F847B8CF-5A92-1140-8FED-BE042419780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033517" y="5178953"/>
                  <a:ext cx="1040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AC840358-0EDF-FE41-8FD3-2339B94EC50D}"/>
                    </a:ext>
                  </a:extLst>
                </p14:cNvPr>
                <p14:cNvContentPartPr/>
                <p14:nvPr/>
              </p14:nvContentPartPr>
              <p14:xfrm>
                <a:off x="7190837" y="5285153"/>
                <a:ext cx="135720" cy="1890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AC840358-0EDF-FE41-8FD3-2339B94EC50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183277" y="5277953"/>
                  <a:ext cx="150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4F2DEFD0-D5D0-8A45-8221-947B9A199954}"/>
                    </a:ext>
                  </a:extLst>
                </p14:cNvPr>
                <p14:cNvContentPartPr/>
                <p14:nvPr/>
              </p14:nvContentPartPr>
              <p14:xfrm>
                <a:off x="7199837" y="5382713"/>
                <a:ext cx="112320" cy="291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4F2DEFD0-D5D0-8A45-8221-947B9A19995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192277" y="5375153"/>
                  <a:ext cx="127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BC834FFD-981A-D442-B02F-136308002B7D}"/>
                    </a:ext>
                  </a:extLst>
                </p14:cNvPr>
                <p14:cNvContentPartPr/>
                <p14:nvPr/>
              </p14:nvContentPartPr>
              <p14:xfrm>
                <a:off x="7339877" y="5447513"/>
                <a:ext cx="59760" cy="1494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BC834FFD-981A-D442-B02F-136308002B7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332317" y="5439953"/>
                  <a:ext cx="74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2055871-AB2F-1E4B-BB17-38632C7E66BC}"/>
                    </a:ext>
                  </a:extLst>
                </p14:cNvPr>
                <p14:cNvContentPartPr/>
                <p14:nvPr/>
              </p14:nvContentPartPr>
              <p14:xfrm>
                <a:off x="7415477" y="5505473"/>
                <a:ext cx="64440" cy="1836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2055871-AB2F-1E4B-BB17-38632C7E66B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407917" y="5497913"/>
                  <a:ext cx="79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F2B46AF0-2288-4B4F-9F62-21221F27FC5E}"/>
                    </a:ext>
                  </a:extLst>
                </p14:cNvPr>
                <p14:cNvContentPartPr/>
                <p14:nvPr/>
              </p14:nvContentPartPr>
              <p14:xfrm>
                <a:off x="7511957" y="5451473"/>
                <a:ext cx="85680" cy="12852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F2B46AF0-2288-4B4F-9F62-21221F27FC5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504397" y="5443913"/>
                  <a:ext cx="100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8C444225-27E7-594D-BBC0-D3D6A87E86DF}"/>
                    </a:ext>
                  </a:extLst>
                </p14:cNvPr>
                <p14:cNvContentPartPr/>
                <p14:nvPr/>
              </p14:nvContentPartPr>
              <p14:xfrm>
                <a:off x="7656317" y="5571353"/>
                <a:ext cx="28440" cy="583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8C444225-27E7-594D-BBC0-D3D6A87E86D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648757" y="5563793"/>
                  <a:ext cx="43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FFE332D-9AF6-4346-AAF2-950AE740F0C9}"/>
                    </a:ext>
                  </a:extLst>
                </p14:cNvPr>
                <p14:cNvContentPartPr/>
                <p14:nvPr/>
              </p14:nvContentPartPr>
              <p14:xfrm>
                <a:off x="7743437" y="5423393"/>
                <a:ext cx="91800" cy="1684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FFE332D-9AF6-4346-AAF2-950AE740F0C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735877" y="5415833"/>
                  <a:ext cx="10692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2E2F50F-F739-AD4D-9C0C-A307784BB06A}"/>
                  </a:ext>
                </a:extLst>
              </p14:cNvPr>
              <p14:cNvContentPartPr/>
              <p14:nvPr/>
            </p14:nvContentPartPr>
            <p14:xfrm>
              <a:off x="8028557" y="5467313"/>
              <a:ext cx="46800" cy="15048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2E2F50F-F739-AD4D-9C0C-A307784BB06A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8020997" y="5459753"/>
                <a:ext cx="6192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951C91B-8C61-7A45-A411-3E96A9EBB621}"/>
              </a:ext>
            </a:extLst>
          </p:cNvPr>
          <p:cNvGrpSpPr/>
          <p:nvPr/>
        </p:nvGrpSpPr>
        <p:grpSpPr>
          <a:xfrm>
            <a:off x="8274437" y="5144033"/>
            <a:ext cx="1185480" cy="502560"/>
            <a:chOff x="8274437" y="5144033"/>
            <a:chExt cx="118548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FF2FC08-FF81-CD4E-9F1C-38EA6FBC5A2A}"/>
                    </a:ext>
                  </a:extLst>
                </p14:cNvPr>
                <p14:cNvContentPartPr/>
                <p14:nvPr/>
              </p14:nvContentPartPr>
              <p14:xfrm>
                <a:off x="8274437" y="5280113"/>
                <a:ext cx="168840" cy="2307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FF2FC08-FF81-CD4E-9F1C-38EA6FBC5A2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266877" y="5272553"/>
                  <a:ext cx="183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943D7BBC-A458-E041-80FB-F2DA22092006}"/>
                    </a:ext>
                  </a:extLst>
                </p14:cNvPr>
                <p14:cNvContentPartPr/>
                <p14:nvPr/>
              </p14:nvContentPartPr>
              <p14:xfrm>
                <a:off x="8285237" y="5402873"/>
                <a:ext cx="135720" cy="1368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943D7BBC-A458-E041-80FB-F2DA2209200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277677" y="5395313"/>
                  <a:ext cx="150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63A8F642-5DA0-D043-802B-FF6532CC3AA6}"/>
                    </a:ext>
                  </a:extLst>
                </p14:cNvPr>
                <p14:cNvContentPartPr/>
                <p14:nvPr/>
              </p14:nvContentPartPr>
              <p14:xfrm>
                <a:off x="8503757" y="5487473"/>
                <a:ext cx="58320" cy="954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63A8F642-5DA0-D043-802B-FF6532CC3AA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496197" y="5479913"/>
                  <a:ext cx="73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6536AF0E-AC56-8142-ACB5-52410D957FF3}"/>
                    </a:ext>
                  </a:extLst>
                </p14:cNvPr>
                <p14:cNvContentPartPr/>
                <p14:nvPr/>
              </p14:nvContentPartPr>
              <p14:xfrm>
                <a:off x="8599877" y="5518793"/>
                <a:ext cx="51120" cy="144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6536AF0E-AC56-8142-ACB5-52410D957FF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592317" y="5511233"/>
                  <a:ext cx="66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251DEE2F-0E59-8146-B722-C09330A5BB33}"/>
                    </a:ext>
                  </a:extLst>
                </p14:cNvPr>
                <p14:cNvContentPartPr/>
                <p14:nvPr/>
              </p14:nvContentPartPr>
              <p14:xfrm>
                <a:off x="8722277" y="5459393"/>
                <a:ext cx="40320" cy="12672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251DEE2F-0E59-8146-B722-C09330A5BB3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715077" y="5451833"/>
                  <a:ext cx="55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5ACA3587-9AFE-F34A-8065-6FFFC64CCEAE}"/>
                    </a:ext>
                  </a:extLst>
                </p14:cNvPr>
                <p14:cNvContentPartPr/>
                <p14:nvPr/>
              </p14:nvContentPartPr>
              <p14:xfrm>
                <a:off x="8819837" y="5566313"/>
                <a:ext cx="41040" cy="802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5ACA3587-9AFE-F34A-8065-6FFFC64CCEA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812277" y="5558753"/>
                  <a:ext cx="55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EDCC8202-1A1C-B040-A653-AD0E5E3892FA}"/>
                    </a:ext>
                  </a:extLst>
                </p14:cNvPr>
                <p14:cNvContentPartPr/>
                <p14:nvPr/>
              </p14:nvContentPartPr>
              <p14:xfrm>
                <a:off x="8987957" y="5481353"/>
                <a:ext cx="135720" cy="867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EDCC8202-1A1C-B040-A653-AD0E5E3892F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980397" y="5473793"/>
                  <a:ext cx="150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4E27039-38F6-9F4F-BFD1-B182DF00A366}"/>
                    </a:ext>
                  </a:extLst>
                </p14:cNvPr>
                <p14:cNvContentPartPr/>
                <p14:nvPr/>
              </p14:nvContentPartPr>
              <p14:xfrm>
                <a:off x="9155717" y="5218193"/>
                <a:ext cx="100440" cy="3603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4E27039-38F6-9F4F-BFD1-B182DF00A36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148157" y="5210633"/>
                  <a:ext cx="1155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DDD3D1B-9023-2A4D-82CF-79B3CCFEAD7E}"/>
                    </a:ext>
                  </a:extLst>
                </p14:cNvPr>
                <p14:cNvContentPartPr/>
                <p14:nvPr/>
              </p14:nvContentPartPr>
              <p14:xfrm>
                <a:off x="9341117" y="5144033"/>
                <a:ext cx="118800" cy="4338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DDD3D1B-9023-2A4D-82CF-79B3CCFEAD7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333557" y="5136473"/>
                  <a:ext cx="13392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F9FCA12B-CA0F-A442-ACBB-6B44C740B3E1}"/>
              </a:ext>
            </a:extLst>
          </p:cNvPr>
          <p:cNvGrpSpPr/>
          <p:nvPr/>
        </p:nvGrpSpPr>
        <p:grpSpPr>
          <a:xfrm>
            <a:off x="9648917" y="5358593"/>
            <a:ext cx="151200" cy="75240"/>
            <a:chOff x="9648917" y="5358593"/>
            <a:chExt cx="151200" cy="7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009B825-F5D4-A442-A49D-C7293FFF8072}"/>
                    </a:ext>
                  </a:extLst>
                </p14:cNvPr>
                <p14:cNvContentPartPr/>
                <p14:nvPr/>
              </p14:nvContentPartPr>
              <p14:xfrm>
                <a:off x="9674837" y="5358593"/>
                <a:ext cx="125280" cy="108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009B825-F5D4-A442-A49D-C7293FFF807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667277" y="5351033"/>
                  <a:ext cx="140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FF2B04AD-55C6-6441-8FB3-08BF0B837409}"/>
                    </a:ext>
                  </a:extLst>
                </p14:cNvPr>
                <p14:cNvContentPartPr/>
                <p14:nvPr/>
              </p14:nvContentPartPr>
              <p14:xfrm>
                <a:off x="9648917" y="5416913"/>
                <a:ext cx="143640" cy="1692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FF2B04AD-55C6-6441-8FB3-08BF0B83740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641357" y="5409353"/>
                  <a:ext cx="15876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993F8B79-2760-D24E-8049-21801CEB65BB}"/>
              </a:ext>
            </a:extLst>
          </p:cNvPr>
          <p:cNvGrpSpPr/>
          <p:nvPr/>
        </p:nvGrpSpPr>
        <p:grpSpPr>
          <a:xfrm>
            <a:off x="9998477" y="5155553"/>
            <a:ext cx="621360" cy="456840"/>
            <a:chOff x="9998477" y="5155553"/>
            <a:chExt cx="62136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E3EDDC9-F553-1141-96E2-9E3A575CD65A}"/>
                    </a:ext>
                  </a:extLst>
                </p14:cNvPr>
                <p14:cNvContentPartPr/>
                <p14:nvPr/>
              </p14:nvContentPartPr>
              <p14:xfrm>
                <a:off x="10007837" y="5197673"/>
                <a:ext cx="32760" cy="2080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E3EDDC9-F553-1141-96E2-9E3A575CD65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000637" y="5190113"/>
                  <a:ext cx="47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BF9B85B-5575-CB43-BD86-7C8681BD2A7A}"/>
                    </a:ext>
                  </a:extLst>
                </p14:cNvPr>
                <p14:cNvContentPartPr/>
                <p14:nvPr/>
              </p14:nvContentPartPr>
              <p14:xfrm>
                <a:off x="9998477" y="5155553"/>
                <a:ext cx="159120" cy="1580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BF9B85B-5575-CB43-BD86-7C8681BD2A7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990917" y="5147993"/>
                  <a:ext cx="174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F571E4F4-5C5E-A346-9CDD-FC7FC1181CAB}"/>
                    </a:ext>
                  </a:extLst>
                </p14:cNvPr>
                <p14:cNvContentPartPr/>
                <p14:nvPr/>
              </p14:nvContentPartPr>
              <p14:xfrm>
                <a:off x="10150037" y="5361113"/>
                <a:ext cx="73440" cy="1879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F571E4F4-5C5E-A346-9CDD-FC7FC1181CA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142477" y="5353553"/>
                  <a:ext cx="88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9D569231-6168-6847-823E-423024F66489}"/>
                    </a:ext>
                  </a:extLst>
                </p14:cNvPr>
                <p14:cNvContentPartPr/>
                <p14:nvPr/>
              </p14:nvContentPartPr>
              <p14:xfrm>
                <a:off x="10284677" y="5514833"/>
                <a:ext cx="27720" cy="975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9D569231-6168-6847-823E-423024F6648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277117" y="5507273"/>
                  <a:ext cx="42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ED603E49-A760-7A4F-9F54-A11D432AF714}"/>
                    </a:ext>
                  </a:extLst>
                </p14:cNvPr>
                <p14:cNvContentPartPr/>
                <p14:nvPr/>
              </p14:nvContentPartPr>
              <p14:xfrm>
                <a:off x="10360997" y="5428433"/>
                <a:ext cx="168480" cy="957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ED603E49-A760-7A4F-9F54-A11D432AF71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353437" y="5420873"/>
                  <a:ext cx="183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F4798C69-C54C-594B-B5CF-9DA68581495C}"/>
                    </a:ext>
                  </a:extLst>
                </p14:cNvPr>
                <p14:cNvContentPartPr/>
                <p14:nvPr/>
              </p14:nvContentPartPr>
              <p14:xfrm>
                <a:off x="10532717" y="5357513"/>
                <a:ext cx="87120" cy="16920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F4798C69-C54C-594B-B5CF-9DA68581495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525157" y="5349953"/>
                  <a:ext cx="102240" cy="18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635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7818-360D-5D4A-9BFE-E796DE64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Edge Features: Not as Straightforward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887F-E2AE-0B4E-B4E9-6DE80DB4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Identified three situations where there are edge signals/attributes: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Edge attributes that specify the interaction of the adjacent vertices.</a:t>
            </a:r>
          </a:p>
          <a:p>
            <a:pPr lvl="2">
              <a:spcBef>
                <a:spcPts val="0"/>
              </a:spcBef>
            </a:pPr>
            <a:r>
              <a:rPr lang="en-GB" i="1" dirty="0"/>
              <a:t>e.g.</a:t>
            </a:r>
            <a:r>
              <a:rPr lang="en-GB" dirty="0"/>
              <a:t> knowledge graphs, or valence bonding, intra- and inter-molecular bonding, </a:t>
            </a:r>
            <a:r>
              <a:rPr lang="en-GB" i="1" dirty="0"/>
              <a:t>etc.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Edge signals integrated into learning on the vertices</a:t>
            </a:r>
          </a:p>
          <a:p>
            <a:pPr lvl="2">
              <a:spcBef>
                <a:spcPts val="0"/>
              </a:spcBef>
            </a:pPr>
            <a:r>
              <a:rPr lang="en-GB" i="1" dirty="0"/>
              <a:t>e.g.</a:t>
            </a:r>
            <a:r>
              <a:rPr lang="en-GB" dirty="0"/>
              <a:t> distances/angles of chemical bonding or intramolecular bonding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Learning on the edges themselves</a:t>
            </a:r>
          </a:p>
          <a:p>
            <a:pPr lvl="2">
              <a:spcBef>
                <a:spcPts val="0"/>
              </a:spcBef>
            </a:pPr>
            <a:r>
              <a:rPr lang="en-GB" i="1" dirty="0"/>
              <a:t>e.g.</a:t>
            </a:r>
            <a:r>
              <a:rPr lang="en-GB" dirty="0"/>
              <a:t> regressing on some property</a:t>
            </a:r>
          </a:p>
          <a:p>
            <a:pPr lvl="2">
              <a:spcBef>
                <a:spcPts val="0"/>
              </a:spcBef>
            </a:pPr>
            <a:r>
              <a:rPr lang="en-GB" dirty="0"/>
              <a:t>(vertices may have signals)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556C12-BD68-494F-B7CD-10DBA78C796B}"/>
                  </a:ext>
                </a:extLst>
              </p14:cNvPr>
              <p14:cNvContentPartPr/>
              <p14:nvPr/>
            </p14:nvContentPartPr>
            <p14:xfrm>
              <a:off x="2967960" y="5101115"/>
              <a:ext cx="301320" cy="378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556C12-BD68-494F-B7CD-10DBA78C79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2480" y="5085635"/>
                <a:ext cx="331920" cy="40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6FE13BC8-93D9-6249-B037-C6274FE8380D}"/>
              </a:ext>
            </a:extLst>
          </p:cNvPr>
          <p:cNvGrpSpPr/>
          <p:nvPr/>
        </p:nvGrpSpPr>
        <p:grpSpPr>
          <a:xfrm>
            <a:off x="1861543" y="5300074"/>
            <a:ext cx="2526120" cy="1087560"/>
            <a:chOff x="1861543" y="5300074"/>
            <a:chExt cx="2526120" cy="10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D9F166-E425-1E43-A1AD-1A59CB9648FB}"/>
                    </a:ext>
                  </a:extLst>
                </p14:cNvPr>
                <p14:cNvContentPartPr/>
                <p14:nvPr/>
              </p14:nvContentPartPr>
              <p14:xfrm>
                <a:off x="1863703" y="5325274"/>
                <a:ext cx="1129320" cy="336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D9F166-E425-1E43-A1AD-1A59CB9648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6143" y="5317714"/>
                  <a:ext cx="11444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AB14A7-E359-BE48-9054-E28D55A65BC4}"/>
                    </a:ext>
                  </a:extLst>
                </p14:cNvPr>
                <p14:cNvContentPartPr/>
                <p14:nvPr/>
              </p14:nvContentPartPr>
              <p14:xfrm>
                <a:off x="2541223" y="5505634"/>
                <a:ext cx="629640" cy="705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AB14A7-E359-BE48-9054-E28D55A65B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33663" y="5498074"/>
                  <a:ext cx="64476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BA331D-301C-F144-94C7-CB521D98B323}"/>
                    </a:ext>
                  </a:extLst>
                </p14:cNvPr>
                <p14:cNvContentPartPr/>
                <p14:nvPr/>
              </p14:nvContentPartPr>
              <p14:xfrm>
                <a:off x="1861543" y="5792554"/>
                <a:ext cx="398880" cy="414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BA331D-301C-F144-94C7-CB521D98B3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53983" y="5784994"/>
                  <a:ext cx="4140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81D086-D191-614E-8704-5B7F4449AC38}"/>
                    </a:ext>
                  </a:extLst>
                </p14:cNvPr>
                <p14:cNvContentPartPr/>
                <p14:nvPr/>
              </p14:nvContentPartPr>
              <p14:xfrm>
                <a:off x="3258343" y="5491234"/>
                <a:ext cx="498240" cy="60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81D086-D191-614E-8704-5B7F4449AC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50783" y="5484034"/>
                  <a:ext cx="51336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596F8C-5484-BD4C-B4F4-D055915C5DA8}"/>
                    </a:ext>
                  </a:extLst>
                </p14:cNvPr>
                <p14:cNvContentPartPr/>
                <p14:nvPr/>
              </p14:nvContentPartPr>
              <p14:xfrm>
                <a:off x="3752983" y="6100354"/>
                <a:ext cx="93600" cy="134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596F8C-5484-BD4C-B4F4-D055915C5D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5423" y="6092794"/>
                  <a:ext cx="108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E2AB90-5811-ED43-9C0A-B1FD389419CC}"/>
                    </a:ext>
                  </a:extLst>
                </p14:cNvPr>
                <p14:cNvContentPartPr/>
                <p14:nvPr/>
              </p14:nvContentPartPr>
              <p14:xfrm>
                <a:off x="3302623" y="5300074"/>
                <a:ext cx="814320" cy="28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E2AB90-5811-ED43-9C0A-B1FD389419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95063" y="5292514"/>
                  <a:ext cx="8294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C81032C-41B0-0644-98BD-24833335B9AD}"/>
                    </a:ext>
                  </a:extLst>
                </p14:cNvPr>
                <p14:cNvContentPartPr/>
                <p14:nvPr/>
              </p14:nvContentPartPr>
              <p14:xfrm>
                <a:off x="3935863" y="5726314"/>
                <a:ext cx="451800" cy="538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C81032C-41B0-0644-98BD-24833335B9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8303" y="5718754"/>
                  <a:ext cx="46692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C245BE-60A6-254B-A363-B727876B46F0}"/>
                    </a:ext>
                  </a:extLst>
                </p14:cNvPr>
                <p14:cNvContentPartPr/>
                <p14:nvPr/>
              </p14:nvContentPartPr>
              <p14:xfrm>
                <a:off x="2562103" y="6294754"/>
                <a:ext cx="1165680" cy="9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C245BE-60A6-254B-A363-B727876B46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4543" y="6287194"/>
                  <a:ext cx="11808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44685C-0843-5E48-B6DB-707D3A612932}"/>
                  </a:ext>
                </a:extLst>
              </p14:cNvPr>
              <p14:cNvContentPartPr/>
              <p14:nvPr/>
            </p14:nvContentPartPr>
            <p14:xfrm>
              <a:off x="3042343" y="4915594"/>
              <a:ext cx="100080" cy="432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44685C-0843-5E48-B6DB-707D3A61293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27223" y="4900114"/>
                <a:ext cx="1306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DE7202-EA2F-1E47-BED9-EEDC61359FA5}"/>
                  </a:ext>
                </a:extLst>
              </p14:cNvPr>
              <p14:cNvContentPartPr/>
              <p14:nvPr/>
            </p14:nvContentPartPr>
            <p14:xfrm>
              <a:off x="1611343" y="5480434"/>
              <a:ext cx="46800" cy="230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DE7202-EA2F-1E47-BED9-EEDC61359F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95863" y="5464954"/>
                <a:ext cx="774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7AA2099-82B5-B64D-B0FE-99CFA6F4E479}"/>
                  </a:ext>
                </a:extLst>
              </p14:cNvPr>
              <p14:cNvContentPartPr/>
              <p14:nvPr/>
            </p14:nvContentPartPr>
            <p14:xfrm>
              <a:off x="2308663" y="6058234"/>
              <a:ext cx="47160" cy="289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7AA2099-82B5-B64D-B0FE-99CFA6F4E4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93183" y="6043114"/>
                <a:ext cx="777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29DA35-E114-6742-95E9-3EE003B09DFD}"/>
                  </a:ext>
                </a:extLst>
              </p14:cNvPr>
              <p14:cNvContentPartPr/>
              <p14:nvPr/>
            </p14:nvContentPartPr>
            <p14:xfrm>
              <a:off x="3846583" y="6106114"/>
              <a:ext cx="29520" cy="163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29DA35-E114-6742-95E9-3EE003B09D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31463" y="6090994"/>
                <a:ext cx="597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E220750-42B7-6749-832C-6C04CC63B2B9}"/>
                  </a:ext>
                </a:extLst>
              </p14:cNvPr>
              <p14:cNvContentPartPr/>
              <p14:nvPr/>
            </p14:nvContentPartPr>
            <p14:xfrm>
              <a:off x="4245103" y="5240674"/>
              <a:ext cx="39960" cy="225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E220750-42B7-6749-832C-6C04CC63B2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29983" y="5225194"/>
                <a:ext cx="702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E485C6C-48EE-C047-AE2B-3D8E1C8C8D13}"/>
                  </a:ext>
                </a:extLst>
              </p14:cNvPr>
              <p14:cNvContentPartPr/>
              <p14:nvPr/>
            </p14:nvContentPartPr>
            <p14:xfrm>
              <a:off x="3160423" y="5059954"/>
              <a:ext cx="75600" cy="277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E485C6C-48EE-C047-AE2B-3D8E1C8C8D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45303" y="5044474"/>
                <a:ext cx="1062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0D02F7A-8445-EF4E-A8F5-51B1F52C3C7D}"/>
                  </a:ext>
                </a:extLst>
              </p14:cNvPr>
              <p14:cNvContentPartPr/>
              <p14:nvPr/>
            </p14:nvContentPartPr>
            <p14:xfrm>
              <a:off x="1702783" y="5493034"/>
              <a:ext cx="81000" cy="253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0D02F7A-8445-EF4E-A8F5-51B1F52C3C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87303" y="5477914"/>
                <a:ext cx="1112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DB2A782-B34E-454A-BEE8-313B77191A75}"/>
                  </a:ext>
                </a:extLst>
              </p14:cNvPr>
              <p14:cNvContentPartPr/>
              <p14:nvPr/>
            </p14:nvContentPartPr>
            <p14:xfrm>
              <a:off x="2426023" y="6096394"/>
              <a:ext cx="45360" cy="218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DB2A782-B34E-454A-BEE8-313B77191A7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10543" y="6080914"/>
                <a:ext cx="759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9FABB05-3679-004E-A03F-3B5A0932C240}"/>
                  </a:ext>
                </a:extLst>
              </p14:cNvPr>
              <p14:cNvContentPartPr/>
              <p14:nvPr/>
            </p14:nvContentPartPr>
            <p14:xfrm>
              <a:off x="3911743" y="6107554"/>
              <a:ext cx="30960" cy="216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9FABB05-3679-004E-A03F-3B5A0932C2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96263" y="6092434"/>
                <a:ext cx="615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398E9AE-EF3E-9849-AB6E-CE94548DA6A0}"/>
                  </a:ext>
                </a:extLst>
              </p14:cNvPr>
              <p14:cNvContentPartPr/>
              <p14:nvPr/>
            </p14:nvContentPartPr>
            <p14:xfrm>
              <a:off x="4338343" y="5354794"/>
              <a:ext cx="38160" cy="145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398E9AE-EF3E-9849-AB6E-CE94548DA6A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22863" y="5339674"/>
                <a:ext cx="684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2543BCD-FB81-384E-A5B9-2A200E3E098A}"/>
                  </a:ext>
                </a:extLst>
              </p14:cNvPr>
              <p14:cNvContentPartPr/>
              <p14:nvPr/>
            </p14:nvContentPartPr>
            <p14:xfrm>
              <a:off x="3017503" y="5086234"/>
              <a:ext cx="74160" cy="212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2543BCD-FB81-384E-A5B9-2A200E3E09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02023" y="5071114"/>
                <a:ext cx="1044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2BF5690-4CBE-7A43-92C7-C3B60226016D}"/>
                  </a:ext>
                </a:extLst>
              </p14:cNvPr>
              <p14:cNvContentPartPr/>
              <p14:nvPr/>
            </p14:nvContentPartPr>
            <p14:xfrm>
              <a:off x="1536103" y="5550274"/>
              <a:ext cx="60480" cy="183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2BF5690-4CBE-7A43-92C7-C3B60226016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20623" y="5535154"/>
                <a:ext cx="910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7B4CEFB-4C45-604C-A3E4-9714D72F2318}"/>
                  </a:ext>
                </a:extLst>
              </p14:cNvPr>
              <p14:cNvContentPartPr/>
              <p14:nvPr/>
            </p14:nvContentPartPr>
            <p14:xfrm>
              <a:off x="2179783" y="6073354"/>
              <a:ext cx="123120" cy="223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7B4CEFB-4C45-604C-A3E4-9714D72F23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64663" y="6057874"/>
                <a:ext cx="1537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F5E89F-B083-AB47-AA77-DCD0B7B90CF0}"/>
                  </a:ext>
                </a:extLst>
              </p14:cNvPr>
              <p14:cNvContentPartPr/>
              <p14:nvPr/>
            </p14:nvContentPartPr>
            <p14:xfrm>
              <a:off x="3742183" y="6184954"/>
              <a:ext cx="61920" cy="145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F5E89F-B083-AB47-AA77-DCD0B7B90C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26703" y="6169474"/>
                <a:ext cx="921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2F1BCC8-F403-C947-8BFA-9ABF746B5DBC}"/>
                  </a:ext>
                </a:extLst>
              </p14:cNvPr>
              <p14:cNvContentPartPr/>
              <p14:nvPr/>
            </p14:nvContentPartPr>
            <p14:xfrm>
              <a:off x="4151143" y="5347234"/>
              <a:ext cx="43200" cy="183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2F1BCC8-F403-C947-8BFA-9ABF746B5DB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36023" y="5332114"/>
                <a:ext cx="738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EA2E55C-D049-9343-8947-85553E1A795B}"/>
                  </a:ext>
                </a:extLst>
              </p14:cNvPr>
              <p14:cNvContentPartPr/>
              <p14:nvPr/>
            </p14:nvContentPartPr>
            <p14:xfrm>
              <a:off x="6985072" y="5482116"/>
              <a:ext cx="340920" cy="2908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EA2E55C-D049-9343-8947-85553E1A795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77512" y="5474556"/>
                <a:ext cx="3560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0CE441A-29A9-B346-8D09-E1F5F586AB5B}"/>
                  </a:ext>
                </a:extLst>
              </p14:cNvPr>
              <p14:cNvContentPartPr/>
              <p14:nvPr/>
            </p14:nvContentPartPr>
            <p14:xfrm>
              <a:off x="7630552" y="6118596"/>
              <a:ext cx="374040" cy="287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0CE441A-29A9-B346-8D09-E1F5F586AB5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22992" y="6111036"/>
                <a:ext cx="3888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BF5D4E5-19C2-B04F-A67D-E293AD7F7676}"/>
                  </a:ext>
                </a:extLst>
              </p14:cNvPr>
              <p14:cNvContentPartPr/>
              <p14:nvPr/>
            </p14:nvContentPartPr>
            <p14:xfrm>
              <a:off x="9219952" y="6108516"/>
              <a:ext cx="267480" cy="311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BF5D4E5-19C2-B04F-A67D-E293AD7F767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12392" y="6100956"/>
                <a:ext cx="2826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E26E739-CCA6-E14A-BF78-C6AD1BAF6787}"/>
                  </a:ext>
                </a:extLst>
              </p14:cNvPr>
              <p14:cNvContentPartPr/>
              <p14:nvPr/>
            </p14:nvContentPartPr>
            <p14:xfrm>
              <a:off x="9618472" y="5337036"/>
              <a:ext cx="305640" cy="270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E26E739-CCA6-E14A-BF78-C6AD1BAF678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10912" y="5329476"/>
                <a:ext cx="3204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28A3945-A975-7A4A-A72B-99876F1A5B92}"/>
                  </a:ext>
                </a:extLst>
              </p14:cNvPr>
              <p14:cNvContentPartPr/>
              <p14:nvPr/>
            </p14:nvContentPartPr>
            <p14:xfrm>
              <a:off x="8440912" y="5028156"/>
              <a:ext cx="301320" cy="3787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28A3945-A975-7A4A-A72B-99876F1A5B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5432" y="5012676"/>
                <a:ext cx="33192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02537AC-D2ED-B64A-A4DB-57E316586586}"/>
                  </a:ext>
                </a:extLst>
              </p14:cNvPr>
              <p14:cNvContentPartPr/>
              <p14:nvPr/>
            </p14:nvContentPartPr>
            <p14:xfrm>
              <a:off x="7336655" y="5252315"/>
              <a:ext cx="1129320" cy="336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02537AC-D2ED-B64A-A4DB-57E3165865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9095" y="5244755"/>
                <a:ext cx="11444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275334C-9FB7-574D-A65B-E9FA6BEAB100}"/>
                  </a:ext>
                </a:extLst>
              </p14:cNvPr>
              <p14:cNvContentPartPr/>
              <p14:nvPr/>
            </p14:nvContentPartPr>
            <p14:xfrm>
              <a:off x="8014175" y="5432675"/>
              <a:ext cx="629640" cy="705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275334C-9FB7-574D-A65B-E9FA6BEAB1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06615" y="5425115"/>
                <a:ext cx="64476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49CC939-B42D-674D-A909-7BEDA65BAE34}"/>
                  </a:ext>
                </a:extLst>
              </p14:cNvPr>
              <p14:cNvContentPartPr/>
              <p14:nvPr/>
            </p14:nvContentPartPr>
            <p14:xfrm>
              <a:off x="7334495" y="5719595"/>
              <a:ext cx="398880" cy="414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49CC939-B42D-674D-A909-7BEDA65BAE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6935" y="5712035"/>
                <a:ext cx="4140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4C4AB5A-2C71-B94D-8753-FE842E4F80AC}"/>
                  </a:ext>
                </a:extLst>
              </p14:cNvPr>
              <p14:cNvContentPartPr/>
              <p14:nvPr/>
            </p14:nvContentPartPr>
            <p14:xfrm>
              <a:off x="8731295" y="5418275"/>
              <a:ext cx="498240" cy="604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4C4AB5A-2C71-B94D-8753-FE842E4F80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23735" y="5411075"/>
                <a:ext cx="51336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4A25EA6-CD34-4547-A8B8-21A27EF1FF03}"/>
                  </a:ext>
                </a:extLst>
              </p14:cNvPr>
              <p14:cNvContentPartPr/>
              <p14:nvPr/>
            </p14:nvContentPartPr>
            <p14:xfrm>
              <a:off x="9225935" y="6027395"/>
              <a:ext cx="93600" cy="1346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4A25EA6-CD34-4547-A8B8-21A27EF1FF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18375" y="6019835"/>
                <a:ext cx="1083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E53B0FB-9CBF-2142-A970-90BC3D77E657}"/>
                  </a:ext>
                </a:extLst>
              </p14:cNvPr>
              <p14:cNvContentPartPr/>
              <p14:nvPr/>
            </p14:nvContentPartPr>
            <p14:xfrm>
              <a:off x="8775575" y="5227115"/>
              <a:ext cx="814320" cy="2862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E53B0FB-9CBF-2142-A970-90BC3D77E6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68015" y="5219555"/>
                <a:ext cx="8294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DAE745A-0D70-C74D-877B-1ECA5D04F63B}"/>
                  </a:ext>
                </a:extLst>
              </p14:cNvPr>
              <p14:cNvContentPartPr/>
              <p14:nvPr/>
            </p14:nvContentPartPr>
            <p14:xfrm>
              <a:off x="9408815" y="5653355"/>
              <a:ext cx="451800" cy="5382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DAE745A-0D70-C74D-877B-1ECA5D04F6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01255" y="5645795"/>
                <a:ext cx="46692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C5FBD41-F572-8F44-8083-B51E1A896DF7}"/>
                  </a:ext>
                </a:extLst>
              </p14:cNvPr>
              <p14:cNvContentPartPr/>
              <p14:nvPr/>
            </p14:nvContentPartPr>
            <p14:xfrm>
              <a:off x="8035055" y="6221795"/>
              <a:ext cx="1165680" cy="928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C5FBD41-F572-8F44-8083-B51E1A896D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27495" y="6214235"/>
                <a:ext cx="11808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3F679A9-B13C-2E41-9257-ACB221516901}"/>
                  </a:ext>
                </a:extLst>
              </p14:cNvPr>
              <p14:cNvContentPartPr/>
              <p14:nvPr/>
            </p14:nvContentPartPr>
            <p14:xfrm>
              <a:off x="8515295" y="4842635"/>
              <a:ext cx="100080" cy="432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3F679A9-B13C-2E41-9257-ACB2215169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00175" y="4827155"/>
                <a:ext cx="1306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1B9FF77-71BD-284D-89E4-EF5FBEC80E9C}"/>
                  </a:ext>
                </a:extLst>
              </p14:cNvPr>
              <p14:cNvContentPartPr/>
              <p14:nvPr/>
            </p14:nvContentPartPr>
            <p14:xfrm>
              <a:off x="7084295" y="5407475"/>
              <a:ext cx="46800" cy="230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1B9FF77-71BD-284D-89E4-EF5FBEC80E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68815" y="5391995"/>
                <a:ext cx="774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BDC78B5-96A2-754B-BBB5-5739F83F455E}"/>
                  </a:ext>
                </a:extLst>
              </p14:cNvPr>
              <p14:cNvContentPartPr/>
              <p14:nvPr/>
            </p14:nvContentPartPr>
            <p14:xfrm>
              <a:off x="7781615" y="5985275"/>
              <a:ext cx="47160" cy="289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BDC78B5-96A2-754B-BBB5-5739F83F455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66135" y="5970155"/>
                <a:ext cx="777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013E95E-892E-5C44-BD14-0F71D695DA8B}"/>
                  </a:ext>
                </a:extLst>
              </p14:cNvPr>
              <p14:cNvContentPartPr/>
              <p14:nvPr/>
            </p14:nvContentPartPr>
            <p14:xfrm>
              <a:off x="9319535" y="6033155"/>
              <a:ext cx="29520" cy="1630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013E95E-892E-5C44-BD14-0F71D695DA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04415" y="6018035"/>
                <a:ext cx="597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0A86BFE-6E84-4C41-907D-D2311D886290}"/>
                  </a:ext>
                </a:extLst>
              </p14:cNvPr>
              <p14:cNvContentPartPr/>
              <p14:nvPr/>
            </p14:nvContentPartPr>
            <p14:xfrm>
              <a:off x="9718055" y="5167715"/>
              <a:ext cx="39960" cy="225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0A86BFE-6E84-4C41-907D-D2311D8862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02935" y="5152235"/>
                <a:ext cx="702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90B6F2D-D24B-D24E-A96C-E9C122A0C3A8}"/>
                  </a:ext>
                </a:extLst>
              </p14:cNvPr>
              <p14:cNvContentPartPr/>
              <p14:nvPr/>
            </p14:nvContentPartPr>
            <p14:xfrm>
              <a:off x="8633375" y="4986995"/>
              <a:ext cx="75600" cy="277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90B6F2D-D24B-D24E-A96C-E9C122A0C3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18255" y="4971515"/>
                <a:ext cx="1062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68E2D7E-836B-ED4F-85C4-811D17790170}"/>
                  </a:ext>
                </a:extLst>
              </p14:cNvPr>
              <p14:cNvContentPartPr/>
              <p14:nvPr/>
            </p14:nvContentPartPr>
            <p14:xfrm>
              <a:off x="7175735" y="5420075"/>
              <a:ext cx="81000" cy="253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68E2D7E-836B-ED4F-85C4-811D177901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60255" y="5404955"/>
                <a:ext cx="1112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55ABE6F-6B11-4443-9BD3-D184DF2CD346}"/>
                  </a:ext>
                </a:extLst>
              </p14:cNvPr>
              <p14:cNvContentPartPr/>
              <p14:nvPr/>
            </p14:nvContentPartPr>
            <p14:xfrm>
              <a:off x="7898975" y="6023435"/>
              <a:ext cx="45360" cy="218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55ABE6F-6B11-4443-9BD3-D184DF2CD3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83495" y="6007955"/>
                <a:ext cx="759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2A63101-26FF-5249-B94D-B8ECF5851012}"/>
                  </a:ext>
                </a:extLst>
              </p14:cNvPr>
              <p14:cNvContentPartPr/>
              <p14:nvPr/>
            </p14:nvContentPartPr>
            <p14:xfrm>
              <a:off x="9384695" y="6034595"/>
              <a:ext cx="30960" cy="2160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2A63101-26FF-5249-B94D-B8ECF58510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69215" y="6019475"/>
                <a:ext cx="615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A9020AF-5394-DD41-9A7E-DAF07D846EC3}"/>
                  </a:ext>
                </a:extLst>
              </p14:cNvPr>
              <p14:cNvContentPartPr/>
              <p14:nvPr/>
            </p14:nvContentPartPr>
            <p14:xfrm>
              <a:off x="9811295" y="5281835"/>
              <a:ext cx="38160" cy="145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A9020AF-5394-DD41-9A7E-DAF07D846EC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95815" y="5266715"/>
                <a:ext cx="684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BB17CE9-6009-724D-9F51-2F86D0453940}"/>
                  </a:ext>
                </a:extLst>
              </p14:cNvPr>
              <p14:cNvContentPartPr/>
              <p14:nvPr/>
            </p14:nvContentPartPr>
            <p14:xfrm>
              <a:off x="8490455" y="5013275"/>
              <a:ext cx="74160" cy="2127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BB17CE9-6009-724D-9F51-2F86D045394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74975" y="4998155"/>
                <a:ext cx="1044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BDF47DD-00FC-2E48-8243-EFD9706A7525}"/>
                  </a:ext>
                </a:extLst>
              </p14:cNvPr>
              <p14:cNvContentPartPr/>
              <p14:nvPr/>
            </p14:nvContentPartPr>
            <p14:xfrm>
              <a:off x="7009055" y="5477315"/>
              <a:ext cx="60480" cy="183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BDF47DD-00FC-2E48-8243-EFD9706A752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93575" y="5462195"/>
                <a:ext cx="910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450E1CB-5B7E-AA4F-87C8-456B337E16BE}"/>
                  </a:ext>
                </a:extLst>
              </p14:cNvPr>
              <p14:cNvContentPartPr/>
              <p14:nvPr/>
            </p14:nvContentPartPr>
            <p14:xfrm>
              <a:off x="7652735" y="6000395"/>
              <a:ext cx="123120" cy="2232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450E1CB-5B7E-AA4F-87C8-456B337E16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37615" y="5984915"/>
                <a:ext cx="1537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9D7E769-9F28-2D44-87B5-7054B2B0DF5F}"/>
                  </a:ext>
                </a:extLst>
              </p14:cNvPr>
              <p14:cNvContentPartPr/>
              <p14:nvPr/>
            </p14:nvContentPartPr>
            <p14:xfrm>
              <a:off x="9215135" y="6111995"/>
              <a:ext cx="61920" cy="145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9D7E769-9F28-2D44-87B5-7054B2B0DF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99655" y="6096515"/>
                <a:ext cx="921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7CD57F9-3AA4-FE49-BEA4-8893CAAF4EFC}"/>
                  </a:ext>
                </a:extLst>
              </p14:cNvPr>
              <p14:cNvContentPartPr/>
              <p14:nvPr/>
            </p14:nvContentPartPr>
            <p14:xfrm>
              <a:off x="9624095" y="5274275"/>
              <a:ext cx="43200" cy="183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7CD57F9-3AA4-FE49-BEA4-8893CAAF4E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08975" y="5259155"/>
                <a:ext cx="738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F6BA884-1645-9943-9E30-E201F96F2E23}"/>
                  </a:ext>
                </a:extLst>
              </p14:cNvPr>
              <p14:cNvContentPartPr/>
              <p14:nvPr/>
            </p14:nvContentPartPr>
            <p14:xfrm>
              <a:off x="7992343" y="5103154"/>
              <a:ext cx="64800" cy="257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F6BA884-1645-9943-9E30-E201F96F2E2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976863" y="5088034"/>
                <a:ext cx="950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F0A8AD1-4320-EE42-A643-C37FFC1D9860}"/>
                  </a:ext>
                </a:extLst>
              </p14:cNvPr>
              <p14:cNvContentPartPr/>
              <p14:nvPr/>
            </p14:nvContentPartPr>
            <p14:xfrm>
              <a:off x="9250183" y="5078674"/>
              <a:ext cx="73800" cy="280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F0A8AD1-4320-EE42-A643-C37FFC1D986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34703" y="5063554"/>
                <a:ext cx="1044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EE404A9-46EA-1143-BDAE-10B7525FE563}"/>
                  </a:ext>
                </a:extLst>
              </p14:cNvPr>
              <p14:cNvContentPartPr/>
              <p14:nvPr/>
            </p14:nvContentPartPr>
            <p14:xfrm>
              <a:off x="8236783" y="5556394"/>
              <a:ext cx="114120" cy="241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EE404A9-46EA-1143-BDAE-10B7525FE56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21663" y="5541274"/>
                <a:ext cx="1447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02E2AE3-B16A-BC48-93E2-DC43AEAB94D9}"/>
                  </a:ext>
                </a:extLst>
              </p14:cNvPr>
              <p14:cNvContentPartPr/>
              <p14:nvPr/>
            </p14:nvContentPartPr>
            <p14:xfrm>
              <a:off x="9036703" y="5501674"/>
              <a:ext cx="38520" cy="2995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02E2AE3-B16A-BC48-93E2-DC43AEAB94D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021583" y="5486194"/>
                <a:ext cx="691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EDBA0A4-ACFE-0448-8A19-3752C1113477}"/>
                  </a:ext>
                </a:extLst>
              </p14:cNvPr>
              <p14:cNvContentPartPr/>
              <p14:nvPr/>
            </p14:nvContentPartPr>
            <p14:xfrm>
              <a:off x="7495183" y="5683834"/>
              <a:ext cx="11160" cy="2451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EDBA0A4-ACFE-0448-8A19-3752C111347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480063" y="5668714"/>
                <a:ext cx="417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89AAD96-D08F-7D41-8499-7AC96C28BC46}"/>
                  </a:ext>
                </a:extLst>
              </p14:cNvPr>
              <p14:cNvContentPartPr/>
              <p14:nvPr/>
            </p14:nvContentPartPr>
            <p14:xfrm>
              <a:off x="7972903" y="5236354"/>
              <a:ext cx="20160" cy="1260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89AAD96-D08F-7D41-8499-7AC96C28BC4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57783" y="5221234"/>
                <a:ext cx="507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6C6A021-0DF7-AA49-AFB4-211A0CC0E3B1}"/>
                  </a:ext>
                </a:extLst>
              </p14:cNvPr>
              <p14:cNvContentPartPr/>
              <p14:nvPr/>
            </p14:nvContentPartPr>
            <p14:xfrm>
              <a:off x="8209423" y="5692834"/>
              <a:ext cx="120240" cy="1123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6C6A021-0DF7-AA49-AFB4-211A0CC0E3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94303" y="5677714"/>
                <a:ext cx="1508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24B8899-3999-3C49-BBA7-6ADDFB733AD4}"/>
                  </a:ext>
                </a:extLst>
              </p14:cNvPr>
              <p14:cNvContentPartPr/>
              <p14:nvPr/>
            </p14:nvContentPartPr>
            <p14:xfrm>
              <a:off x="7428583" y="5753314"/>
              <a:ext cx="9360" cy="1267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24B8899-3999-3C49-BBA7-6ADDFB733AD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13103" y="5738194"/>
                <a:ext cx="396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8078D40-7CC5-0746-9FAC-14A7770F55AC}"/>
                  </a:ext>
                </a:extLst>
              </p14:cNvPr>
              <p14:cNvContentPartPr/>
              <p14:nvPr/>
            </p14:nvContentPartPr>
            <p14:xfrm>
              <a:off x="9159103" y="5194954"/>
              <a:ext cx="44640" cy="141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8078D40-7CC5-0746-9FAC-14A7770F55A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43623" y="5179834"/>
                <a:ext cx="75240" cy="17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772626D-EA13-3243-AB07-3B241911B998}"/>
              </a:ext>
            </a:extLst>
          </p:cNvPr>
          <p:cNvGrpSpPr/>
          <p:nvPr/>
        </p:nvGrpSpPr>
        <p:grpSpPr>
          <a:xfrm>
            <a:off x="6903703" y="4521754"/>
            <a:ext cx="3139200" cy="1789920"/>
            <a:chOff x="6903703" y="4521754"/>
            <a:chExt cx="3139200" cy="178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DB4B6BB-7F24-B14A-A60B-082F31243B82}"/>
                    </a:ext>
                  </a:extLst>
                </p14:cNvPr>
                <p14:cNvContentPartPr/>
                <p14:nvPr/>
              </p14:nvContentPartPr>
              <p14:xfrm>
                <a:off x="6903703" y="5103154"/>
                <a:ext cx="787320" cy="1208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DB4B6BB-7F24-B14A-A60B-082F31243B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96143" y="5095594"/>
                  <a:ext cx="802440" cy="12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8F62375-6C16-834D-B55E-E6E7D43AEF6F}"/>
                    </a:ext>
                  </a:extLst>
                </p14:cNvPr>
                <p14:cNvContentPartPr/>
                <p14:nvPr/>
              </p14:nvContentPartPr>
              <p14:xfrm>
                <a:off x="7662943" y="5048794"/>
                <a:ext cx="103320" cy="200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8F62375-6C16-834D-B55E-E6E7D43AEF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55383" y="5041234"/>
                  <a:ext cx="118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688F61F-4C22-7841-B64E-F72FFA38B006}"/>
                    </a:ext>
                  </a:extLst>
                </p14:cNvPr>
                <p14:cNvContentPartPr/>
                <p14:nvPr/>
              </p14:nvContentPartPr>
              <p14:xfrm>
                <a:off x="8095663" y="4897954"/>
                <a:ext cx="814320" cy="989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688F61F-4C22-7841-B64E-F72FFA38B0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88103" y="4890394"/>
                  <a:ext cx="829440" cy="10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1605DC4-9B5F-434B-A232-CAF33C169EBA}"/>
                    </a:ext>
                  </a:extLst>
                </p14:cNvPr>
                <p14:cNvContentPartPr/>
                <p14:nvPr/>
              </p14:nvContentPartPr>
              <p14:xfrm>
                <a:off x="8081263" y="4940434"/>
                <a:ext cx="165240" cy="147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1605DC4-9B5F-434B-A232-CAF33C169EB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73703" y="4932874"/>
                  <a:ext cx="180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E53F986-6FC1-B848-9B2A-093CA1634947}"/>
                    </a:ext>
                  </a:extLst>
                </p14:cNvPr>
                <p14:cNvContentPartPr/>
                <p14:nvPr/>
              </p14:nvContentPartPr>
              <p14:xfrm>
                <a:off x="8098903" y="4745674"/>
                <a:ext cx="983880" cy="1296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E53F986-6FC1-B848-9B2A-093CA163494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91343" y="4738474"/>
                  <a:ext cx="998640" cy="13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4582C4D-A481-D24D-8234-6E43492AEF1E}"/>
                    </a:ext>
                  </a:extLst>
                </p14:cNvPr>
                <p14:cNvContentPartPr/>
                <p14:nvPr/>
              </p14:nvContentPartPr>
              <p14:xfrm>
                <a:off x="8108623" y="4755394"/>
                <a:ext cx="162720" cy="149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4582C4D-A481-D24D-8234-6E43492AEF1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01063" y="4747834"/>
                  <a:ext cx="177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E5310DE-702D-9543-875D-35F349B470CA}"/>
                    </a:ext>
                  </a:extLst>
                </p14:cNvPr>
                <p14:cNvContentPartPr/>
                <p14:nvPr/>
              </p14:nvContentPartPr>
              <p14:xfrm>
                <a:off x="7892263" y="4521754"/>
                <a:ext cx="2150640" cy="666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E5310DE-702D-9543-875D-35F349B470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84703" y="4514194"/>
                  <a:ext cx="216540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E0B6FB3-B376-A44D-8474-F69627E68B61}"/>
                    </a:ext>
                  </a:extLst>
                </p14:cNvPr>
                <p14:cNvContentPartPr/>
                <p14:nvPr/>
              </p14:nvContentPartPr>
              <p14:xfrm>
                <a:off x="7886143" y="4705714"/>
                <a:ext cx="135000" cy="158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E0B6FB3-B376-A44D-8474-F69627E68B6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78583" y="4698154"/>
                  <a:ext cx="15012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1E9E164-7F89-474C-9B8B-17A30F6037C7}"/>
              </a:ext>
            </a:extLst>
          </p:cNvPr>
          <p:cNvGrpSpPr/>
          <p:nvPr/>
        </p:nvGrpSpPr>
        <p:grpSpPr>
          <a:xfrm>
            <a:off x="4890943" y="5644954"/>
            <a:ext cx="1609200" cy="330120"/>
            <a:chOff x="4890943" y="5644954"/>
            <a:chExt cx="160920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FE12A91-34D5-3F44-8BEE-D67B35BDD2B6}"/>
                    </a:ext>
                  </a:extLst>
                </p14:cNvPr>
                <p14:cNvContentPartPr/>
                <p14:nvPr/>
              </p14:nvContentPartPr>
              <p14:xfrm>
                <a:off x="4890943" y="5794354"/>
                <a:ext cx="1266840" cy="51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FE12A91-34D5-3F44-8BEE-D67B35BDD2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83383" y="5786794"/>
                  <a:ext cx="128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B8E8F43-6482-9943-8021-38F992019F64}"/>
                    </a:ext>
                  </a:extLst>
                </p14:cNvPr>
                <p14:cNvContentPartPr/>
                <p14:nvPr/>
              </p14:nvContentPartPr>
              <p14:xfrm>
                <a:off x="6088303" y="5644954"/>
                <a:ext cx="411840" cy="330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B8E8F43-6482-9943-8021-38F992019F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80743" y="5637394"/>
                  <a:ext cx="42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52EE598-B70B-1F4B-855B-FD81236CA23B}"/>
                    </a:ext>
                  </a:extLst>
                </p14:cNvPr>
                <p14:cNvContentPartPr/>
                <p14:nvPr/>
              </p14:nvContentPartPr>
              <p14:xfrm>
                <a:off x="6114943" y="5773474"/>
                <a:ext cx="374400" cy="54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52EE598-B70B-1F4B-855B-FD81236CA2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07383" y="5765914"/>
                  <a:ext cx="38952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1A7064A-4401-6340-9E4C-79EFC79FCDAB}"/>
              </a:ext>
            </a:extLst>
          </p:cNvPr>
          <p:cNvGrpSpPr/>
          <p:nvPr/>
        </p:nvGrpSpPr>
        <p:grpSpPr>
          <a:xfrm>
            <a:off x="1512120" y="5058874"/>
            <a:ext cx="1494583" cy="1420321"/>
            <a:chOff x="1512120" y="5058874"/>
            <a:chExt cx="1494583" cy="142032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D135F8A-C821-514E-9A31-5FD607D9BC3D}"/>
                    </a:ext>
                  </a:extLst>
                </p14:cNvPr>
                <p14:cNvContentPartPr/>
                <p14:nvPr/>
              </p14:nvContentPartPr>
              <p14:xfrm>
                <a:off x="1512120" y="5555075"/>
                <a:ext cx="340920" cy="290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D135F8A-C821-514E-9A31-5FD607D9BC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04560" y="5547515"/>
                  <a:ext cx="356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A35E883-D546-EC4F-B015-4527F734E89F}"/>
                    </a:ext>
                  </a:extLst>
                </p14:cNvPr>
                <p14:cNvContentPartPr/>
                <p14:nvPr/>
              </p14:nvContentPartPr>
              <p14:xfrm>
                <a:off x="2157600" y="6191555"/>
                <a:ext cx="374040" cy="287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A35E883-D546-EC4F-B015-4527F734E8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50040" y="6183995"/>
                  <a:ext cx="3888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917F66-299E-1B45-976D-D081A5871611}"/>
                    </a:ext>
                  </a:extLst>
                </p14:cNvPr>
                <p14:cNvContentPartPr/>
                <p14:nvPr/>
              </p14:nvContentPartPr>
              <p14:xfrm>
                <a:off x="1791343" y="5174074"/>
                <a:ext cx="793440" cy="290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917F66-299E-1B45-976D-D081A58716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84143" y="5166514"/>
                  <a:ext cx="808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6757558-5F07-0B4E-874E-34E4F5451C57}"/>
                    </a:ext>
                  </a:extLst>
                </p14:cNvPr>
                <p14:cNvContentPartPr/>
                <p14:nvPr/>
              </p14:nvContentPartPr>
              <p14:xfrm>
                <a:off x="2535823" y="5058874"/>
                <a:ext cx="213120" cy="204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6757558-5F07-0B4E-874E-34E4F5451C5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28263" y="5051314"/>
                  <a:ext cx="228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FA3E71-E0E7-7D4C-AA2E-DD6BFD6C678A}"/>
                    </a:ext>
                  </a:extLst>
                </p14:cNvPr>
                <p14:cNvContentPartPr/>
                <p14:nvPr/>
              </p14:nvContentPartPr>
              <p14:xfrm>
                <a:off x="2480743" y="5600314"/>
                <a:ext cx="460440" cy="501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FA3E71-E0E7-7D4C-AA2E-DD6BFD6C678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73183" y="5592754"/>
                  <a:ext cx="4755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DFBC1D4-F927-6544-B516-EDDD182961E1}"/>
                    </a:ext>
                  </a:extLst>
                </p14:cNvPr>
                <p14:cNvContentPartPr/>
                <p14:nvPr/>
              </p14:nvContentPartPr>
              <p14:xfrm>
                <a:off x="2824543" y="5512834"/>
                <a:ext cx="182160" cy="124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DFBC1D4-F927-6544-B516-EDDD182961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16983" y="5505274"/>
                  <a:ext cx="1972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F13C2F7-060D-B247-83B9-0D0B8E43C20E}"/>
              </a:ext>
            </a:extLst>
          </p:cNvPr>
          <p:cNvGrpSpPr/>
          <p:nvPr/>
        </p:nvGrpSpPr>
        <p:grpSpPr>
          <a:xfrm>
            <a:off x="3392263" y="5040514"/>
            <a:ext cx="1080360" cy="1452361"/>
            <a:chOff x="3392263" y="5040514"/>
            <a:chExt cx="1080360" cy="145236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E9208E-C08D-F540-9599-11A6A43D4149}"/>
                    </a:ext>
                  </a:extLst>
                </p14:cNvPr>
                <p14:cNvContentPartPr/>
                <p14:nvPr/>
              </p14:nvContentPartPr>
              <p14:xfrm>
                <a:off x="3747000" y="6181475"/>
                <a:ext cx="267480" cy="311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E9208E-C08D-F540-9599-11A6A43D41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39440" y="6173915"/>
                  <a:ext cx="282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8A61D7-1D08-1A47-830B-285B4DB6A033}"/>
                    </a:ext>
                  </a:extLst>
                </p14:cNvPr>
                <p14:cNvContentPartPr/>
                <p14:nvPr/>
              </p14:nvContentPartPr>
              <p14:xfrm>
                <a:off x="4145520" y="5409995"/>
                <a:ext cx="305640" cy="270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8A61D7-1D08-1A47-830B-285B4DB6A0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37960" y="5402435"/>
                  <a:ext cx="320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BEB8574-76A8-6643-87CC-6CA8E083AA53}"/>
                    </a:ext>
                  </a:extLst>
                </p14:cNvPr>
                <p14:cNvContentPartPr/>
                <p14:nvPr/>
              </p14:nvContentPartPr>
              <p14:xfrm>
                <a:off x="3447703" y="5502394"/>
                <a:ext cx="533160" cy="571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BEB8574-76A8-6643-87CC-6CA8E083AA5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40143" y="5494834"/>
                  <a:ext cx="54828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ED6D88E-5336-BE4F-9F2C-10D5CAFB5C26}"/>
                    </a:ext>
                  </a:extLst>
                </p14:cNvPr>
                <p14:cNvContentPartPr/>
                <p14:nvPr/>
              </p14:nvContentPartPr>
              <p14:xfrm>
                <a:off x="3392263" y="5470714"/>
                <a:ext cx="173520" cy="134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ED6D88E-5336-BE4F-9F2C-10D5CAFB5C2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84703" y="5463154"/>
                  <a:ext cx="188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E36DC93-29BC-1F4A-B706-6BAC083F8411}"/>
                    </a:ext>
                  </a:extLst>
                </p14:cNvPr>
                <p14:cNvContentPartPr/>
                <p14:nvPr/>
              </p14:nvContentPartPr>
              <p14:xfrm>
                <a:off x="3531583" y="5076154"/>
                <a:ext cx="941040" cy="285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E36DC93-29BC-1F4A-B706-6BAC083F84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24023" y="5068594"/>
                  <a:ext cx="955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026DB00-C784-0848-A4A8-CD364975BBC6}"/>
                    </a:ext>
                  </a:extLst>
                </p14:cNvPr>
                <p14:cNvContentPartPr/>
                <p14:nvPr/>
              </p14:nvContentPartPr>
              <p14:xfrm>
                <a:off x="3445543" y="5040514"/>
                <a:ext cx="226440" cy="164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026DB00-C784-0848-A4A8-CD364975BBC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37983" y="5032954"/>
                  <a:ext cx="241560" cy="18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414583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1158</Words>
  <Application>Microsoft Macintosh PowerPoint</Application>
  <PresentationFormat>Widescreen</PresentationFormat>
  <Paragraphs>137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2_Office Theme</vt:lpstr>
      <vt:lpstr>3_Office Theme</vt:lpstr>
      <vt:lpstr>4_Office Theme</vt:lpstr>
      <vt:lpstr>Office Theme</vt:lpstr>
      <vt:lpstr>1_Office Theme</vt:lpstr>
      <vt:lpstr>5_Office Theme</vt:lpstr>
      <vt:lpstr>Deep Learning on Graphs II: Advanced Topics, Lecture 2</vt:lpstr>
      <vt:lpstr>Outline</vt:lpstr>
      <vt:lpstr>What Are Edge Signals/Attributes?</vt:lpstr>
      <vt:lpstr>Example: Molecules and Molecular Interactions</vt:lpstr>
      <vt:lpstr>Edge Features: Not as Straightforward</vt:lpstr>
      <vt:lpstr>Example: Edge-conditioned Convolution (Simonovsky and Komodakis, 2017)</vt:lpstr>
      <vt:lpstr>Edge Features: Not as Straightforward</vt:lpstr>
      <vt:lpstr>Example: Weaving (Kearnes et al., 2016)</vt:lpstr>
      <vt:lpstr>Edge Features: Not as Straightforward</vt:lpstr>
      <vt:lpstr>Example: Graph edge convolutional network (Zhang et al., 2020)</vt:lpstr>
      <vt:lpstr>Edge Signals and Attributes: Lacunae</vt:lpstr>
      <vt:lpstr>Higher-order Interactions: Linegraphs</vt:lpstr>
      <vt:lpstr>Linegraphs</vt:lpstr>
      <vt:lpstr>Example: Datacentres</vt:lpstr>
      <vt:lpstr>Graph Estimation</vt:lpstr>
      <vt:lpstr>How to Learn the Structure?</vt:lpstr>
      <vt:lpstr>Learning the Relations of Entities: Challenges</vt:lpstr>
      <vt:lpstr>Learning the Relations of Entities: Solutions</vt:lpstr>
      <vt:lpstr>Learning the Relations of Entities: Solutions</vt:lpstr>
      <vt:lpstr>Learning the Relations of Entities: Solutions</vt:lpstr>
      <vt:lpstr>Learning the Relations of Entities: Solutions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KENNING M. (788486)</dc:creator>
  <cp:lastModifiedBy>KENNING M. (788486)</cp:lastModifiedBy>
  <cp:revision>42</cp:revision>
  <dcterms:created xsi:type="dcterms:W3CDTF">2021-03-31T09:38:36Z</dcterms:created>
  <dcterms:modified xsi:type="dcterms:W3CDTF">2021-03-31T14:03:40Z</dcterms:modified>
</cp:coreProperties>
</file>