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39CCD-B58E-4F36-88FB-6C6E5D4C0A38}" v="1" dt="2023-09-16T03:06:11.648"/>
    <p1510:client id="{F3A95362-8316-4679-999E-79E4B5AE9EDB}" v="19" dt="2019-09-26T20:47:54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nis Batsios" userId="a2606fac1310212a" providerId="LiveId" clId="{F3A95362-8316-4679-999E-79E4B5AE9EDB}"/>
    <pc:docChg chg="undo redo custSel mod addSld delSld modSld sldOrd">
      <pc:chgData name="Ioannis Batsios" userId="a2606fac1310212a" providerId="LiveId" clId="{F3A95362-8316-4679-999E-79E4B5AE9EDB}" dt="2019-09-26T20:54:22.319" v="1966" actId="14100"/>
      <pc:docMkLst>
        <pc:docMk/>
      </pc:docMkLst>
      <pc:sldChg chg="addSp delSp modSp mod setBg">
        <pc:chgData name="Ioannis Batsios" userId="a2606fac1310212a" providerId="LiveId" clId="{F3A95362-8316-4679-999E-79E4B5AE9EDB}" dt="2019-09-26T20:29:28.813" v="177" actId="122"/>
        <pc:sldMkLst>
          <pc:docMk/>
          <pc:sldMk cId="1995572332" sldId="256"/>
        </pc:sldMkLst>
        <pc:spChg chg="mod">
          <ac:chgData name="Ioannis Batsios" userId="a2606fac1310212a" providerId="LiveId" clId="{F3A95362-8316-4679-999E-79E4B5AE9EDB}" dt="2019-09-26T20:28:59.902" v="172" actId="1076"/>
          <ac:spMkLst>
            <pc:docMk/>
            <pc:sldMk cId="1995572332" sldId="256"/>
            <ac:spMk id="2" creationId="{0D62F626-F4E5-4CE6-B982-E8222A45005E}"/>
          </ac:spMkLst>
        </pc:spChg>
        <pc:spChg chg="mod">
          <ac:chgData name="Ioannis Batsios" userId="a2606fac1310212a" providerId="LiveId" clId="{F3A95362-8316-4679-999E-79E4B5AE9EDB}" dt="2019-09-26T20:29:28.813" v="177" actId="122"/>
          <ac:spMkLst>
            <pc:docMk/>
            <pc:sldMk cId="1995572332" sldId="256"/>
            <ac:spMk id="3" creationId="{EAFEB941-644F-4DCE-9934-B4F7F6CDF6A1}"/>
          </ac:spMkLst>
        </pc:spChg>
        <pc:spChg chg="add del">
          <ac:chgData name="Ioannis Batsios" userId="a2606fac1310212a" providerId="LiveId" clId="{F3A95362-8316-4679-999E-79E4B5AE9EDB}" dt="2019-09-26T20:05:52.777" v="4" actId="26606"/>
          <ac:spMkLst>
            <pc:docMk/>
            <pc:sldMk cId="1995572332" sldId="256"/>
            <ac:spMk id="8" creationId="{4609862E-48F9-45AC-8D44-67A0268A7935}"/>
          </ac:spMkLst>
        </pc:spChg>
        <pc:spChg chg="add del">
          <ac:chgData name="Ioannis Batsios" userId="a2606fac1310212a" providerId="LiveId" clId="{F3A95362-8316-4679-999E-79E4B5AE9EDB}" dt="2019-09-26T20:05:52.777" v="4" actId="26606"/>
          <ac:spMkLst>
            <pc:docMk/>
            <pc:sldMk cId="1995572332" sldId="256"/>
            <ac:spMk id="20" creationId="{7A675F33-98AF-4B83-A3BB-0780A23145E6}"/>
          </ac:spMkLst>
        </pc:spChg>
        <pc:grpChg chg="add del">
          <ac:chgData name="Ioannis Batsios" userId="a2606fac1310212a" providerId="LiveId" clId="{F3A95362-8316-4679-999E-79E4B5AE9EDB}" dt="2019-09-26T20:05:52.777" v="4" actId="26606"/>
          <ac:grpSpMkLst>
            <pc:docMk/>
            <pc:sldMk cId="1995572332" sldId="256"/>
            <ac:grpSpMk id="10" creationId="{C97986E7-0E3C-4F64-886E-935DDCB83AA7}"/>
          </ac:grpSpMkLst>
        </pc:grpChg>
        <pc:picChg chg="add del mod ord">
          <ac:chgData name="Ioannis Batsios" userId="a2606fac1310212a" providerId="LiveId" clId="{F3A95362-8316-4679-999E-79E4B5AE9EDB}" dt="2019-09-26T20:05:56.925" v="5" actId="478"/>
          <ac:picMkLst>
            <pc:docMk/>
            <pc:sldMk cId="1995572332" sldId="256"/>
            <ac:picMk id="5" creationId="{EACB2E22-BD7C-4C37-9249-94BBD3B6A3BC}"/>
          </ac:picMkLst>
        </pc:picChg>
        <pc:picChg chg="add mod">
          <ac:chgData name="Ioannis Batsios" userId="a2606fac1310212a" providerId="LiveId" clId="{F3A95362-8316-4679-999E-79E4B5AE9EDB}" dt="2019-09-26T20:21:23.604" v="126" actId="14100"/>
          <ac:picMkLst>
            <pc:docMk/>
            <pc:sldMk cId="1995572332" sldId="256"/>
            <ac:picMk id="7" creationId="{3D5D314F-1456-4AE5-95D2-B8D4F647D029}"/>
          </ac:picMkLst>
        </pc:picChg>
      </pc:sldChg>
      <pc:sldChg chg="addSp delSp modSp">
        <pc:chgData name="Ioannis Batsios" userId="a2606fac1310212a" providerId="LiveId" clId="{F3A95362-8316-4679-999E-79E4B5AE9EDB}" dt="2019-09-26T20:48:21.504" v="1441" actId="255"/>
        <pc:sldMkLst>
          <pc:docMk/>
          <pc:sldMk cId="4063155860" sldId="258"/>
        </pc:sldMkLst>
        <pc:spChg chg="mod">
          <ac:chgData name="Ioannis Batsios" userId="a2606fac1310212a" providerId="LiveId" clId="{F3A95362-8316-4679-999E-79E4B5AE9EDB}" dt="2019-09-26T20:48:21.504" v="1441" actId="255"/>
          <ac:spMkLst>
            <pc:docMk/>
            <pc:sldMk cId="4063155860" sldId="258"/>
            <ac:spMk id="2" creationId="{AEF5D706-9626-4E62-8E8E-B38F25CCED00}"/>
          </ac:spMkLst>
        </pc:spChg>
        <pc:spChg chg="add del mod">
          <ac:chgData name="Ioannis Batsios" userId="a2606fac1310212a" providerId="LiveId" clId="{F3A95362-8316-4679-999E-79E4B5AE9EDB}" dt="2019-09-26T20:31:51.810" v="246" actId="478"/>
          <ac:spMkLst>
            <pc:docMk/>
            <pc:sldMk cId="4063155860" sldId="258"/>
            <ac:spMk id="5" creationId="{838CEF52-7DB9-4BF4-A0D2-165B03F8D064}"/>
          </ac:spMkLst>
        </pc:spChg>
        <pc:spChg chg="add mod">
          <ac:chgData name="Ioannis Batsios" userId="a2606fac1310212a" providerId="LiveId" clId="{F3A95362-8316-4679-999E-79E4B5AE9EDB}" dt="2019-09-26T20:40:33.315" v="1061" actId="20577"/>
          <ac:spMkLst>
            <pc:docMk/>
            <pc:sldMk cId="4063155860" sldId="258"/>
            <ac:spMk id="6" creationId="{18CF55EC-E6B2-4091-8479-76C7A3B914C2}"/>
          </ac:spMkLst>
        </pc:spChg>
        <pc:spChg chg="del mod">
          <ac:chgData name="Ioannis Batsios" userId="a2606fac1310212a" providerId="LiveId" clId="{F3A95362-8316-4679-999E-79E4B5AE9EDB}" dt="2019-09-26T20:31:48.666" v="245" actId="478"/>
          <ac:spMkLst>
            <pc:docMk/>
            <pc:sldMk cId="4063155860" sldId="258"/>
            <ac:spMk id="16" creationId="{80108673-441D-4527-B14E-46556F726D88}"/>
          </ac:spMkLst>
        </pc:spChg>
      </pc:sldChg>
      <pc:sldChg chg="modSp">
        <pc:chgData name="Ioannis Batsios" userId="a2606fac1310212a" providerId="LiveId" clId="{F3A95362-8316-4679-999E-79E4B5AE9EDB}" dt="2019-09-26T20:54:22.319" v="1966" actId="14100"/>
        <pc:sldMkLst>
          <pc:docMk/>
          <pc:sldMk cId="2410721406" sldId="259"/>
        </pc:sldMkLst>
        <pc:spChg chg="mod">
          <ac:chgData name="Ioannis Batsios" userId="a2606fac1310212a" providerId="LiveId" clId="{F3A95362-8316-4679-999E-79E4B5AE9EDB}" dt="2019-09-26T20:54:22.319" v="1966" actId="14100"/>
          <ac:spMkLst>
            <pc:docMk/>
            <pc:sldMk cId="2410721406" sldId="259"/>
            <ac:spMk id="36" creationId="{C747D6A5-04A7-440A-AB76-1D9DBC4F569C}"/>
          </ac:spMkLst>
        </pc:spChg>
      </pc:sldChg>
      <pc:sldChg chg="addSp delSp modSp add ord">
        <pc:chgData name="Ioannis Batsios" userId="a2606fac1310212a" providerId="LiveId" clId="{F3A95362-8316-4679-999E-79E4B5AE9EDB}" dt="2019-09-26T20:53:48.047" v="1965" actId="20577"/>
        <pc:sldMkLst>
          <pc:docMk/>
          <pc:sldMk cId="1359210314" sldId="264"/>
        </pc:sldMkLst>
        <pc:spChg chg="mod">
          <ac:chgData name="Ioannis Batsios" userId="a2606fac1310212a" providerId="LiveId" clId="{F3A95362-8316-4679-999E-79E4B5AE9EDB}" dt="2019-09-26T20:52:36.054" v="1897" actId="27636"/>
          <ac:spMkLst>
            <pc:docMk/>
            <pc:sldMk cId="1359210314" sldId="264"/>
            <ac:spMk id="2" creationId="{673BC2D4-F7FA-49FA-AE81-D36F9E683BB2}"/>
          </ac:spMkLst>
        </pc:spChg>
        <pc:spChg chg="del">
          <ac:chgData name="Ioannis Batsios" userId="a2606fac1310212a" providerId="LiveId" clId="{F3A95362-8316-4679-999E-79E4B5AE9EDB}" dt="2019-09-26T20:41:11.929" v="1074" actId="478"/>
          <ac:spMkLst>
            <pc:docMk/>
            <pc:sldMk cId="1359210314" sldId="264"/>
            <ac:spMk id="3" creationId="{133E8F83-B28E-42E2-B310-158D8A532288}"/>
          </ac:spMkLst>
        </pc:spChg>
        <pc:spChg chg="add del mod">
          <ac:chgData name="Ioannis Batsios" userId="a2606fac1310212a" providerId="LiveId" clId="{F3A95362-8316-4679-999E-79E4B5AE9EDB}" dt="2019-09-26T20:41:15.226" v="1075" actId="478"/>
          <ac:spMkLst>
            <pc:docMk/>
            <pc:sldMk cId="1359210314" sldId="264"/>
            <ac:spMk id="5" creationId="{A6A54612-F8D5-43E1-B436-19F2E9165010}"/>
          </ac:spMkLst>
        </pc:spChg>
        <pc:spChg chg="add mod">
          <ac:chgData name="Ioannis Batsios" userId="a2606fac1310212a" providerId="LiveId" clId="{F3A95362-8316-4679-999E-79E4B5AE9EDB}" dt="2019-09-26T20:53:33.135" v="1916" actId="20577"/>
          <ac:spMkLst>
            <pc:docMk/>
            <pc:sldMk cId="1359210314" sldId="264"/>
            <ac:spMk id="6" creationId="{D427913D-C053-454A-A9C8-BB7853468875}"/>
          </ac:spMkLst>
        </pc:spChg>
        <pc:spChg chg="add mod">
          <ac:chgData name="Ioannis Batsios" userId="a2606fac1310212a" providerId="LiveId" clId="{F3A95362-8316-4679-999E-79E4B5AE9EDB}" dt="2019-09-26T20:53:30.704" v="1915" actId="20577"/>
          <ac:spMkLst>
            <pc:docMk/>
            <pc:sldMk cId="1359210314" sldId="264"/>
            <ac:spMk id="16" creationId="{EB63C5C3-D0B9-4BF1-BCF6-46FE3EA455D8}"/>
          </ac:spMkLst>
        </pc:spChg>
        <pc:spChg chg="add mod">
          <ac:chgData name="Ioannis Batsios" userId="a2606fac1310212a" providerId="LiveId" clId="{F3A95362-8316-4679-999E-79E4B5AE9EDB}" dt="2019-09-26T20:53:48.047" v="1965" actId="20577"/>
          <ac:spMkLst>
            <pc:docMk/>
            <pc:sldMk cId="1359210314" sldId="264"/>
            <ac:spMk id="17" creationId="{5925B5FE-5F27-44AD-ADE0-71DACFF6A50B}"/>
          </ac:spMkLst>
        </pc:spChg>
      </pc:sldChg>
      <pc:sldChg chg="delSp modSp add del">
        <pc:chgData name="Ioannis Batsios" userId="a2606fac1310212a" providerId="LiveId" clId="{F3A95362-8316-4679-999E-79E4B5AE9EDB}" dt="2019-09-26T20:48:04.520" v="1440" actId="2696"/>
        <pc:sldMkLst>
          <pc:docMk/>
          <pc:sldMk cId="3246108279" sldId="265"/>
        </pc:sldMkLst>
        <pc:spChg chg="mod">
          <ac:chgData name="Ioannis Batsios" userId="a2606fac1310212a" providerId="LiveId" clId="{F3A95362-8316-4679-999E-79E4B5AE9EDB}" dt="2019-09-26T20:47:10.267" v="1438" actId="20577"/>
          <ac:spMkLst>
            <pc:docMk/>
            <pc:sldMk cId="3246108279" sldId="265"/>
            <ac:spMk id="2" creationId="{AEF5D706-9626-4E62-8E8E-B38F25CCED00}"/>
          </ac:spMkLst>
        </pc:spChg>
        <pc:spChg chg="del">
          <ac:chgData name="Ioannis Batsios" userId="a2606fac1310212a" providerId="LiveId" clId="{F3A95362-8316-4679-999E-79E4B5AE9EDB}" dt="2019-09-26T20:47:23.051" v="1439" actId="478"/>
          <ac:spMkLst>
            <pc:docMk/>
            <pc:sldMk cId="3246108279" sldId="265"/>
            <ac:spMk id="6" creationId="{18CF55EC-E6B2-4091-8479-76C7A3B914C2}"/>
          </ac:spMkLst>
        </pc:spChg>
      </pc:sldChg>
    </pc:docChg>
  </pc:docChgLst>
  <pc:docChgLst>
    <pc:chgData name="Christopher Thacker" userId="e678920bcc41ac03" providerId="Windows Live" clId="Web-{E6B39CCD-B58E-4F36-88FB-6C6E5D4C0A38}"/>
    <pc:docChg chg="modSld">
      <pc:chgData name="Christopher Thacker" userId="e678920bcc41ac03" providerId="Windows Live" clId="Web-{E6B39CCD-B58E-4F36-88FB-6C6E5D4C0A38}" dt="2023-09-16T03:06:11.648" v="0"/>
      <pc:docMkLst>
        <pc:docMk/>
      </pc:docMkLst>
      <pc:sldChg chg="modSp">
        <pc:chgData name="Christopher Thacker" userId="e678920bcc41ac03" providerId="Windows Live" clId="Web-{E6B39CCD-B58E-4F36-88FB-6C6E5D4C0A38}" dt="2023-09-16T03:06:11.648" v="0"/>
        <pc:sldMkLst>
          <pc:docMk/>
          <pc:sldMk cId="1995572332" sldId="256"/>
        </pc:sldMkLst>
        <pc:spChg chg="mod">
          <ac:chgData name="Christopher Thacker" userId="e678920bcc41ac03" providerId="Windows Live" clId="Web-{E6B39CCD-B58E-4F36-88FB-6C6E5D4C0A38}" dt="2023-09-16T03:06:11.648" v="0"/>
          <ac:spMkLst>
            <pc:docMk/>
            <pc:sldMk cId="1995572332" sldId="256"/>
            <ac:spMk id="3" creationId="{EAFEB941-644F-4DCE-9934-B4F7F6CDF6A1}"/>
          </ac:spMkLst>
        </pc:spChg>
      </pc:sldChg>
      <pc:sldChg chg="modSp">
        <pc:chgData name="Christopher Thacker" userId="e678920bcc41ac03" providerId="Windows Live" clId="Web-{E6B39CCD-B58E-4F36-88FB-6C6E5D4C0A38}" dt="2023-09-16T03:06:11.648" v="0"/>
        <pc:sldMkLst>
          <pc:docMk/>
          <pc:sldMk cId="1359210314" sldId="264"/>
        </pc:sldMkLst>
        <pc:spChg chg="mod">
          <ac:chgData name="Christopher Thacker" userId="e678920bcc41ac03" providerId="Windows Live" clId="Web-{E6B39CCD-B58E-4F36-88FB-6C6E5D4C0A38}" dt="2023-09-16T03:06:11.648" v="0"/>
          <ac:spMkLst>
            <pc:docMk/>
            <pc:sldMk cId="1359210314" sldId="264"/>
            <ac:spMk id="16" creationId="{EB63C5C3-D0B9-4BF1-BCF6-46FE3EA455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2F626-F4E5-4CE6-B982-E8222A45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7128" y="1892824"/>
            <a:ext cx="5411789" cy="9427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Truck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EB941-644F-4DCE-9934-B4F7F6CD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01" y="3300962"/>
            <a:ext cx="4136441" cy="3352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Presented by Team Han Volvo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Ioannis Batsios 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Bill Downs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Wahab Ehsan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James Polk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Chris T.</a:t>
            </a: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D314F-1456-4AE5-95D2-B8D4F647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78" y="-26784"/>
            <a:ext cx="2048090" cy="204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C2D4-F7FA-49FA-AE81-D36F9E6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Main objective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8F83-B28E-42E2-B310-158D8A53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Volvo is looking to create the best product for its consumer. To do that, they measure every statistical component imaginable to find patterns and improve overall performance of their vehicle.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Our goal is to pour over the data and find those anomalies so that their engineers can modify specific parts or designs to improve their truck.</a:t>
            </a:r>
          </a:p>
        </p:txBody>
      </p:sp>
    </p:spTree>
    <p:extLst>
      <p:ext uri="{BB962C8B-B14F-4D97-AF65-F5344CB8AC3E}">
        <p14:creationId xmlns:p14="http://schemas.microsoft.com/office/powerpoint/2010/main" val="29760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5D706-9626-4E62-8E8E-B38F25CC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982853"/>
          </a:xfrm>
        </p:spPr>
        <p:txBody>
          <a:bodyPr>
            <a:normAutofit/>
          </a:bodyPr>
          <a:lstStyle/>
          <a:p>
            <a:r>
              <a:rPr lang="en-US" sz="3600" dirty="0"/>
              <a:t>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F55EC-E6B2-4091-8479-76C7A3B914C2}"/>
              </a:ext>
            </a:extLst>
          </p:cNvPr>
          <p:cNvSpPr txBox="1"/>
          <p:nvPr/>
        </p:nvSpPr>
        <p:spPr>
          <a:xfrm>
            <a:off x="810126" y="2037347"/>
            <a:ext cx="96092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Clean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Many empty values in columns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Many incomplete columns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Organize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Data taken every 100</a:t>
            </a:r>
            <a:r>
              <a:rPr lang="en-US" baseline="30000" dirty="0"/>
              <a:t>th</a:t>
            </a:r>
            <a:r>
              <a:rPr lang="en-US" dirty="0"/>
              <a:t> of a second…how to organize?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Every second, minute, hour, etc..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Group by truck, weight, location, etc..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Label Data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Data in engineering jargon…translate to understandable language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Create statistical models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Code should be reusable so can run same models in each column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Prepare charts and graphs that are more digestible and easier to understand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Hypothesize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What did we learn from the data?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What is our margin of error?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9755717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Understanding best practice for organizing data</a:t>
            </a:r>
          </a:p>
          <a:p>
            <a:r>
              <a:rPr lang="en-US" dirty="0">
                <a:solidFill>
                  <a:schemeClr val="tx1"/>
                </a:solidFill>
              </a:rPr>
              <a:t>We’re not engineers, so understanding what each test means and why it’s important</a:t>
            </a:r>
          </a:p>
          <a:p>
            <a:r>
              <a:rPr lang="en-US" dirty="0">
                <a:solidFill>
                  <a:schemeClr val="tx1"/>
                </a:solidFill>
              </a:rPr>
              <a:t>No specific goal from Volvo, so less direction than used to</a:t>
            </a:r>
          </a:p>
          <a:p>
            <a:r>
              <a:rPr lang="en-US" dirty="0">
                <a:solidFill>
                  <a:schemeClr val="tx1"/>
                </a:solidFill>
              </a:rPr>
              <a:t>Limited access to data, so chances of discovering an anomaly is lessened</a:t>
            </a:r>
          </a:p>
          <a:p>
            <a:r>
              <a:rPr lang="en-US" dirty="0">
                <a:solidFill>
                  <a:schemeClr val="tx1"/>
                </a:solidFill>
              </a:rPr>
              <a:t>Creating a model that can be used outside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41072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BC2D4-F7FA-49FA-AE81-D36F9E6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871" y="6002749"/>
            <a:ext cx="2788834" cy="675281"/>
          </a:xfrm>
        </p:spPr>
        <p:txBody>
          <a:bodyPr>
            <a:normAutofit fontScale="90000"/>
          </a:bodyPr>
          <a:lstStyle/>
          <a:p>
            <a:r>
              <a:rPr lang="en-US" dirty="0"/>
              <a:t>Sub-Groups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27913D-C053-454A-A9C8-BB7853468875}"/>
              </a:ext>
            </a:extLst>
          </p:cNvPr>
          <p:cNvSpPr txBox="1"/>
          <p:nvPr/>
        </p:nvSpPr>
        <p:spPr>
          <a:xfrm>
            <a:off x="371390" y="524458"/>
            <a:ext cx="7648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Team Republic</a:t>
            </a:r>
          </a:p>
          <a:p>
            <a:r>
              <a:rPr lang="en-US" dirty="0"/>
              <a:t>Bill Downs</a:t>
            </a:r>
          </a:p>
          <a:p>
            <a:r>
              <a:rPr lang="en-US" dirty="0"/>
              <a:t>James Polk</a:t>
            </a:r>
          </a:p>
          <a:p>
            <a:pPr algn="ctr"/>
            <a:r>
              <a:rPr lang="en-US" dirty="0"/>
              <a:t>Tasks</a:t>
            </a:r>
          </a:p>
          <a:p>
            <a:r>
              <a:rPr lang="en-US" dirty="0"/>
              <a:t>Responsible for cleaning, organizing, labeling for short-haul truck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3C5C3-D0B9-4BF1-BCF6-46FE3EA455D8}"/>
              </a:ext>
            </a:extLst>
          </p:cNvPr>
          <p:cNvSpPr txBox="1"/>
          <p:nvPr/>
        </p:nvSpPr>
        <p:spPr>
          <a:xfrm>
            <a:off x="3765132" y="2560836"/>
            <a:ext cx="7648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Team Rebels</a:t>
            </a:r>
          </a:p>
          <a:p>
            <a:r>
              <a:rPr lang="en-US" dirty="0"/>
              <a:t>Ioannis Batsios</a:t>
            </a:r>
          </a:p>
          <a:p>
            <a:r>
              <a:rPr lang="en-US" dirty="0"/>
              <a:t>Chris T.</a:t>
            </a:r>
          </a:p>
          <a:p>
            <a:pPr algn="ctr"/>
            <a:r>
              <a:rPr lang="en-US" dirty="0"/>
              <a:t>Tasks</a:t>
            </a:r>
          </a:p>
          <a:p>
            <a:r>
              <a:rPr lang="en-US" dirty="0"/>
              <a:t>Responsible for cleaning, organizing, labeling for long-haul truck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25B5FE-5F27-44AD-ADE0-71DACFF6A50B}"/>
              </a:ext>
            </a:extLst>
          </p:cNvPr>
          <p:cNvSpPr txBox="1"/>
          <p:nvPr/>
        </p:nvSpPr>
        <p:spPr>
          <a:xfrm>
            <a:off x="371389" y="4774648"/>
            <a:ext cx="76488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Boba Fett</a:t>
            </a:r>
          </a:p>
          <a:p>
            <a:r>
              <a:rPr lang="en-US" dirty="0"/>
              <a:t>Wahab Ehsan</a:t>
            </a:r>
          </a:p>
          <a:p>
            <a:pPr algn="ctr"/>
            <a:r>
              <a:rPr lang="en-US" dirty="0"/>
              <a:t>Tasks</a:t>
            </a:r>
          </a:p>
          <a:p>
            <a:r>
              <a:rPr lang="en-US" dirty="0"/>
              <a:t>Keeping everyone on task and assisting</a:t>
            </a:r>
          </a:p>
          <a:p>
            <a:r>
              <a:rPr lang="en-US" dirty="0"/>
              <a:t>Curating GitHub</a:t>
            </a:r>
          </a:p>
          <a:p>
            <a:r>
              <a:rPr lang="en-US" dirty="0"/>
              <a:t>Developing statistical models for both teams</a:t>
            </a:r>
          </a:p>
        </p:txBody>
      </p:sp>
    </p:spTree>
    <p:extLst>
      <p:ext uri="{BB962C8B-B14F-4D97-AF65-F5344CB8AC3E}">
        <p14:creationId xmlns:p14="http://schemas.microsoft.com/office/powerpoint/2010/main" val="135921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DA5B-9409-4FA9-9927-49F8C7B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747D6A5-04A7-440A-AB76-1D9DBC4F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054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Slice</vt:lpstr>
      <vt:lpstr>Truck Analysis </vt:lpstr>
      <vt:lpstr>Main objective</vt:lpstr>
      <vt:lpstr>Tasks</vt:lpstr>
      <vt:lpstr>Challenges</vt:lpstr>
      <vt:lpstr>Sub-Groups</vt:lpstr>
      <vt:lpstr>process</vt:lpstr>
      <vt:lpstr>Data analysis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Volvo Truck Analysis </dc:title>
  <dc:creator>Ioannis Batsios</dc:creator>
  <cp:lastModifiedBy>Ioannis Batsios</cp:lastModifiedBy>
  <cp:revision>2</cp:revision>
  <dcterms:created xsi:type="dcterms:W3CDTF">2019-09-26T20:02:22Z</dcterms:created>
  <dcterms:modified xsi:type="dcterms:W3CDTF">2023-09-16T03:06:11Z</dcterms:modified>
</cp:coreProperties>
</file>