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jHKWTc4kCCOrJwlWNRWBt0bTXY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d642f1ed6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d642f1ed6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7d642f1ed6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e93194ea8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e93194ea8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6e93194ea8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ddb450719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7ddb450719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Slide">
  <p:cSld name="Divider Slide">
    <p:spTree>
      <p:nvGrpSpPr>
        <p:cNvPr id="15" name="Shape 15"/>
        <p:cNvGrpSpPr/>
        <p:nvPr/>
      </p:nvGrpSpPr>
      <p:grpSpPr>
        <a:xfrm>
          <a:off x="0" y="0"/>
          <a:ext cx="0" cy="0"/>
          <a:chOff x="0" y="0"/>
          <a:chExt cx="0" cy="0"/>
        </a:xfrm>
      </p:grpSpPr>
      <p:sp>
        <p:nvSpPr>
          <p:cNvPr id="16" name="Google Shape;16;p11"/>
          <p:cNvSpPr/>
          <p:nvPr>
            <p:ph idx="2" type="pic"/>
          </p:nvPr>
        </p:nvSpPr>
        <p:spPr>
          <a:xfrm>
            <a:off x="2264229" y="0"/>
            <a:ext cx="9927771" cy="6858000"/>
          </a:xfrm>
          <a:prstGeom prst="rect">
            <a:avLst/>
          </a:prstGeom>
          <a:solidFill>
            <a:srgbClr val="7F7F7F"/>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grpSp>
        <p:nvGrpSpPr>
          <p:cNvPr id="17" name="Google Shape;17;p11"/>
          <p:cNvGrpSpPr/>
          <p:nvPr/>
        </p:nvGrpSpPr>
        <p:grpSpPr>
          <a:xfrm>
            <a:off x="883522" y="408327"/>
            <a:ext cx="5276606" cy="5768636"/>
            <a:chOff x="883522" y="408327"/>
            <a:chExt cx="5276606" cy="5768636"/>
          </a:xfrm>
        </p:grpSpPr>
        <p:sp>
          <p:nvSpPr>
            <p:cNvPr id="18" name="Google Shape;18;p11"/>
            <p:cNvSpPr/>
            <p:nvPr/>
          </p:nvSpPr>
          <p:spPr>
            <a:xfrm>
              <a:off x="1808217" y="1403690"/>
              <a:ext cx="4351911" cy="4773273"/>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p:txBody>
        </p:sp>
        <p:pic>
          <p:nvPicPr>
            <p:cNvPr id="19" name="Google Shape;19;p11"/>
            <p:cNvPicPr preferRelativeResize="0"/>
            <p:nvPr/>
          </p:nvPicPr>
          <p:blipFill rotWithShape="1">
            <a:blip r:embed="rId2">
              <a:alphaModFix/>
            </a:blip>
            <a:srcRect b="0" l="0" r="0" t="0"/>
            <a:stretch/>
          </p:blipFill>
          <p:spPr>
            <a:xfrm>
              <a:off x="1139938" y="1088572"/>
              <a:ext cx="4572000" cy="4572000"/>
            </a:xfrm>
            <a:prstGeom prst="rect">
              <a:avLst/>
            </a:prstGeom>
            <a:noFill/>
            <a:ln>
              <a:noFill/>
            </a:ln>
          </p:spPr>
        </p:pic>
        <p:sp>
          <p:nvSpPr>
            <p:cNvPr id="20" name="Google Shape;20;p11"/>
            <p:cNvSpPr/>
            <p:nvPr/>
          </p:nvSpPr>
          <p:spPr>
            <a:xfrm>
              <a:off x="883522" y="408327"/>
              <a:ext cx="4351911" cy="4773273"/>
            </a:xfrm>
            <a:prstGeom prst="rect">
              <a:avLst/>
            </a:prstGeom>
            <a:solidFill>
              <a:srgbClr val="2F3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p:txBody>
        </p:sp>
      </p:grpSp>
      <p:sp>
        <p:nvSpPr>
          <p:cNvPr id="21" name="Google Shape;21;p11"/>
          <p:cNvSpPr txBox="1"/>
          <p:nvPr>
            <p:ph type="title"/>
          </p:nvPr>
        </p:nvSpPr>
        <p:spPr>
          <a:xfrm>
            <a:off x="838200" y="1501775"/>
            <a:ext cx="4351911" cy="2384466"/>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1"/>
          <p:cNvSpPr txBox="1"/>
          <p:nvPr>
            <p:ph idx="1" type="body"/>
          </p:nvPr>
        </p:nvSpPr>
        <p:spPr>
          <a:xfrm>
            <a:off x="838199" y="3886241"/>
            <a:ext cx="4351910" cy="296437"/>
          </a:xfrm>
          <a:prstGeom prst="rect">
            <a:avLst/>
          </a:prstGeom>
          <a:noFill/>
          <a:ln>
            <a:noFill/>
          </a:ln>
        </p:spPr>
        <p:txBody>
          <a:bodyPr anchorCtr="0" anchor="t" bIns="45700" lIns="0" spcFirstLastPara="1" rIns="0" wrap="square" tIns="45700">
            <a:noAutofit/>
          </a:bodyPr>
          <a:lstStyle>
            <a:lvl1pPr indent="-228600" lvl="0" marL="457200" algn="ctr">
              <a:lnSpc>
                <a:spcPct val="90000"/>
              </a:lnSpc>
              <a:spcBef>
                <a:spcPts val="1000"/>
              </a:spcBef>
              <a:spcAft>
                <a:spcPts val="0"/>
              </a:spcAft>
              <a:buClr>
                <a:schemeClr val="lt1"/>
              </a:buClr>
              <a:buSzPts val="2000"/>
              <a:buNone/>
              <a:defRPr sz="20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3" name="Google Shape;23;p11"/>
          <p:cNvSpPr txBox="1"/>
          <p:nvPr>
            <p:ph idx="11" type="ftr"/>
          </p:nvPr>
        </p:nvSpPr>
        <p:spPr>
          <a:xfrm>
            <a:off x="595884" y="646830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1"/>
          <p:cNvSpPr txBox="1"/>
          <p:nvPr>
            <p:ph idx="12" type="sldNum"/>
          </p:nvPr>
        </p:nvSpPr>
        <p:spPr>
          <a:xfrm>
            <a:off x="11549269" y="6405746"/>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spTree>
      <p:nvGrpSpPr>
        <p:cNvPr id="98" name="Shape 98"/>
        <p:cNvGrpSpPr/>
        <p:nvPr/>
      </p:nvGrpSpPr>
      <p:grpSpPr>
        <a:xfrm>
          <a:off x="0" y="0"/>
          <a:ext cx="0" cy="0"/>
          <a:chOff x="0" y="0"/>
          <a:chExt cx="0" cy="0"/>
        </a:xfrm>
      </p:grpSpPr>
      <p:grpSp>
        <p:nvGrpSpPr>
          <p:cNvPr id="99" name="Google Shape;99;p20"/>
          <p:cNvGrpSpPr/>
          <p:nvPr/>
        </p:nvGrpSpPr>
        <p:grpSpPr>
          <a:xfrm flipH="1">
            <a:off x="2076202" y="1374276"/>
            <a:ext cx="7324426" cy="3883523"/>
            <a:chOff x="252031" y="-22763"/>
            <a:chExt cx="7324426" cy="7269964"/>
          </a:xfrm>
        </p:grpSpPr>
        <p:sp>
          <p:nvSpPr>
            <p:cNvPr id="100" name="Google Shape;100;p20"/>
            <p:cNvSpPr/>
            <p:nvPr/>
          </p:nvSpPr>
          <p:spPr>
            <a:xfrm>
              <a:off x="979714" y="1181211"/>
              <a:ext cx="6117771" cy="6065990"/>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20"/>
            <p:cNvSpPr/>
            <p:nvPr/>
          </p:nvSpPr>
          <p:spPr>
            <a:xfrm>
              <a:off x="500743" y="-22763"/>
              <a:ext cx="7075714" cy="5878284"/>
            </a:xfrm>
            <a:prstGeom prst="rect">
              <a:avLst/>
            </a:prstGeom>
            <a:noFill/>
            <a:ln cap="flat" cmpd="sng" w="1270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 name="Google Shape;102;p20"/>
            <p:cNvSpPr/>
            <p:nvPr/>
          </p:nvSpPr>
          <p:spPr>
            <a:xfrm>
              <a:off x="252031" y="655467"/>
              <a:ext cx="6475341" cy="5701790"/>
            </a:xfrm>
            <a:prstGeom prst="rect">
              <a:avLst/>
            </a:prstGeom>
            <a:solidFill>
              <a:srgbClr val="2F3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03" name="Google Shape;103;p20"/>
          <p:cNvSpPr txBox="1"/>
          <p:nvPr>
            <p:ph type="ctrTitle"/>
          </p:nvPr>
        </p:nvSpPr>
        <p:spPr>
          <a:xfrm>
            <a:off x="2791372" y="2238426"/>
            <a:ext cx="6609256" cy="150812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20"/>
          <p:cNvSpPr txBox="1"/>
          <p:nvPr>
            <p:ph idx="1" type="subTitle"/>
          </p:nvPr>
        </p:nvSpPr>
        <p:spPr>
          <a:xfrm>
            <a:off x="2791372" y="3838627"/>
            <a:ext cx="6609256" cy="45050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solidFill>
                  <a:schemeClr val="lt1"/>
                </a:solidFill>
                <a:latin typeface="Calibri"/>
                <a:ea typeface="Calibri"/>
                <a:cs typeface="Calibri"/>
                <a:sym typeface="Calibri"/>
              </a:defRPr>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105" name="Shape 105"/>
        <p:cNvGrpSpPr/>
        <p:nvPr/>
      </p:nvGrpSpPr>
      <p:grpSpPr>
        <a:xfrm>
          <a:off x="0" y="0"/>
          <a:ext cx="0" cy="0"/>
          <a:chOff x="0" y="0"/>
          <a:chExt cx="0" cy="0"/>
        </a:xfrm>
      </p:grpSpPr>
      <p:grpSp>
        <p:nvGrpSpPr>
          <p:cNvPr id="106" name="Google Shape;106;p21"/>
          <p:cNvGrpSpPr/>
          <p:nvPr/>
        </p:nvGrpSpPr>
        <p:grpSpPr>
          <a:xfrm rot="10800000">
            <a:off x="3581400" y="451189"/>
            <a:ext cx="5276606" cy="5768636"/>
            <a:chOff x="883522" y="408327"/>
            <a:chExt cx="5276606" cy="5768636"/>
          </a:xfrm>
        </p:grpSpPr>
        <p:sp>
          <p:nvSpPr>
            <p:cNvPr id="107" name="Google Shape;107;p21"/>
            <p:cNvSpPr/>
            <p:nvPr/>
          </p:nvSpPr>
          <p:spPr>
            <a:xfrm>
              <a:off x="1808217" y="1403690"/>
              <a:ext cx="4351911" cy="4773273"/>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8" name="Google Shape;108;p21"/>
            <p:cNvPicPr preferRelativeResize="0"/>
            <p:nvPr/>
          </p:nvPicPr>
          <p:blipFill rotWithShape="1">
            <a:blip r:embed="rId2">
              <a:alphaModFix/>
            </a:blip>
            <a:srcRect b="0" l="0" r="0" t="0"/>
            <a:stretch/>
          </p:blipFill>
          <p:spPr>
            <a:xfrm>
              <a:off x="1139938" y="1088572"/>
              <a:ext cx="4572000" cy="4572000"/>
            </a:xfrm>
            <a:prstGeom prst="rect">
              <a:avLst/>
            </a:prstGeom>
            <a:noFill/>
            <a:ln>
              <a:noFill/>
            </a:ln>
          </p:spPr>
        </p:pic>
        <p:sp>
          <p:nvSpPr>
            <p:cNvPr id="109" name="Google Shape;109;p21"/>
            <p:cNvSpPr/>
            <p:nvPr/>
          </p:nvSpPr>
          <p:spPr>
            <a:xfrm>
              <a:off x="883522" y="408327"/>
              <a:ext cx="4351911" cy="4773273"/>
            </a:xfrm>
            <a:prstGeom prst="rect">
              <a:avLst/>
            </a:prstGeom>
            <a:solidFill>
              <a:srgbClr val="2F3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10" name="Google Shape;110;p21"/>
          <p:cNvSpPr txBox="1"/>
          <p:nvPr>
            <p:ph type="title"/>
          </p:nvPr>
        </p:nvSpPr>
        <p:spPr>
          <a:xfrm>
            <a:off x="4506095" y="1742989"/>
            <a:ext cx="4351911" cy="33528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21"/>
          <p:cNvSpPr txBox="1"/>
          <p:nvPr>
            <p:ph idx="11" type="ftr"/>
          </p:nvPr>
        </p:nvSpPr>
        <p:spPr>
          <a:xfrm>
            <a:off x="595884" y="646830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1"/>
          <p:cNvSpPr txBox="1"/>
          <p:nvPr>
            <p:ph idx="12" type="sldNum"/>
          </p:nvPr>
        </p:nvSpPr>
        <p:spPr>
          <a:xfrm>
            <a:off x="11549269" y="6405746"/>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13" name="Google Shape;113;p21"/>
          <p:cNvSpPr txBox="1"/>
          <p:nvPr>
            <p:ph idx="1" type="body"/>
          </p:nvPr>
        </p:nvSpPr>
        <p:spPr>
          <a:xfrm>
            <a:off x="4506094" y="4127455"/>
            <a:ext cx="4351911" cy="2964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000"/>
              <a:buNone/>
              <a:defRPr sz="2000" cap="none">
                <a:latin typeface="Calibri"/>
                <a:ea typeface="Calibri"/>
                <a:cs typeface="Calibri"/>
                <a:sym typeface="Calibri"/>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114" name="Shape 114"/>
        <p:cNvGrpSpPr/>
        <p:nvPr/>
      </p:nvGrpSpPr>
      <p:grpSpPr>
        <a:xfrm>
          <a:off x="0" y="0"/>
          <a:ext cx="0" cy="0"/>
          <a:chOff x="0" y="0"/>
          <a:chExt cx="0" cy="0"/>
        </a:xfrm>
      </p:grpSpPr>
      <p:sp>
        <p:nvSpPr>
          <p:cNvPr id="115" name="Google Shape;115;p22"/>
          <p:cNvSpPr/>
          <p:nvPr/>
        </p:nvSpPr>
        <p:spPr>
          <a:xfrm>
            <a:off x="4430484" y="0"/>
            <a:ext cx="2873833" cy="5426414"/>
          </a:xfrm>
          <a:prstGeom prst="rect">
            <a:avLst/>
          </a:prstGeom>
          <a:noFill/>
          <a:ln cap="flat" cmpd="sng" w="889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Google Shape;116;p22"/>
          <p:cNvSpPr txBox="1"/>
          <p:nvPr>
            <p:ph type="title"/>
          </p:nvPr>
        </p:nvSpPr>
        <p:spPr>
          <a:xfrm>
            <a:off x="595884" y="0"/>
            <a:ext cx="3834596" cy="1124404"/>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2800"/>
              <a:buFont typeface="Calibri"/>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22"/>
          <p:cNvSpPr/>
          <p:nvPr/>
        </p:nvSpPr>
        <p:spPr>
          <a:xfrm>
            <a:off x="4887684" y="1431586"/>
            <a:ext cx="2873833"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8" name="Google Shape;118;p22"/>
          <p:cNvSpPr txBox="1"/>
          <p:nvPr>
            <p:ph idx="11" type="ftr"/>
          </p:nvPr>
        </p:nvSpPr>
        <p:spPr>
          <a:xfrm>
            <a:off x="595884" y="646830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2"/>
          <p:cNvSpPr/>
          <p:nvPr/>
        </p:nvSpPr>
        <p:spPr>
          <a:xfrm>
            <a:off x="4659081" y="447789"/>
            <a:ext cx="2873833" cy="5957957"/>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 name="Google Shape;120;p22"/>
          <p:cNvSpPr txBox="1"/>
          <p:nvPr>
            <p:ph idx="12" type="sldNum"/>
          </p:nvPr>
        </p:nvSpPr>
        <p:spPr>
          <a:xfrm>
            <a:off x="11549269" y="6405746"/>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21" name="Google Shape;121;p22"/>
          <p:cNvSpPr txBox="1"/>
          <p:nvPr>
            <p:ph idx="1" type="body"/>
          </p:nvPr>
        </p:nvSpPr>
        <p:spPr>
          <a:xfrm>
            <a:off x="571500" y="1431586"/>
            <a:ext cx="3467099" cy="4361203"/>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lt1"/>
              </a:buClr>
              <a:buSzPts val="1600"/>
              <a:buChar char="•"/>
              <a:defRPr sz="1600"/>
            </a:lvl1pPr>
            <a:lvl2pPr indent="-317500" lvl="1" marL="914400" algn="l">
              <a:lnSpc>
                <a:spcPct val="90000"/>
              </a:lnSpc>
              <a:spcBef>
                <a:spcPts val="500"/>
              </a:spcBef>
              <a:spcAft>
                <a:spcPts val="0"/>
              </a:spcAft>
              <a:buClr>
                <a:schemeClr val="lt1"/>
              </a:buClr>
              <a:buSzPts val="1400"/>
              <a:buChar char="•"/>
              <a:defRPr sz="1400"/>
            </a:lvl2pPr>
            <a:lvl3pPr indent="-304800" lvl="2" marL="1371600" algn="l">
              <a:lnSpc>
                <a:spcPct val="90000"/>
              </a:lnSpc>
              <a:spcBef>
                <a:spcPts val="500"/>
              </a:spcBef>
              <a:spcAft>
                <a:spcPts val="0"/>
              </a:spcAft>
              <a:buClr>
                <a:schemeClr val="lt1"/>
              </a:buClr>
              <a:buSzPts val="1200"/>
              <a:buChar char="•"/>
              <a:defRPr sz="1200"/>
            </a:lvl3pPr>
            <a:lvl4pPr indent="-298450" lvl="3" marL="1828800" algn="l">
              <a:lnSpc>
                <a:spcPct val="90000"/>
              </a:lnSpc>
              <a:spcBef>
                <a:spcPts val="500"/>
              </a:spcBef>
              <a:spcAft>
                <a:spcPts val="0"/>
              </a:spcAft>
              <a:buClr>
                <a:schemeClr val="lt1"/>
              </a:buClr>
              <a:buSzPts val="1100"/>
              <a:buChar char="•"/>
              <a:defRPr sz="1100"/>
            </a:lvl4pPr>
            <a:lvl5pPr indent="-298450" lvl="4" marL="2286000" algn="l">
              <a:lnSpc>
                <a:spcPct val="90000"/>
              </a:lnSpc>
              <a:spcBef>
                <a:spcPts val="500"/>
              </a:spcBef>
              <a:spcAft>
                <a:spcPts val="0"/>
              </a:spcAft>
              <a:buClr>
                <a:schemeClr val="lt1"/>
              </a:buClr>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22"/>
          <p:cNvSpPr txBox="1"/>
          <p:nvPr>
            <p:ph idx="2" type="body"/>
          </p:nvPr>
        </p:nvSpPr>
        <p:spPr>
          <a:xfrm>
            <a:off x="8153394" y="1431586"/>
            <a:ext cx="3467106" cy="4361203"/>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lt1"/>
              </a:buClr>
              <a:buSzPts val="1600"/>
              <a:buChar char="•"/>
              <a:defRPr sz="1600"/>
            </a:lvl1pPr>
            <a:lvl2pPr indent="-317500" lvl="1" marL="914400" algn="l">
              <a:lnSpc>
                <a:spcPct val="90000"/>
              </a:lnSpc>
              <a:spcBef>
                <a:spcPts val="500"/>
              </a:spcBef>
              <a:spcAft>
                <a:spcPts val="0"/>
              </a:spcAft>
              <a:buClr>
                <a:schemeClr val="lt1"/>
              </a:buClr>
              <a:buSzPts val="1400"/>
              <a:buChar char="•"/>
              <a:defRPr sz="1400"/>
            </a:lvl2pPr>
            <a:lvl3pPr indent="-304800" lvl="2" marL="1371600" algn="l">
              <a:lnSpc>
                <a:spcPct val="90000"/>
              </a:lnSpc>
              <a:spcBef>
                <a:spcPts val="500"/>
              </a:spcBef>
              <a:spcAft>
                <a:spcPts val="0"/>
              </a:spcAft>
              <a:buClr>
                <a:schemeClr val="lt1"/>
              </a:buClr>
              <a:buSzPts val="1200"/>
              <a:buChar char="•"/>
              <a:defRPr sz="1200"/>
            </a:lvl3pPr>
            <a:lvl4pPr indent="-298450" lvl="3" marL="1828800" algn="l">
              <a:lnSpc>
                <a:spcPct val="90000"/>
              </a:lnSpc>
              <a:spcBef>
                <a:spcPts val="500"/>
              </a:spcBef>
              <a:spcAft>
                <a:spcPts val="0"/>
              </a:spcAft>
              <a:buClr>
                <a:schemeClr val="lt1"/>
              </a:buClr>
              <a:buSzPts val="1100"/>
              <a:buChar char="•"/>
              <a:defRPr sz="1100"/>
            </a:lvl4pPr>
            <a:lvl5pPr indent="-298450" lvl="4" marL="2286000" algn="l">
              <a:lnSpc>
                <a:spcPct val="90000"/>
              </a:lnSpc>
              <a:spcBef>
                <a:spcPts val="500"/>
              </a:spcBef>
              <a:spcAft>
                <a:spcPts val="0"/>
              </a:spcAft>
              <a:buClr>
                <a:schemeClr val="lt1"/>
              </a:buClr>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123" name="Shape 123"/>
        <p:cNvGrpSpPr/>
        <p:nvPr/>
      </p:nvGrpSpPr>
      <p:grpSpPr>
        <a:xfrm>
          <a:off x="0" y="0"/>
          <a:ext cx="0" cy="0"/>
          <a:chOff x="0" y="0"/>
          <a:chExt cx="0" cy="0"/>
        </a:xfrm>
      </p:grpSpPr>
      <p:sp>
        <p:nvSpPr>
          <p:cNvPr id="124" name="Google Shape;124;p23"/>
          <p:cNvSpPr txBox="1"/>
          <p:nvPr>
            <p:ph idx="1" type="body"/>
          </p:nvPr>
        </p:nvSpPr>
        <p:spPr>
          <a:xfrm>
            <a:off x="573882" y="1061132"/>
            <a:ext cx="3464717" cy="82391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2400"/>
              <a:buNone/>
              <a:defRPr b="1" sz="24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5" name="Google Shape;125;p23"/>
          <p:cNvSpPr txBox="1"/>
          <p:nvPr>
            <p:ph idx="2" type="body"/>
          </p:nvPr>
        </p:nvSpPr>
        <p:spPr>
          <a:xfrm>
            <a:off x="573882" y="2108201"/>
            <a:ext cx="3464717" cy="3684588"/>
          </a:xfrm>
          <a:prstGeom prst="rect">
            <a:avLst/>
          </a:prstGeom>
          <a:noFill/>
          <a:ln>
            <a:noFill/>
          </a:ln>
        </p:spPr>
        <p:txBody>
          <a:bodyPr anchorCtr="0" anchor="t" bIns="45700" lIns="91425" spcFirstLastPara="1" rIns="91425" wrap="square" tIns="45700">
            <a:normAutofit/>
          </a:bodyPr>
          <a:lstStyle>
            <a:lvl1pPr indent="-330200" lvl="0" marL="457200" algn="l">
              <a:lnSpc>
                <a:spcPct val="150000"/>
              </a:lnSpc>
              <a:spcBef>
                <a:spcPts val="1000"/>
              </a:spcBef>
              <a:spcAft>
                <a:spcPts val="0"/>
              </a:spcAft>
              <a:buClr>
                <a:schemeClr val="lt1"/>
              </a:buClr>
              <a:buSzPts val="1600"/>
              <a:buChar char="•"/>
              <a:defRPr sz="1600">
                <a:solidFill>
                  <a:schemeClr val="lt1"/>
                </a:solidFill>
              </a:defRPr>
            </a:lvl1pPr>
            <a:lvl2pPr indent="-317500" lvl="1" marL="914400" algn="l">
              <a:lnSpc>
                <a:spcPct val="150000"/>
              </a:lnSpc>
              <a:spcBef>
                <a:spcPts val="500"/>
              </a:spcBef>
              <a:spcAft>
                <a:spcPts val="0"/>
              </a:spcAft>
              <a:buClr>
                <a:schemeClr val="lt1"/>
              </a:buClr>
              <a:buSzPts val="1400"/>
              <a:buChar char="•"/>
              <a:defRPr sz="1400">
                <a:solidFill>
                  <a:schemeClr val="lt1"/>
                </a:solidFill>
              </a:defRPr>
            </a:lvl2pPr>
            <a:lvl3pPr indent="-304800" lvl="2" marL="1371600" algn="l">
              <a:lnSpc>
                <a:spcPct val="150000"/>
              </a:lnSpc>
              <a:spcBef>
                <a:spcPts val="500"/>
              </a:spcBef>
              <a:spcAft>
                <a:spcPts val="0"/>
              </a:spcAft>
              <a:buClr>
                <a:schemeClr val="lt1"/>
              </a:buClr>
              <a:buSzPts val="1200"/>
              <a:buChar char="•"/>
              <a:defRPr sz="1200">
                <a:solidFill>
                  <a:schemeClr val="lt1"/>
                </a:solidFill>
              </a:defRPr>
            </a:lvl3pPr>
            <a:lvl4pPr indent="-298450" lvl="3" marL="1828800" algn="l">
              <a:lnSpc>
                <a:spcPct val="150000"/>
              </a:lnSpc>
              <a:spcBef>
                <a:spcPts val="500"/>
              </a:spcBef>
              <a:spcAft>
                <a:spcPts val="0"/>
              </a:spcAft>
              <a:buClr>
                <a:schemeClr val="lt1"/>
              </a:buClr>
              <a:buSzPts val="1100"/>
              <a:buChar char="•"/>
              <a:defRPr sz="1100">
                <a:solidFill>
                  <a:schemeClr val="lt1"/>
                </a:solidFill>
              </a:defRPr>
            </a:lvl4pPr>
            <a:lvl5pPr indent="-298450" lvl="4" marL="2286000" algn="l">
              <a:lnSpc>
                <a:spcPct val="150000"/>
              </a:lnSpc>
              <a:spcBef>
                <a:spcPts val="500"/>
              </a:spcBef>
              <a:spcAft>
                <a:spcPts val="0"/>
              </a:spcAft>
              <a:buClr>
                <a:schemeClr val="lt1"/>
              </a:buClr>
              <a:buSzPts val="1100"/>
              <a:buChar char="•"/>
              <a:defRPr sz="11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23"/>
          <p:cNvSpPr/>
          <p:nvPr/>
        </p:nvSpPr>
        <p:spPr>
          <a:xfrm>
            <a:off x="4430484" y="0"/>
            <a:ext cx="2873833" cy="5426414"/>
          </a:xfrm>
          <a:prstGeom prst="rect">
            <a:avLst/>
          </a:prstGeom>
          <a:noFill/>
          <a:ln cap="flat" cmpd="sng" w="889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 name="Google Shape;127;p23"/>
          <p:cNvSpPr txBox="1"/>
          <p:nvPr>
            <p:ph type="title"/>
          </p:nvPr>
        </p:nvSpPr>
        <p:spPr>
          <a:xfrm>
            <a:off x="595884" y="0"/>
            <a:ext cx="3834596" cy="1124404"/>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2800"/>
              <a:buFont typeface="Calibri"/>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3"/>
          <p:cNvSpPr/>
          <p:nvPr/>
        </p:nvSpPr>
        <p:spPr>
          <a:xfrm>
            <a:off x="4887684" y="1431586"/>
            <a:ext cx="2873833"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9" name="Google Shape;129;p23"/>
          <p:cNvSpPr txBox="1"/>
          <p:nvPr>
            <p:ph idx="11" type="ftr"/>
          </p:nvPr>
        </p:nvSpPr>
        <p:spPr>
          <a:xfrm>
            <a:off x="595884" y="646830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3"/>
          <p:cNvSpPr/>
          <p:nvPr/>
        </p:nvSpPr>
        <p:spPr>
          <a:xfrm>
            <a:off x="4659081" y="447789"/>
            <a:ext cx="2873833" cy="5957957"/>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23"/>
          <p:cNvSpPr txBox="1"/>
          <p:nvPr>
            <p:ph idx="12" type="sldNum"/>
          </p:nvPr>
        </p:nvSpPr>
        <p:spPr>
          <a:xfrm>
            <a:off x="11549269" y="6405746"/>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2" name="Google Shape;132;p23"/>
          <p:cNvSpPr txBox="1"/>
          <p:nvPr>
            <p:ph idx="3" type="body"/>
          </p:nvPr>
        </p:nvSpPr>
        <p:spPr>
          <a:xfrm>
            <a:off x="8153395" y="1061132"/>
            <a:ext cx="3464721" cy="82391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atin typeface="Calibri"/>
                <a:ea typeface="Calibri"/>
                <a:cs typeface="Calibri"/>
                <a:sym typeface="Calibri"/>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23"/>
          <p:cNvSpPr txBox="1"/>
          <p:nvPr>
            <p:ph idx="4" type="body"/>
          </p:nvPr>
        </p:nvSpPr>
        <p:spPr>
          <a:xfrm>
            <a:off x="8153394" y="2108201"/>
            <a:ext cx="3464722" cy="3684588"/>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lt1"/>
              </a:buClr>
              <a:buSzPts val="1600"/>
              <a:buChar char="•"/>
              <a:defRPr sz="1600">
                <a:solidFill>
                  <a:schemeClr val="lt1"/>
                </a:solidFill>
                <a:latin typeface="Calibri"/>
                <a:ea typeface="Calibri"/>
                <a:cs typeface="Calibri"/>
                <a:sym typeface="Calibri"/>
              </a:defRPr>
            </a:lvl1pPr>
            <a:lvl2pPr indent="-317500" lvl="1" marL="914400" algn="l">
              <a:lnSpc>
                <a:spcPct val="90000"/>
              </a:lnSpc>
              <a:spcBef>
                <a:spcPts val="500"/>
              </a:spcBef>
              <a:spcAft>
                <a:spcPts val="0"/>
              </a:spcAft>
              <a:buClr>
                <a:schemeClr val="lt1"/>
              </a:buClr>
              <a:buSzPts val="1400"/>
              <a:buChar char="•"/>
              <a:defRPr sz="1400"/>
            </a:lvl2pPr>
            <a:lvl3pPr indent="-304800" lvl="2" marL="1371600" algn="l">
              <a:lnSpc>
                <a:spcPct val="90000"/>
              </a:lnSpc>
              <a:spcBef>
                <a:spcPts val="500"/>
              </a:spcBef>
              <a:spcAft>
                <a:spcPts val="0"/>
              </a:spcAft>
              <a:buClr>
                <a:schemeClr val="lt1"/>
              </a:buClr>
              <a:buSzPts val="1200"/>
              <a:buChar char="•"/>
              <a:defRPr sz="1200"/>
            </a:lvl3pPr>
            <a:lvl4pPr indent="-298450" lvl="3" marL="1828800" algn="l">
              <a:lnSpc>
                <a:spcPct val="90000"/>
              </a:lnSpc>
              <a:spcBef>
                <a:spcPts val="500"/>
              </a:spcBef>
              <a:spcAft>
                <a:spcPts val="0"/>
              </a:spcAft>
              <a:buClr>
                <a:schemeClr val="lt1"/>
              </a:buClr>
              <a:buSzPts val="1100"/>
              <a:buChar char="•"/>
              <a:defRPr sz="1100"/>
            </a:lvl4pPr>
            <a:lvl5pPr indent="-298450" lvl="4" marL="2286000" algn="l">
              <a:lnSpc>
                <a:spcPct val="90000"/>
              </a:lnSpc>
              <a:spcBef>
                <a:spcPts val="500"/>
              </a:spcBef>
              <a:spcAft>
                <a:spcPts val="0"/>
              </a:spcAft>
              <a:buClr>
                <a:schemeClr val="lt1"/>
              </a:buClr>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134" name="Shape 134"/>
        <p:cNvGrpSpPr/>
        <p:nvPr/>
      </p:nvGrpSpPr>
      <p:grpSpPr>
        <a:xfrm>
          <a:off x="0" y="0"/>
          <a:ext cx="0" cy="0"/>
          <a:chOff x="0" y="0"/>
          <a:chExt cx="0" cy="0"/>
        </a:xfrm>
      </p:grpSpPr>
      <p:sp>
        <p:nvSpPr>
          <p:cNvPr id="135" name="Google Shape;135;p24"/>
          <p:cNvSpPr txBox="1"/>
          <p:nvPr>
            <p:ph idx="11" type="ftr"/>
          </p:nvPr>
        </p:nvSpPr>
        <p:spPr>
          <a:xfrm>
            <a:off x="595884" y="646830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4"/>
          <p:cNvSpPr txBox="1"/>
          <p:nvPr>
            <p:ph idx="12" type="sldNum"/>
          </p:nvPr>
        </p:nvSpPr>
        <p:spPr>
          <a:xfrm>
            <a:off x="11549269" y="6405746"/>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7" name="Google Shape;137;p24"/>
          <p:cNvSpPr txBox="1"/>
          <p:nvPr>
            <p:ph idx="1" type="body"/>
          </p:nvPr>
        </p:nvSpPr>
        <p:spPr>
          <a:xfrm>
            <a:off x="6294478" y="587829"/>
            <a:ext cx="5326022" cy="5273221"/>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sz="2800"/>
            </a:lvl1pPr>
            <a:lvl2pPr indent="-381000" lvl="1" marL="914400" algn="l">
              <a:lnSpc>
                <a:spcPct val="90000"/>
              </a:lnSpc>
              <a:spcBef>
                <a:spcPts val="500"/>
              </a:spcBef>
              <a:spcAft>
                <a:spcPts val="0"/>
              </a:spcAft>
              <a:buClr>
                <a:schemeClr val="lt1"/>
              </a:buClr>
              <a:buSzPts val="2400"/>
              <a:buChar char="•"/>
              <a:defRPr sz="2400"/>
            </a:lvl2pPr>
            <a:lvl3pPr indent="-355600" lvl="2" marL="1371600" algn="l">
              <a:lnSpc>
                <a:spcPct val="90000"/>
              </a:lnSpc>
              <a:spcBef>
                <a:spcPts val="500"/>
              </a:spcBef>
              <a:spcAft>
                <a:spcPts val="0"/>
              </a:spcAft>
              <a:buClr>
                <a:schemeClr val="lt1"/>
              </a:buClr>
              <a:buSzPts val="2000"/>
              <a:buChar char="•"/>
              <a:defRPr sz="2000"/>
            </a:lvl3pPr>
            <a:lvl4pPr indent="-342900" lvl="3" marL="1828800" algn="l">
              <a:lnSpc>
                <a:spcPct val="90000"/>
              </a:lnSpc>
              <a:spcBef>
                <a:spcPts val="500"/>
              </a:spcBef>
              <a:spcAft>
                <a:spcPts val="0"/>
              </a:spcAft>
              <a:buClr>
                <a:schemeClr val="lt1"/>
              </a:buClr>
              <a:buSzPts val="1800"/>
              <a:buChar char="•"/>
              <a:defRPr sz="1800"/>
            </a:lvl4pPr>
            <a:lvl5pPr indent="-342900" lvl="4" marL="2286000" algn="l">
              <a:lnSpc>
                <a:spcPct val="90000"/>
              </a:lnSpc>
              <a:spcBef>
                <a:spcPts val="500"/>
              </a:spcBef>
              <a:spcAft>
                <a:spcPts val="0"/>
              </a:spcAft>
              <a:buClr>
                <a:schemeClr val="lt1"/>
              </a:buClr>
              <a:buSzPts val="1800"/>
              <a:buChar char="•"/>
              <a:defRPr sz="18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8" name="Google Shape;138;p24"/>
          <p:cNvSpPr/>
          <p:nvPr/>
        </p:nvSpPr>
        <p:spPr>
          <a:xfrm>
            <a:off x="1159727" y="1224451"/>
            <a:ext cx="4226024"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Google Shape;139;p24"/>
          <p:cNvSpPr/>
          <p:nvPr/>
        </p:nvSpPr>
        <p:spPr>
          <a:xfrm>
            <a:off x="657060" y="698704"/>
            <a:ext cx="4473025" cy="5701790"/>
          </a:xfrm>
          <a:prstGeom prst="rect">
            <a:avLst/>
          </a:prstGeom>
          <a:solidFill>
            <a:srgbClr val="2F3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40" name="Google Shape;140;p24"/>
          <p:cNvGrpSpPr/>
          <p:nvPr/>
        </p:nvGrpSpPr>
        <p:grpSpPr>
          <a:xfrm>
            <a:off x="657060" y="435124"/>
            <a:ext cx="5134751" cy="6215741"/>
            <a:chOff x="252031" y="391887"/>
            <a:chExt cx="7433283" cy="6215741"/>
          </a:xfrm>
        </p:grpSpPr>
        <p:sp>
          <p:nvSpPr>
            <p:cNvPr id="141" name="Google Shape;141;p24"/>
            <p:cNvSpPr/>
            <p:nvPr/>
          </p:nvSpPr>
          <p:spPr>
            <a:xfrm>
              <a:off x="979713" y="1181214"/>
              <a:ext cx="6117771"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2" name="Google Shape;142;p24"/>
            <p:cNvSpPr/>
            <p:nvPr/>
          </p:nvSpPr>
          <p:spPr>
            <a:xfrm>
              <a:off x="609600" y="391887"/>
              <a:ext cx="7075714" cy="5878284"/>
            </a:xfrm>
            <a:prstGeom prst="rect">
              <a:avLst/>
            </a:prstGeom>
            <a:noFill/>
            <a:ln cap="flat" cmpd="sng" w="1270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3" name="Google Shape;143;p24"/>
            <p:cNvSpPr/>
            <p:nvPr/>
          </p:nvSpPr>
          <p:spPr>
            <a:xfrm>
              <a:off x="252031" y="655467"/>
              <a:ext cx="6475341" cy="5701790"/>
            </a:xfrm>
            <a:prstGeom prst="rect">
              <a:avLst/>
            </a:prstGeom>
            <a:solidFill>
              <a:srgbClr val="2F3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44" name="Google Shape;144;p24"/>
          <p:cNvSpPr txBox="1"/>
          <p:nvPr>
            <p:ph idx="2" type="body"/>
          </p:nvPr>
        </p:nvSpPr>
        <p:spPr>
          <a:xfrm>
            <a:off x="609601" y="2546851"/>
            <a:ext cx="4101084" cy="3396749"/>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1600"/>
              <a:buNone/>
              <a:defRPr sz="1600">
                <a:solidFill>
                  <a:schemeClr val="lt1"/>
                </a:solidFill>
              </a:defRPr>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5" name="Google Shape;145;p24"/>
          <p:cNvSpPr txBox="1"/>
          <p:nvPr>
            <p:ph type="title"/>
          </p:nvPr>
        </p:nvSpPr>
        <p:spPr>
          <a:xfrm>
            <a:off x="609601" y="1480457"/>
            <a:ext cx="4101084" cy="979308"/>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46" name="Shape 146"/>
        <p:cNvGrpSpPr/>
        <p:nvPr/>
      </p:nvGrpSpPr>
      <p:grpSpPr>
        <a:xfrm>
          <a:off x="0" y="0"/>
          <a:ext cx="0" cy="0"/>
          <a:chOff x="0" y="0"/>
          <a:chExt cx="0" cy="0"/>
        </a:xfrm>
      </p:grpSpPr>
      <p:sp>
        <p:nvSpPr>
          <p:cNvPr id="147" name="Google Shape;147;p25"/>
          <p:cNvSpPr txBox="1"/>
          <p:nvPr>
            <p:ph idx="11" type="ftr"/>
          </p:nvPr>
        </p:nvSpPr>
        <p:spPr>
          <a:xfrm>
            <a:off x="595884" y="646830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5"/>
          <p:cNvSpPr txBox="1"/>
          <p:nvPr>
            <p:ph idx="12" type="sldNum"/>
          </p:nvPr>
        </p:nvSpPr>
        <p:spPr>
          <a:xfrm>
            <a:off x="11549269" y="6405746"/>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49" name="Google Shape;149;p25"/>
          <p:cNvSpPr txBox="1"/>
          <p:nvPr>
            <p:ph type="title"/>
          </p:nvPr>
        </p:nvSpPr>
        <p:spPr>
          <a:xfrm>
            <a:off x="595884" y="0"/>
            <a:ext cx="11000232" cy="118872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Only">
  <p:cSld name="1_Title Only">
    <p:spTree>
      <p:nvGrpSpPr>
        <p:cNvPr id="150" name="Shape 150"/>
        <p:cNvGrpSpPr/>
        <p:nvPr/>
      </p:nvGrpSpPr>
      <p:grpSpPr>
        <a:xfrm>
          <a:off x="0" y="0"/>
          <a:ext cx="0" cy="0"/>
          <a:chOff x="0" y="0"/>
          <a:chExt cx="0" cy="0"/>
        </a:xfrm>
      </p:grpSpPr>
      <p:sp>
        <p:nvSpPr>
          <p:cNvPr id="151" name="Google Shape;151;p26"/>
          <p:cNvSpPr txBox="1"/>
          <p:nvPr>
            <p:ph idx="11" type="ftr"/>
          </p:nvPr>
        </p:nvSpPr>
        <p:spPr>
          <a:xfrm>
            <a:off x="595884" y="646830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6"/>
          <p:cNvSpPr txBox="1"/>
          <p:nvPr>
            <p:ph idx="12" type="sldNum"/>
          </p:nvPr>
        </p:nvSpPr>
        <p:spPr>
          <a:xfrm>
            <a:off x="11549269" y="6405746"/>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53" name="Google Shape;153;p26"/>
          <p:cNvSpPr txBox="1"/>
          <p:nvPr>
            <p:ph type="title"/>
          </p:nvPr>
        </p:nvSpPr>
        <p:spPr>
          <a:xfrm>
            <a:off x="595884" y="0"/>
            <a:ext cx="11000232" cy="118872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4" name="Shape 154"/>
        <p:cNvGrpSpPr/>
        <p:nvPr/>
      </p:nvGrpSpPr>
      <p:grpSpPr>
        <a:xfrm>
          <a:off x="0" y="0"/>
          <a:ext cx="0" cy="0"/>
          <a:chOff x="0" y="0"/>
          <a:chExt cx="0" cy="0"/>
        </a:xfrm>
      </p:grpSpPr>
      <p:sp>
        <p:nvSpPr>
          <p:cNvPr id="155" name="Google Shape;155;p27"/>
          <p:cNvSpPr txBox="1"/>
          <p:nvPr>
            <p:ph idx="11" type="ftr"/>
          </p:nvPr>
        </p:nvSpPr>
        <p:spPr>
          <a:xfrm>
            <a:off x="595884" y="646830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27"/>
          <p:cNvSpPr txBox="1"/>
          <p:nvPr>
            <p:ph idx="12" type="sldNum"/>
          </p:nvPr>
        </p:nvSpPr>
        <p:spPr>
          <a:xfrm>
            <a:off x="11549269" y="6405746"/>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25" name="Shape 25"/>
        <p:cNvGrpSpPr/>
        <p:nvPr/>
      </p:nvGrpSpPr>
      <p:grpSpPr>
        <a:xfrm>
          <a:off x="0" y="0"/>
          <a:ext cx="0" cy="0"/>
          <a:chOff x="0" y="0"/>
          <a:chExt cx="0" cy="0"/>
        </a:xfrm>
      </p:grpSpPr>
      <p:sp>
        <p:nvSpPr>
          <p:cNvPr id="26" name="Google Shape;26;p12"/>
          <p:cNvSpPr/>
          <p:nvPr/>
        </p:nvSpPr>
        <p:spPr>
          <a:xfrm>
            <a:off x="609600" y="391887"/>
            <a:ext cx="7075714" cy="5878284"/>
          </a:xfrm>
          <a:prstGeom prst="rect">
            <a:avLst/>
          </a:prstGeom>
          <a:noFill/>
          <a:ln cap="flat" cmpd="sng" w="1270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 name="Google Shape;27;p12"/>
          <p:cNvSpPr/>
          <p:nvPr/>
        </p:nvSpPr>
        <p:spPr>
          <a:xfrm>
            <a:off x="6727371" y="54430"/>
            <a:ext cx="1238278" cy="655319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 name="Google Shape;28;p12"/>
          <p:cNvSpPr/>
          <p:nvPr>
            <p:ph idx="2" type="pic"/>
          </p:nvPr>
        </p:nvSpPr>
        <p:spPr>
          <a:xfrm>
            <a:off x="7097484" y="0"/>
            <a:ext cx="5094515" cy="6858000"/>
          </a:xfrm>
          <a:prstGeom prst="rect">
            <a:avLst/>
          </a:prstGeom>
          <a:solidFill>
            <a:srgbClr val="7F7F7F"/>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9" name="Google Shape;29;p12"/>
          <p:cNvSpPr/>
          <p:nvPr/>
        </p:nvSpPr>
        <p:spPr>
          <a:xfrm>
            <a:off x="979713" y="1181214"/>
            <a:ext cx="6117771"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 name="Google Shape;30;p12"/>
          <p:cNvSpPr/>
          <p:nvPr/>
        </p:nvSpPr>
        <p:spPr>
          <a:xfrm>
            <a:off x="957943" y="655467"/>
            <a:ext cx="5769428" cy="5701790"/>
          </a:xfrm>
          <a:prstGeom prst="rect">
            <a:avLst/>
          </a:prstGeom>
          <a:solidFill>
            <a:srgbClr val="2F3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 name="Google Shape;31;p12"/>
          <p:cNvSpPr txBox="1"/>
          <p:nvPr>
            <p:ph idx="11" type="ftr"/>
          </p:nvPr>
        </p:nvSpPr>
        <p:spPr>
          <a:xfrm>
            <a:off x="595884" y="646830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 type="body"/>
          </p:nvPr>
        </p:nvSpPr>
        <p:spPr>
          <a:xfrm>
            <a:off x="957943" y="2546851"/>
            <a:ext cx="5138057" cy="3396749"/>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1600"/>
              <a:buNone/>
              <a:defRPr sz="1600">
                <a:solidFill>
                  <a:schemeClr val="lt1"/>
                </a:solidFill>
              </a:defRPr>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3" name="Google Shape;33;p12"/>
          <p:cNvSpPr txBox="1"/>
          <p:nvPr>
            <p:ph type="title"/>
          </p:nvPr>
        </p:nvSpPr>
        <p:spPr>
          <a:xfrm>
            <a:off x="957943" y="1480457"/>
            <a:ext cx="5138057" cy="979308"/>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2"/>
          <p:cNvSpPr txBox="1"/>
          <p:nvPr>
            <p:ph idx="12" type="sldNum"/>
          </p:nvPr>
        </p:nvSpPr>
        <p:spPr>
          <a:xfrm>
            <a:off x="11549269" y="6405746"/>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and Content">
  <p:cSld name="3_Title and Content">
    <p:spTree>
      <p:nvGrpSpPr>
        <p:cNvPr id="35" name="Shape 35"/>
        <p:cNvGrpSpPr/>
        <p:nvPr/>
      </p:nvGrpSpPr>
      <p:grpSpPr>
        <a:xfrm>
          <a:off x="0" y="0"/>
          <a:ext cx="0" cy="0"/>
          <a:chOff x="0" y="0"/>
          <a:chExt cx="0" cy="0"/>
        </a:xfrm>
      </p:grpSpPr>
      <p:sp>
        <p:nvSpPr>
          <p:cNvPr id="36" name="Google Shape;36;p13"/>
          <p:cNvSpPr/>
          <p:nvPr>
            <p:ph idx="2" type="pic"/>
          </p:nvPr>
        </p:nvSpPr>
        <p:spPr>
          <a:xfrm>
            <a:off x="1" y="0"/>
            <a:ext cx="7249885" cy="6858000"/>
          </a:xfrm>
          <a:prstGeom prst="rect">
            <a:avLst/>
          </a:prstGeom>
          <a:solidFill>
            <a:srgbClr val="7F7F7F"/>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grpSp>
        <p:nvGrpSpPr>
          <p:cNvPr id="37" name="Google Shape;37;p13"/>
          <p:cNvGrpSpPr/>
          <p:nvPr/>
        </p:nvGrpSpPr>
        <p:grpSpPr>
          <a:xfrm flipH="1">
            <a:off x="4115984" y="252563"/>
            <a:ext cx="7433283" cy="5995838"/>
            <a:chOff x="252031" y="391887"/>
            <a:chExt cx="7433283" cy="6215741"/>
          </a:xfrm>
        </p:grpSpPr>
        <p:sp>
          <p:nvSpPr>
            <p:cNvPr id="38" name="Google Shape;38;p13"/>
            <p:cNvSpPr/>
            <p:nvPr/>
          </p:nvSpPr>
          <p:spPr>
            <a:xfrm>
              <a:off x="979713" y="1181214"/>
              <a:ext cx="6117771"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 name="Google Shape;39;p13"/>
            <p:cNvSpPr/>
            <p:nvPr/>
          </p:nvSpPr>
          <p:spPr>
            <a:xfrm>
              <a:off x="609600" y="391887"/>
              <a:ext cx="7075714" cy="5878284"/>
            </a:xfrm>
            <a:prstGeom prst="rect">
              <a:avLst/>
            </a:prstGeom>
            <a:noFill/>
            <a:ln cap="flat" cmpd="sng" w="1270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 name="Google Shape;40;p13"/>
            <p:cNvSpPr/>
            <p:nvPr/>
          </p:nvSpPr>
          <p:spPr>
            <a:xfrm>
              <a:off x="252031" y="655467"/>
              <a:ext cx="6475341" cy="5701790"/>
            </a:xfrm>
            <a:prstGeom prst="rect">
              <a:avLst/>
            </a:prstGeom>
            <a:solidFill>
              <a:srgbClr val="2F3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41" name="Google Shape;41;p13"/>
          <p:cNvSpPr txBox="1"/>
          <p:nvPr>
            <p:ph type="title"/>
          </p:nvPr>
        </p:nvSpPr>
        <p:spPr>
          <a:xfrm>
            <a:off x="5510539" y="916440"/>
            <a:ext cx="6117771" cy="573989"/>
          </a:xfrm>
          <a:prstGeom prst="rect">
            <a:avLst/>
          </a:prstGeom>
          <a:noFill/>
          <a:ln>
            <a:noFill/>
          </a:ln>
        </p:spPr>
        <p:txBody>
          <a:bodyPr anchorCtr="0" anchor="ctr" bIns="45700" lIns="0" spcFirstLastPara="1" rIns="0" wrap="square" tIns="45700">
            <a:noAutofit/>
          </a:bodyPr>
          <a:lstStyle>
            <a:lvl1pPr lvl="0" algn="ctr">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3"/>
          <p:cNvSpPr txBox="1"/>
          <p:nvPr>
            <p:ph idx="1" type="body"/>
          </p:nvPr>
        </p:nvSpPr>
        <p:spPr>
          <a:xfrm>
            <a:off x="5510539" y="1962673"/>
            <a:ext cx="6117771" cy="3676128"/>
          </a:xfrm>
          <a:prstGeom prst="rect">
            <a:avLst/>
          </a:prstGeom>
          <a:noFill/>
          <a:ln>
            <a:noFill/>
          </a:ln>
        </p:spPr>
        <p:txBody>
          <a:bodyPr anchorCtr="0" anchor="t" bIns="45700" lIns="0" spcFirstLastPara="1" rIns="0" wrap="square" tIns="45700">
            <a:normAutofit/>
          </a:bodyPr>
          <a:lstStyle>
            <a:lvl1pPr indent="-330200" lvl="0" marL="457200" algn="l">
              <a:lnSpc>
                <a:spcPct val="150000"/>
              </a:lnSpc>
              <a:spcBef>
                <a:spcPts val="1000"/>
              </a:spcBef>
              <a:spcAft>
                <a:spcPts val="0"/>
              </a:spcAft>
              <a:buClr>
                <a:schemeClr val="lt1"/>
              </a:buClr>
              <a:buSzPts val="1600"/>
              <a:buChar char="•"/>
              <a:defRPr sz="1600">
                <a:solidFill>
                  <a:schemeClr val="lt1"/>
                </a:solidFill>
              </a:defRPr>
            </a:lvl1pPr>
            <a:lvl2pPr indent="-330200" lvl="1" marL="914400" algn="l">
              <a:lnSpc>
                <a:spcPct val="150000"/>
              </a:lnSpc>
              <a:spcBef>
                <a:spcPts val="500"/>
              </a:spcBef>
              <a:spcAft>
                <a:spcPts val="0"/>
              </a:spcAft>
              <a:buClr>
                <a:schemeClr val="lt1"/>
              </a:buClr>
              <a:buSzPts val="1600"/>
              <a:buChar char="•"/>
              <a:defRPr sz="1600">
                <a:solidFill>
                  <a:schemeClr val="lt1"/>
                </a:solidFill>
              </a:defRPr>
            </a:lvl2pPr>
            <a:lvl3pPr indent="-317500" lvl="2" marL="1371600" algn="l">
              <a:lnSpc>
                <a:spcPct val="150000"/>
              </a:lnSpc>
              <a:spcBef>
                <a:spcPts val="500"/>
              </a:spcBef>
              <a:spcAft>
                <a:spcPts val="0"/>
              </a:spcAft>
              <a:buClr>
                <a:schemeClr val="lt1"/>
              </a:buClr>
              <a:buSzPts val="1400"/>
              <a:buChar char="•"/>
              <a:defRPr sz="1400">
                <a:solidFill>
                  <a:schemeClr val="lt1"/>
                </a:solidFill>
              </a:defRPr>
            </a:lvl3pPr>
            <a:lvl4pPr indent="-304800" lvl="3" marL="1828800" algn="l">
              <a:lnSpc>
                <a:spcPct val="150000"/>
              </a:lnSpc>
              <a:spcBef>
                <a:spcPts val="500"/>
              </a:spcBef>
              <a:spcAft>
                <a:spcPts val="0"/>
              </a:spcAft>
              <a:buClr>
                <a:schemeClr val="lt1"/>
              </a:buClr>
              <a:buSzPts val="1200"/>
              <a:buChar char="•"/>
              <a:defRPr sz="1200">
                <a:solidFill>
                  <a:schemeClr val="lt1"/>
                </a:solidFill>
              </a:defRPr>
            </a:lvl4pPr>
            <a:lvl5pPr indent="-304800" lvl="4" marL="2286000" algn="l">
              <a:lnSpc>
                <a:spcPct val="150000"/>
              </a:lnSpc>
              <a:spcBef>
                <a:spcPts val="500"/>
              </a:spcBef>
              <a:spcAft>
                <a:spcPts val="0"/>
              </a:spcAft>
              <a:buClr>
                <a:schemeClr val="lt1"/>
              </a:buClr>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3"/>
          <p:cNvSpPr txBox="1"/>
          <p:nvPr>
            <p:ph idx="3" type="body"/>
          </p:nvPr>
        </p:nvSpPr>
        <p:spPr>
          <a:xfrm>
            <a:off x="5535810" y="1555002"/>
            <a:ext cx="6076915" cy="407670"/>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1000"/>
              </a:spcBef>
              <a:spcAft>
                <a:spcPts val="0"/>
              </a:spcAft>
              <a:buClr>
                <a:schemeClr val="lt1"/>
              </a:buClr>
              <a:buSzPts val="2000"/>
              <a:buNone/>
              <a:defRPr sz="20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13"/>
          <p:cNvSpPr txBox="1"/>
          <p:nvPr>
            <p:ph idx="11" type="ftr"/>
          </p:nvPr>
        </p:nvSpPr>
        <p:spPr>
          <a:xfrm>
            <a:off x="595884" y="646830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3"/>
          <p:cNvSpPr txBox="1"/>
          <p:nvPr>
            <p:ph idx="12" type="sldNum"/>
          </p:nvPr>
        </p:nvSpPr>
        <p:spPr>
          <a:xfrm>
            <a:off x="11549269" y="6405746"/>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with Image">
  <p:cSld name="Comparison with Image">
    <p:spTree>
      <p:nvGrpSpPr>
        <p:cNvPr id="46" name="Shape 46"/>
        <p:cNvGrpSpPr/>
        <p:nvPr/>
      </p:nvGrpSpPr>
      <p:grpSpPr>
        <a:xfrm>
          <a:off x="0" y="0"/>
          <a:ext cx="0" cy="0"/>
          <a:chOff x="0" y="0"/>
          <a:chExt cx="0" cy="0"/>
        </a:xfrm>
      </p:grpSpPr>
      <p:sp>
        <p:nvSpPr>
          <p:cNvPr id="47" name="Google Shape;47;p14"/>
          <p:cNvSpPr/>
          <p:nvPr/>
        </p:nvSpPr>
        <p:spPr>
          <a:xfrm>
            <a:off x="4887684" y="1431586"/>
            <a:ext cx="2873833"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8" name="Google Shape;48;p14"/>
          <p:cNvSpPr txBox="1"/>
          <p:nvPr>
            <p:ph idx="1" type="body"/>
          </p:nvPr>
        </p:nvSpPr>
        <p:spPr>
          <a:xfrm>
            <a:off x="573882" y="1061132"/>
            <a:ext cx="3464717" cy="82391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2400"/>
              <a:buNone/>
              <a:defRPr b="1" sz="24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4"/>
          <p:cNvSpPr txBox="1"/>
          <p:nvPr>
            <p:ph idx="2" type="body"/>
          </p:nvPr>
        </p:nvSpPr>
        <p:spPr>
          <a:xfrm>
            <a:off x="573882" y="2108201"/>
            <a:ext cx="3464717" cy="3684588"/>
          </a:xfrm>
          <a:prstGeom prst="rect">
            <a:avLst/>
          </a:prstGeom>
          <a:noFill/>
          <a:ln>
            <a:noFill/>
          </a:ln>
        </p:spPr>
        <p:txBody>
          <a:bodyPr anchorCtr="0" anchor="t" bIns="45700" lIns="91425" spcFirstLastPara="1" rIns="91425" wrap="square" tIns="45700">
            <a:normAutofit/>
          </a:bodyPr>
          <a:lstStyle>
            <a:lvl1pPr indent="-330200" lvl="0" marL="457200" algn="l">
              <a:lnSpc>
                <a:spcPct val="150000"/>
              </a:lnSpc>
              <a:spcBef>
                <a:spcPts val="1000"/>
              </a:spcBef>
              <a:spcAft>
                <a:spcPts val="0"/>
              </a:spcAft>
              <a:buClr>
                <a:schemeClr val="lt1"/>
              </a:buClr>
              <a:buSzPts val="1600"/>
              <a:buChar char="•"/>
              <a:defRPr sz="1600">
                <a:solidFill>
                  <a:schemeClr val="lt1"/>
                </a:solidFill>
              </a:defRPr>
            </a:lvl1pPr>
            <a:lvl2pPr indent="-317500" lvl="1" marL="914400" algn="l">
              <a:lnSpc>
                <a:spcPct val="150000"/>
              </a:lnSpc>
              <a:spcBef>
                <a:spcPts val="500"/>
              </a:spcBef>
              <a:spcAft>
                <a:spcPts val="0"/>
              </a:spcAft>
              <a:buClr>
                <a:schemeClr val="lt1"/>
              </a:buClr>
              <a:buSzPts val="1400"/>
              <a:buChar char="•"/>
              <a:defRPr sz="1400">
                <a:solidFill>
                  <a:schemeClr val="lt1"/>
                </a:solidFill>
              </a:defRPr>
            </a:lvl2pPr>
            <a:lvl3pPr indent="-304800" lvl="2" marL="1371600" algn="l">
              <a:lnSpc>
                <a:spcPct val="150000"/>
              </a:lnSpc>
              <a:spcBef>
                <a:spcPts val="500"/>
              </a:spcBef>
              <a:spcAft>
                <a:spcPts val="0"/>
              </a:spcAft>
              <a:buClr>
                <a:schemeClr val="lt1"/>
              </a:buClr>
              <a:buSzPts val="1200"/>
              <a:buChar char="•"/>
              <a:defRPr sz="1200">
                <a:solidFill>
                  <a:schemeClr val="lt1"/>
                </a:solidFill>
              </a:defRPr>
            </a:lvl3pPr>
            <a:lvl4pPr indent="-298450" lvl="3" marL="1828800" algn="l">
              <a:lnSpc>
                <a:spcPct val="150000"/>
              </a:lnSpc>
              <a:spcBef>
                <a:spcPts val="500"/>
              </a:spcBef>
              <a:spcAft>
                <a:spcPts val="0"/>
              </a:spcAft>
              <a:buClr>
                <a:schemeClr val="lt1"/>
              </a:buClr>
              <a:buSzPts val="1100"/>
              <a:buChar char="•"/>
              <a:defRPr sz="1100">
                <a:solidFill>
                  <a:schemeClr val="lt1"/>
                </a:solidFill>
              </a:defRPr>
            </a:lvl4pPr>
            <a:lvl5pPr indent="-298450" lvl="4" marL="2286000" algn="l">
              <a:lnSpc>
                <a:spcPct val="150000"/>
              </a:lnSpc>
              <a:spcBef>
                <a:spcPts val="500"/>
              </a:spcBef>
              <a:spcAft>
                <a:spcPts val="0"/>
              </a:spcAft>
              <a:buClr>
                <a:schemeClr val="lt1"/>
              </a:buClr>
              <a:buSzPts val="1100"/>
              <a:buChar char="•"/>
              <a:defRPr sz="11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4"/>
          <p:cNvSpPr txBox="1"/>
          <p:nvPr>
            <p:ph idx="3" type="body"/>
          </p:nvPr>
        </p:nvSpPr>
        <p:spPr>
          <a:xfrm>
            <a:off x="8153400" y="1061132"/>
            <a:ext cx="3464717" cy="82391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2400"/>
              <a:buNone/>
              <a:defRPr b="1" sz="24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14"/>
          <p:cNvSpPr txBox="1"/>
          <p:nvPr>
            <p:ph idx="4" type="body"/>
          </p:nvPr>
        </p:nvSpPr>
        <p:spPr>
          <a:xfrm>
            <a:off x="8153400" y="2108201"/>
            <a:ext cx="3464717" cy="3684588"/>
          </a:xfrm>
          <a:prstGeom prst="rect">
            <a:avLst/>
          </a:prstGeom>
          <a:noFill/>
          <a:ln>
            <a:noFill/>
          </a:ln>
        </p:spPr>
        <p:txBody>
          <a:bodyPr anchorCtr="0" anchor="t" bIns="45700" lIns="91425" spcFirstLastPara="1" rIns="91425" wrap="square" tIns="45700">
            <a:normAutofit/>
          </a:bodyPr>
          <a:lstStyle>
            <a:lvl1pPr indent="-330200" lvl="0" marL="457200" algn="l">
              <a:lnSpc>
                <a:spcPct val="150000"/>
              </a:lnSpc>
              <a:spcBef>
                <a:spcPts val="1000"/>
              </a:spcBef>
              <a:spcAft>
                <a:spcPts val="0"/>
              </a:spcAft>
              <a:buClr>
                <a:schemeClr val="lt1"/>
              </a:buClr>
              <a:buSzPts val="1600"/>
              <a:buChar char="•"/>
              <a:defRPr sz="1600">
                <a:solidFill>
                  <a:schemeClr val="lt1"/>
                </a:solidFill>
              </a:defRPr>
            </a:lvl1pPr>
            <a:lvl2pPr indent="-317500" lvl="1" marL="914400" algn="l">
              <a:lnSpc>
                <a:spcPct val="150000"/>
              </a:lnSpc>
              <a:spcBef>
                <a:spcPts val="500"/>
              </a:spcBef>
              <a:spcAft>
                <a:spcPts val="0"/>
              </a:spcAft>
              <a:buClr>
                <a:schemeClr val="lt1"/>
              </a:buClr>
              <a:buSzPts val="1400"/>
              <a:buChar char="•"/>
              <a:defRPr sz="1400">
                <a:solidFill>
                  <a:schemeClr val="lt1"/>
                </a:solidFill>
              </a:defRPr>
            </a:lvl2pPr>
            <a:lvl3pPr indent="-304800" lvl="2" marL="1371600" algn="l">
              <a:lnSpc>
                <a:spcPct val="150000"/>
              </a:lnSpc>
              <a:spcBef>
                <a:spcPts val="500"/>
              </a:spcBef>
              <a:spcAft>
                <a:spcPts val="0"/>
              </a:spcAft>
              <a:buClr>
                <a:schemeClr val="lt1"/>
              </a:buClr>
              <a:buSzPts val="1200"/>
              <a:buChar char="•"/>
              <a:defRPr sz="1200">
                <a:solidFill>
                  <a:schemeClr val="lt1"/>
                </a:solidFill>
              </a:defRPr>
            </a:lvl3pPr>
            <a:lvl4pPr indent="-298450" lvl="3" marL="1828800" algn="l">
              <a:lnSpc>
                <a:spcPct val="150000"/>
              </a:lnSpc>
              <a:spcBef>
                <a:spcPts val="500"/>
              </a:spcBef>
              <a:spcAft>
                <a:spcPts val="0"/>
              </a:spcAft>
              <a:buClr>
                <a:schemeClr val="lt1"/>
              </a:buClr>
              <a:buSzPts val="1100"/>
              <a:buChar char="•"/>
              <a:defRPr sz="1100">
                <a:solidFill>
                  <a:schemeClr val="lt1"/>
                </a:solidFill>
              </a:defRPr>
            </a:lvl4pPr>
            <a:lvl5pPr indent="-298450" lvl="4" marL="2286000" algn="l">
              <a:lnSpc>
                <a:spcPct val="150000"/>
              </a:lnSpc>
              <a:spcBef>
                <a:spcPts val="500"/>
              </a:spcBef>
              <a:spcAft>
                <a:spcPts val="0"/>
              </a:spcAft>
              <a:buClr>
                <a:schemeClr val="lt1"/>
              </a:buClr>
              <a:buSzPts val="1100"/>
              <a:buChar char="•"/>
              <a:defRPr sz="11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4"/>
          <p:cNvSpPr/>
          <p:nvPr/>
        </p:nvSpPr>
        <p:spPr>
          <a:xfrm>
            <a:off x="4430484" y="0"/>
            <a:ext cx="2873833" cy="5426414"/>
          </a:xfrm>
          <a:prstGeom prst="rect">
            <a:avLst/>
          </a:prstGeom>
          <a:noFill/>
          <a:ln cap="flat" cmpd="sng" w="889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3" name="Google Shape;53;p14"/>
          <p:cNvSpPr/>
          <p:nvPr>
            <p:ph idx="5" type="pic"/>
          </p:nvPr>
        </p:nvSpPr>
        <p:spPr>
          <a:xfrm>
            <a:off x="4659082" y="489291"/>
            <a:ext cx="2873833" cy="5920920"/>
          </a:xfrm>
          <a:prstGeom prst="rect">
            <a:avLst/>
          </a:prstGeom>
          <a:solidFill>
            <a:schemeClr val="lt1"/>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4" name="Google Shape;54;p14"/>
          <p:cNvSpPr txBox="1"/>
          <p:nvPr>
            <p:ph type="title"/>
          </p:nvPr>
        </p:nvSpPr>
        <p:spPr>
          <a:xfrm>
            <a:off x="595884" y="0"/>
            <a:ext cx="3834596" cy="1124404"/>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2800"/>
              <a:buFont typeface="Calibri"/>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4"/>
          <p:cNvSpPr txBox="1"/>
          <p:nvPr>
            <p:ph idx="11" type="ftr"/>
          </p:nvPr>
        </p:nvSpPr>
        <p:spPr>
          <a:xfrm>
            <a:off x="595884" y="646830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2" type="sldNum"/>
          </p:nvPr>
        </p:nvSpPr>
        <p:spPr>
          <a:xfrm>
            <a:off x="11549269" y="6405746"/>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and Content">
  <p:cSld name="4_Title and Content">
    <p:spTree>
      <p:nvGrpSpPr>
        <p:cNvPr id="57" name="Shape 57"/>
        <p:cNvGrpSpPr/>
        <p:nvPr/>
      </p:nvGrpSpPr>
      <p:grpSpPr>
        <a:xfrm>
          <a:off x="0" y="0"/>
          <a:ext cx="0" cy="0"/>
          <a:chOff x="0" y="0"/>
          <a:chExt cx="0" cy="0"/>
        </a:xfrm>
      </p:grpSpPr>
      <p:sp>
        <p:nvSpPr>
          <p:cNvPr id="58" name="Google Shape;58;p15"/>
          <p:cNvSpPr txBox="1"/>
          <p:nvPr>
            <p:ph idx="1" type="body"/>
          </p:nvPr>
        </p:nvSpPr>
        <p:spPr>
          <a:xfrm>
            <a:off x="6400191" y="470641"/>
            <a:ext cx="5220309" cy="591671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59" name="Google Shape;59;p15"/>
          <p:cNvGrpSpPr/>
          <p:nvPr/>
        </p:nvGrpSpPr>
        <p:grpSpPr>
          <a:xfrm>
            <a:off x="657060" y="435124"/>
            <a:ext cx="5134751" cy="6215741"/>
            <a:chOff x="252031" y="391887"/>
            <a:chExt cx="7433283" cy="6215741"/>
          </a:xfrm>
        </p:grpSpPr>
        <p:sp>
          <p:nvSpPr>
            <p:cNvPr id="60" name="Google Shape;60;p15"/>
            <p:cNvSpPr/>
            <p:nvPr/>
          </p:nvSpPr>
          <p:spPr>
            <a:xfrm>
              <a:off x="979713" y="1181214"/>
              <a:ext cx="6117771"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1" name="Google Shape;61;p15"/>
            <p:cNvSpPr/>
            <p:nvPr/>
          </p:nvSpPr>
          <p:spPr>
            <a:xfrm>
              <a:off x="609600" y="391887"/>
              <a:ext cx="7075714" cy="5878284"/>
            </a:xfrm>
            <a:prstGeom prst="rect">
              <a:avLst/>
            </a:prstGeom>
            <a:noFill/>
            <a:ln cap="flat" cmpd="sng" w="1270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2" name="Google Shape;62;p15"/>
            <p:cNvSpPr/>
            <p:nvPr/>
          </p:nvSpPr>
          <p:spPr>
            <a:xfrm>
              <a:off x="252031" y="655467"/>
              <a:ext cx="6475341" cy="5701790"/>
            </a:xfrm>
            <a:prstGeom prst="rect">
              <a:avLst/>
            </a:prstGeom>
            <a:solidFill>
              <a:srgbClr val="2F3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63" name="Google Shape;63;p15"/>
          <p:cNvSpPr txBox="1"/>
          <p:nvPr>
            <p:ph type="title"/>
          </p:nvPr>
        </p:nvSpPr>
        <p:spPr>
          <a:xfrm>
            <a:off x="599167" y="1099002"/>
            <a:ext cx="4226024" cy="573989"/>
          </a:xfrm>
          <a:prstGeom prst="rect">
            <a:avLst/>
          </a:prstGeom>
          <a:noFill/>
          <a:ln>
            <a:noFill/>
          </a:ln>
        </p:spPr>
        <p:txBody>
          <a:bodyPr anchorCtr="0" anchor="ctr" bIns="45700" lIns="0" spcFirstLastPara="1" rIns="0" wrap="square" tIns="45700">
            <a:noAutofit/>
          </a:bodyPr>
          <a:lstStyle>
            <a:lvl1pPr lvl="0" algn="ctr">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5"/>
          <p:cNvSpPr txBox="1"/>
          <p:nvPr>
            <p:ph idx="2" type="body"/>
          </p:nvPr>
        </p:nvSpPr>
        <p:spPr>
          <a:xfrm>
            <a:off x="599167" y="2145234"/>
            <a:ext cx="4226024" cy="3857329"/>
          </a:xfrm>
          <a:prstGeom prst="rect">
            <a:avLst/>
          </a:prstGeom>
          <a:noFill/>
          <a:ln>
            <a:noFill/>
          </a:ln>
        </p:spPr>
        <p:txBody>
          <a:bodyPr anchorCtr="0" anchor="t" bIns="45700" lIns="0" spcFirstLastPara="1" rIns="0" wrap="square" tIns="45700">
            <a:normAutofit/>
          </a:bodyPr>
          <a:lstStyle>
            <a:lvl1pPr indent="-330200" lvl="0" marL="457200" algn="l">
              <a:lnSpc>
                <a:spcPct val="150000"/>
              </a:lnSpc>
              <a:spcBef>
                <a:spcPts val="1000"/>
              </a:spcBef>
              <a:spcAft>
                <a:spcPts val="0"/>
              </a:spcAft>
              <a:buClr>
                <a:schemeClr val="lt1"/>
              </a:buClr>
              <a:buSzPts val="1600"/>
              <a:buChar char="•"/>
              <a:defRPr sz="1600">
                <a:solidFill>
                  <a:schemeClr val="lt1"/>
                </a:solidFill>
              </a:defRPr>
            </a:lvl1pPr>
            <a:lvl2pPr indent="-330200" lvl="1" marL="914400" algn="l">
              <a:lnSpc>
                <a:spcPct val="150000"/>
              </a:lnSpc>
              <a:spcBef>
                <a:spcPts val="500"/>
              </a:spcBef>
              <a:spcAft>
                <a:spcPts val="0"/>
              </a:spcAft>
              <a:buClr>
                <a:schemeClr val="lt1"/>
              </a:buClr>
              <a:buSzPts val="1600"/>
              <a:buChar char="•"/>
              <a:defRPr sz="1600">
                <a:solidFill>
                  <a:schemeClr val="lt1"/>
                </a:solidFill>
              </a:defRPr>
            </a:lvl2pPr>
            <a:lvl3pPr indent="-317500" lvl="2" marL="1371600" algn="l">
              <a:lnSpc>
                <a:spcPct val="150000"/>
              </a:lnSpc>
              <a:spcBef>
                <a:spcPts val="500"/>
              </a:spcBef>
              <a:spcAft>
                <a:spcPts val="0"/>
              </a:spcAft>
              <a:buClr>
                <a:schemeClr val="lt1"/>
              </a:buClr>
              <a:buSzPts val="1400"/>
              <a:buChar char="•"/>
              <a:defRPr sz="1400">
                <a:solidFill>
                  <a:schemeClr val="lt1"/>
                </a:solidFill>
              </a:defRPr>
            </a:lvl3pPr>
            <a:lvl4pPr indent="-304800" lvl="3" marL="1828800" algn="l">
              <a:lnSpc>
                <a:spcPct val="150000"/>
              </a:lnSpc>
              <a:spcBef>
                <a:spcPts val="500"/>
              </a:spcBef>
              <a:spcAft>
                <a:spcPts val="0"/>
              </a:spcAft>
              <a:buClr>
                <a:schemeClr val="lt1"/>
              </a:buClr>
              <a:buSzPts val="1200"/>
              <a:buChar char="•"/>
              <a:defRPr sz="1200">
                <a:solidFill>
                  <a:schemeClr val="lt1"/>
                </a:solidFill>
              </a:defRPr>
            </a:lvl4pPr>
            <a:lvl5pPr indent="-304800" lvl="4" marL="2286000" algn="l">
              <a:lnSpc>
                <a:spcPct val="150000"/>
              </a:lnSpc>
              <a:spcBef>
                <a:spcPts val="500"/>
              </a:spcBef>
              <a:spcAft>
                <a:spcPts val="0"/>
              </a:spcAft>
              <a:buClr>
                <a:schemeClr val="lt1"/>
              </a:buClr>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5"/>
          <p:cNvSpPr txBox="1"/>
          <p:nvPr>
            <p:ph idx="3" type="body"/>
          </p:nvPr>
        </p:nvSpPr>
        <p:spPr>
          <a:xfrm>
            <a:off x="611804" y="1737564"/>
            <a:ext cx="4197802" cy="407670"/>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1000"/>
              </a:spcBef>
              <a:spcAft>
                <a:spcPts val="0"/>
              </a:spcAft>
              <a:buClr>
                <a:schemeClr val="lt1"/>
              </a:buClr>
              <a:buSzPts val="2000"/>
              <a:buNone/>
              <a:defRPr sz="20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66" name="Google Shape;66;p15"/>
          <p:cNvSpPr txBox="1"/>
          <p:nvPr>
            <p:ph idx="11" type="ftr"/>
          </p:nvPr>
        </p:nvSpPr>
        <p:spPr>
          <a:xfrm>
            <a:off x="595884" y="646830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11549269" y="6405746"/>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68" name="Shape 68"/>
        <p:cNvGrpSpPr/>
        <p:nvPr/>
      </p:nvGrpSpPr>
      <p:grpSpPr>
        <a:xfrm>
          <a:off x="0" y="0"/>
          <a:ext cx="0" cy="0"/>
          <a:chOff x="0" y="0"/>
          <a:chExt cx="0" cy="0"/>
        </a:xfrm>
      </p:grpSpPr>
      <p:sp>
        <p:nvSpPr>
          <p:cNvPr id="69" name="Google Shape;69;p16"/>
          <p:cNvSpPr txBox="1"/>
          <p:nvPr>
            <p:ph idx="1" type="body"/>
          </p:nvPr>
        </p:nvSpPr>
        <p:spPr>
          <a:xfrm>
            <a:off x="594519" y="1189038"/>
            <a:ext cx="11002962" cy="4987925"/>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6"/>
          <p:cNvSpPr txBox="1"/>
          <p:nvPr>
            <p:ph type="title"/>
          </p:nvPr>
        </p:nvSpPr>
        <p:spPr>
          <a:xfrm>
            <a:off x="594519" y="0"/>
            <a:ext cx="11002962" cy="1189038"/>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600"/>
              <a:buFont typeface="Calibri"/>
              <a:buNone/>
              <a:defRPr b="1" sz="36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6"/>
          <p:cNvSpPr txBox="1"/>
          <p:nvPr>
            <p:ph idx="11" type="ftr"/>
          </p:nvPr>
        </p:nvSpPr>
        <p:spPr>
          <a:xfrm>
            <a:off x="595884" y="646830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2" type="sldNum"/>
          </p:nvPr>
        </p:nvSpPr>
        <p:spPr>
          <a:xfrm>
            <a:off x="11549269" y="6405746"/>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Slide" showMasterSp="0">
  <p:cSld name="Cover Slide">
    <p:spTree>
      <p:nvGrpSpPr>
        <p:cNvPr id="73" name="Shape 73"/>
        <p:cNvGrpSpPr/>
        <p:nvPr/>
      </p:nvGrpSpPr>
      <p:grpSpPr>
        <a:xfrm>
          <a:off x="0" y="0"/>
          <a:ext cx="0" cy="0"/>
          <a:chOff x="0" y="0"/>
          <a:chExt cx="0" cy="0"/>
        </a:xfrm>
      </p:grpSpPr>
      <p:sp>
        <p:nvSpPr>
          <p:cNvPr id="74" name="Google Shape;74;p17"/>
          <p:cNvSpPr/>
          <p:nvPr>
            <p:ph idx="2" type="pic"/>
          </p:nvPr>
        </p:nvSpPr>
        <p:spPr>
          <a:xfrm>
            <a:off x="-71015" y="0"/>
            <a:ext cx="12263015" cy="6858000"/>
          </a:xfrm>
          <a:prstGeom prst="rect">
            <a:avLst/>
          </a:prstGeom>
          <a:solidFill>
            <a:srgbClr val="7F7F7F"/>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grpSp>
        <p:nvGrpSpPr>
          <p:cNvPr id="75" name="Google Shape;75;p17"/>
          <p:cNvGrpSpPr/>
          <p:nvPr/>
        </p:nvGrpSpPr>
        <p:grpSpPr>
          <a:xfrm flipH="1">
            <a:off x="2076202" y="1374276"/>
            <a:ext cx="7324426" cy="3883523"/>
            <a:chOff x="252031" y="-22763"/>
            <a:chExt cx="7324426" cy="7269964"/>
          </a:xfrm>
        </p:grpSpPr>
        <p:sp>
          <p:nvSpPr>
            <p:cNvPr id="76" name="Google Shape;76;p17"/>
            <p:cNvSpPr/>
            <p:nvPr/>
          </p:nvSpPr>
          <p:spPr>
            <a:xfrm>
              <a:off x="979714" y="1181211"/>
              <a:ext cx="6117771" cy="6065990"/>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7" name="Google Shape;77;p17"/>
            <p:cNvSpPr/>
            <p:nvPr/>
          </p:nvSpPr>
          <p:spPr>
            <a:xfrm>
              <a:off x="500743" y="-22763"/>
              <a:ext cx="7075714" cy="5878284"/>
            </a:xfrm>
            <a:prstGeom prst="rect">
              <a:avLst/>
            </a:prstGeom>
            <a:noFill/>
            <a:ln cap="flat" cmpd="sng" w="1270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8" name="Google Shape;78;p17"/>
            <p:cNvSpPr/>
            <p:nvPr/>
          </p:nvSpPr>
          <p:spPr>
            <a:xfrm>
              <a:off x="252031" y="655467"/>
              <a:ext cx="6475341" cy="5701790"/>
            </a:xfrm>
            <a:prstGeom prst="rect">
              <a:avLst/>
            </a:prstGeom>
            <a:solidFill>
              <a:srgbClr val="2F3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79" name="Google Shape;79;p17"/>
          <p:cNvSpPr txBox="1"/>
          <p:nvPr>
            <p:ph type="ctrTitle"/>
          </p:nvPr>
        </p:nvSpPr>
        <p:spPr>
          <a:xfrm>
            <a:off x="2791372" y="2238426"/>
            <a:ext cx="6609256" cy="150812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7"/>
          <p:cNvSpPr txBox="1"/>
          <p:nvPr>
            <p:ph idx="1" type="subTitle"/>
          </p:nvPr>
        </p:nvSpPr>
        <p:spPr>
          <a:xfrm>
            <a:off x="2791372" y="3838627"/>
            <a:ext cx="6609256" cy="45050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solidFill>
                  <a:schemeClr val="lt1"/>
                </a:solidFill>
                <a:latin typeface="Calibri"/>
                <a:ea typeface="Calibri"/>
                <a:cs typeface="Calibri"/>
                <a:sym typeface="Calibri"/>
              </a:defRPr>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with Image">
  <p:cSld name="Title and Content with Image">
    <p:spTree>
      <p:nvGrpSpPr>
        <p:cNvPr id="81" name="Shape 81"/>
        <p:cNvGrpSpPr/>
        <p:nvPr/>
      </p:nvGrpSpPr>
      <p:grpSpPr>
        <a:xfrm>
          <a:off x="0" y="0"/>
          <a:ext cx="0" cy="0"/>
          <a:chOff x="0" y="0"/>
          <a:chExt cx="0" cy="0"/>
        </a:xfrm>
      </p:grpSpPr>
      <p:sp>
        <p:nvSpPr>
          <p:cNvPr id="82" name="Google Shape;82;p18"/>
          <p:cNvSpPr/>
          <p:nvPr>
            <p:ph idx="2" type="pic"/>
          </p:nvPr>
        </p:nvSpPr>
        <p:spPr>
          <a:xfrm>
            <a:off x="2264229" y="0"/>
            <a:ext cx="4919153" cy="6858000"/>
          </a:xfrm>
          <a:prstGeom prst="rect">
            <a:avLst/>
          </a:prstGeom>
          <a:solidFill>
            <a:srgbClr val="7F7F7F"/>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Google Shape;83;p18"/>
          <p:cNvSpPr txBox="1"/>
          <p:nvPr>
            <p:ph type="title"/>
          </p:nvPr>
        </p:nvSpPr>
        <p:spPr>
          <a:xfrm>
            <a:off x="437804" y="1676400"/>
            <a:ext cx="5196241" cy="33528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8"/>
          <p:cNvSpPr txBox="1"/>
          <p:nvPr>
            <p:ph idx="1" type="body"/>
          </p:nvPr>
        </p:nvSpPr>
        <p:spPr>
          <a:xfrm>
            <a:off x="7639394" y="365125"/>
            <a:ext cx="4114801" cy="58118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85" name="Google Shape;85;p18"/>
          <p:cNvPicPr preferRelativeResize="0"/>
          <p:nvPr/>
        </p:nvPicPr>
        <p:blipFill rotWithShape="1">
          <a:blip r:embed="rId2">
            <a:alphaModFix/>
          </a:blip>
          <a:srcRect b="0" l="0" r="0" t="0"/>
          <a:stretch/>
        </p:blipFill>
        <p:spPr>
          <a:xfrm>
            <a:off x="1139938" y="1088572"/>
            <a:ext cx="4572000" cy="4572000"/>
          </a:xfrm>
          <a:prstGeom prst="rect">
            <a:avLst/>
          </a:prstGeom>
          <a:noFill/>
          <a:ln>
            <a:noFill/>
          </a:ln>
        </p:spPr>
      </p:pic>
      <p:sp>
        <p:nvSpPr>
          <p:cNvPr id="86" name="Google Shape;86;p18"/>
          <p:cNvSpPr txBox="1"/>
          <p:nvPr>
            <p:ph idx="11" type="ftr"/>
          </p:nvPr>
        </p:nvSpPr>
        <p:spPr>
          <a:xfrm>
            <a:off x="595884" y="646830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2" type="sldNum"/>
          </p:nvPr>
        </p:nvSpPr>
        <p:spPr>
          <a:xfrm>
            <a:off x="11549269" y="6405746"/>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Slide 2">
  <p:cSld name="Divider Slide 2">
    <p:spTree>
      <p:nvGrpSpPr>
        <p:cNvPr id="88" name="Shape 88"/>
        <p:cNvGrpSpPr/>
        <p:nvPr/>
      </p:nvGrpSpPr>
      <p:grpSpPr>
        <a:xfrm>
          <a:off x="0" y="0"/>
          <a:ext cx="0" cy="0"/>
          <a:chOff x="0" y="0"/>
          <a:chExt cx="0" cy="0"/>
        </a:xfrm>
      </p:grpSpPr>
      <p:sp>
        <p:nvSpPr>
          <p:cNvPr id="89" name="Google Shape;89;p19"/>
          <p:cNvSpPr/>
          <p:nvPr>
            <p:ph idx="2" type="pic"/>
          </p:nvPr>
        </p:nvSpPr>
        <p:spPr>
          <a:xfrm>
            <a:off x="-71015" y="0"/>
            <a:ext cx="12263015" cy="6858000"/>
          </a:xfrm>
          <a:prstGeom prst="rect">
            <a:avLst/>
          </a:prstGeom>
          <a:solidFill>
            <a:srgbClr val="7F7F7F"/>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grpSp>
        <p:nvGrpSpPr>
          <p:cNvPr id="90" name="Google Shape;90;p19"/>
          <p:cNvGrpSpPr/>
          <p:nvPr/>
        </p:nvGrpSpPr>
        <p:grpSpPr>
          <a:xfrm rot="10800000">
            <a:off x="3581400" y="451189"/>
            <a:ext cx="5276606" cy="5768636"/>
            <a:chOff x="883522" y="408327"/>
            <a:chExt cx="5276606" cy="5768636"/>
          </a:xfrm>
        </p:grpSpPr>
        <p:sp>
          <p:nvSpPr>
            <p:cNvPr id="91" name="Google Shape;91;p19"/>
            <p:cNvSpPr/>
            <p:nvPr/>
          </p:nvSpPr>
          <p:spPr>
            <a:xfrm>
              <a:off x="1808217" y="1403690"/>
              <a:ext cx="4351911" cy="4773273"/>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p:txBody>
        </p:sp>
        <p:pic>
          <p:nvPicPr>
            <p:cNvPr id="92" name="Google Shape;92;p19"/>
            <p:cNvPicPr preferRelativeResize="0"/>
            <p:nvPr/>
          </p:nvPicPr>
          <p:blipFill rotWithShape="1">
            <a:blip r:embed="rId2">
              <a:alphaModFix/>
            </a:blip>
            <a:srcRect b="0" l="0" r="0" t="0"/>
            <a:stretch/>
          </p:blipFill>
          <p:spPr>
            <a:xfrm>
              <a:off x="1139938" y="1088572"/>
              <a:ext cx="4572000" cy="4572000"/>
            </a:xfrm>
            <a:prstGeom prst="rect">
              <a:avLst/>
            </a:prstGeom>
            <a:noFill/>
            <a:ln>
              <a:noFill/>
            </a:ln>
          </p:spPr>
        </p:pic>
        <p:sp>
          <p:nvSpPr>
            <p:cNvPr id="93" name="Google Shape;93;p19"/>
            <p:cNvSpPr/>
            <p:nvPr/>
          </p:nvSpPr>
          <p:spPr>
            <a:xfrm>
              <a:off x="883522" y="408327"/>
              <a:ext cx="4351911" cy="4773273"/>
            </a:xfrm>
            <a:prstGeom prst="rect">
              <a:avLst/>
            </a:prstGeom>
            <a:solidFill>
              <a:srgbClr val="2F3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p:txBody>
        </p:sp>
      </p:grpSp>
      <p:sp>
        <p:nvSpPr>
          <p:cNvPr id="94" name="Google Shape;94;p19"/>
          <p:cNvSpPr txBox="1"/>
          <p:nvPr>
            <p:ph type="title"/>
          </p:nvPr>
        </p:nvSpPr>
        <p:spPr>
          <a:xfrm>
            <a:off x="4506095" y="1742989"/>
            <a:ext cx="4351911" cy="33528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9"/>
          <p:cNvSpPr txBox="1"/>
          <p:nvPr>
            <p:ph idx="1" type="body"/>
          </p:nvPr>
        </p:nvSpPr>
        <p:spPr>
          <a:xfrm>
            <a:off x="4506094" y="4127455"/>
            <a:ext cx="4351910" cy="296437"/>
          </a:xfrm>
          <a:prstGeom prst="rect">
            <a:avLst/>
          </a:prstGeom>
          <a:noFill/>
          <a:ln>
            <a:noFill/>
          </a:ln>
        </p:spPr>
        <p:txBody>
          <a:bodyPr anchorCtr="0" anchor="t" bIns="45700" lIns="0" spcFirstLastPara="1" rIns="0" wrap="square" tIns="45700">
            <a:noAutofit/>
          </a:bodyPr>
          <a:lstStyle>
            <a:lvl1pPr indent="-228600" lvl="0" marL="457200" algn="ctr">
              <a:lnSpc>
                <a:spcPct val="90000"/>
              </a:lnSpc>
              <a:spcBef>
                <a:spcPts val="1000"/>
              </a:spcBef>
              <a:spcAft>
                <a:spcPts val="0"/>
              </a:spcAft>
              <a:buClr>
                <a:schemeClr val="lt1"/>
              </a:buClr>
              <a:buSzPts val="2000"/>
              <a:buNone/>
              <a:defRPr sz="20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96" name="Google Shape;96;p19"/>
          <p:cNvSpPr txBox="1"/>
          <p:nvPr>
            <p:ph idx="11" type="ftr"/>
          </p:nvPr>
        </p:nvSpPr>
        <p:spPr>
          <a:xfrm>
            <a:off x="595884" y="646830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9"/>
          <p:cNvSpPr txBox="1"/>
          <p:nvPr>
            <p:ph idx="12" type="sldNum"/>
          </p:nvPr>
        </p:nvSpPr>
        <p:spPr>
          <a:xfrm>
            <a:off x="11549269" y="6405746"/>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F3342"/>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595884" y="0"/>
            <a:ext cx="11000232" cy="1188720"/>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1"/>
              </a:buClr>
              <a:buSzPts val="4400"/>
              <a:buFont typeface="Calibri"/>
              <a:buNone/>
              <a:defRPr b="1"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595884" y="1188720"/>
            <a:ext cx="11000232" cy="498824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0"/>
          <p:cNvSpPr txBox="1"/>
          <p:nvPr>
            <p:ph idx="11" type="ftr"/>
          </p:nvPr>
        </p:nvSpPr>
        <p:spPr>
          <a:xfrm>
            <a:off x="595884" y="6468303"/>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0"/>
          <p:cNvSpPr/>
          <p:nvPr/>
        </p:nvSpPr>
        <p:spPr>
          <a:xfrm flipH="1">
            <a:off x="11549269" y="6356350"/>
            <a:ext cx="642731" cy="501650"/>
          </a:xfrm>
          <a:prstGeom prst="snip1Rect">
            <a:avLst>
              <a:gd fmla="val 16667" name="adj"/>
            </a:avLst>
          </a:prstGeom>
          <a:gradFill>
            <a:gsLst>
              <a:gs pos="0">
                <a:srgbClr val="038B30">
                  <a:alpha val="69803"/>
                </a:srgbClr>
              </a:gs>
              <a:gs pos="50000">
                <a:srgbClr val="05EE55">
                  <a:alpha val="69803"/>
                </a:srgbClr>
              </a:gs>
              <a:gs pos="100000">
                <a:srgbClr val="C0F400">
                  <a:alpha val="69803"/>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 name="Google Shape;14;p10"/>
          <p:cNvSpPr txBox="1"/>
          <p:nvPr>
            <p:ph idx="12" type="sldNum"/>
          </p:nvPr>
        </p:nvSpPr>
        <p:spPr>
          <a:xfrm>
            <a:off x="11549269" y="6405746"/>
            <a:ext cx="642731" cy="407804"/>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0" lvl="1" marL="0" marR="0" rtl="0" algn="ctr">
              <a:spcBef>
                <a:spcPts val="0"/>
              </a:spcBef>
              <a:buNone/>
              <a:defRPr b="0" i="0" sz="1200" u="none" cap="none" strike="noStrike">
                <a:solidFill>
                  <a:schemeClr val="lt1"/>
                </a:solidFill>
                <a:latin typeface="Calibri"/>
                <a:ea typeface="Calibri"/>
                <a:cs typeface="Calibri"/>
                <a:sym typeface="Calibri"/>
              </a:defRPr>
            </a:lvl2pPr>
            <a:lvl3pPr indent="0" lvl="2" marL="0" marR="0" rtl="0" algn="ctr">
              <a:spcBef>
                <a:spcPts val="0"/>
              </a:spcBef>
              <a:buNone/>
              <a:defRPr b="0" i="0" sz="1200" u="none" cap="none" strike="noStrike">
                <a:solidFill>
                  <a:schemeClr val="lt1"/>
                </a:solidFill>
                <a:latin typeface="Calibri"/>
                <a:ea typeface="Calibri"/>
                <a:cs typeface="Calibri"/>
                <a:sym typeface="Calibri"/>
              </a:defRPr>
            </a:lvl3pPr>
            <a:lvl4pPr indent="0" lvl="3" marL="0" marR="0" rtl="0" algn="ctr">
              <a:spcBef>
                <a:spcPts val="0"/>
              </a:spcBef>
              <a:buNone/>
              <a:defRPr b="0" i="0" sz="1200" u="none" cap="none" strike="noStrike">
                <a:solidFill>
                  <a:schemeClr val="lt1"/>
                </a:solidFill>
                <a:latin typeface="Calibri"/>
                <a:ea typeface="Calibri"/>
                <a:cs typeface="Calibri"/>
                <a:sym typeface="Calibri"/>
              </a:defRPr>
            </a:lvl4pPr>
            <a:lvl5pPr indent="0" lvl="4" marL="0" marR="0" rtl="0" algn="ctr">
              <a:spcBef>
                <a:spcPts val="0"/>
              </a:spcBef>
              <a:buNone/>
              <a:defRPr b="0" i="0" sz="1200" u="none" cap="none" strike="noStrike">
                <a:solidFill>
                  <a:schemeClr val="lt1"/>
                </a:solidFill>
                <a:latin typeface="Calibri"/>
                <a:ea typeface="Calibri"/>
                <a:cs typeface="Calibri"/>
                <a:sym typeface="Calibri"/>
              </a:defRPr>
            </a:lvl5pPr>
            <a:lvl6pPr indent="0" lvl="5" marL="0" marR="0" rtl="0" algn="ctr">
              <a:spcBef>
                <a:spcPts val="0"/>
              </a:spcBef>
              <a:buNone/>
              <a:defRPr b="0" i="0" sz="1200" u="none" cap="none" strike="noStrike">
                <a:solidFill>
                  <a:schemeClr val="lt1"/>
                </a:solidFill>
                <a:latin typeface="Calibri"/>
                <a:ea typeface="Calibri"/>
                <a:cs typeface="Calibri"/>
                <a:sym typeface="Calibri"/>
              </a:defRPr>
            </a:lvl6pPr>
            <a:lvl7pPr indent="0" lvl="6" marL="0" marR="0" rtl="0" algn="ctr">
              <a:spcBef>
                <a:spcPts val="0"/>
              </a:spcBef>
              <a:buNone/>
              <a:defRPr b="0" i="0" sz="1200" u="none" cap="none" strike="noStrike">
                <a:solidFill>
                  <a:schemeClr val="lt1"/>
                </a:solidFill>
                <a:latin typeface="Calibri"/>
                <a:ea typeface="Calibri"/>
                <a:cs typeface="Calibri"/>
                <a:sym typeface="Calibri"/>
              </a:defRPr>
            </a:lvl7pPr>
            <a:lvl8pPr indent="0" lvl="7" marL="0" marR="0" rtl="0" algn="ctr">
              <a:spcBef>
                <a:spcPts val="0"/>
              </a:spcBef>
              <a:buNone/>
              <a:defRPr b="0" i="0" sz="1200" u="none" cap="none" strike="noStrike">
                <a:solidFill>
                  <a:schemeClr val="lt1"/>
                </a:solidFill>
                <a:latin typeface="Calibri"/>
                <a:ea typeface="Calibri"/>
                <a:cs typeface="Calibri"/>
                <a:sym typeface="Calibri"/>
              </a:defRPr>
            </a:lvl8pPr>
            <a:lvl9pPr indent="0" lvl="8" marL="0" marR="0" rtl="0" algn="ctr">
              <a:spcBef>
                <a:spcPts val="0"/>
              </a:spcBef>
              <a:buNone/>
              <a:defRPr b="0" i="0" sz="12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
          <p15:clr>
            <a:srgbClr val="F26B43"/>
          </p15:clr>
        </p15:guide>
        <p15:guide id="2" pos="73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ioannisbatsios.com/wireframe/wireframes.pdf"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descr="Building" id="161" name="Google Shape;161;p1" title="Building"/>
          <p:cNvPicPr preferRelativeResize="0"/>
          <p:nvPr>
            <p:ph idx="2" type="pic"/>
          </p:nvPr>
        </p:nvPicPr>
        <p:blipFill rotWithShape="1">
          <a:blip r:embed="rId3">
            <a:alphaModFix/>
          </a:blip>
          <a:srcRect b="0" l="0" r="0" t="0"/>
          <a:stretch/>
        </p:blipFill>
        <p:spPr>
          <a:xfrm>
            <a:off x="2264229" y="0"/>
            <a:ext cx="9927771" cy="6858000"/>
          </a:xfrm>
          <a:prstGeom prst="rect">
            <a:avLst/>
          </a:prstGeom>
          <a:solidFill>
            <a:srgbClr val="7F7F7F"/>
          </a:solidFill>
          <a:ln>
            <a:noFill/>
          </a:ln>
        </p:spPr>
      </p:pic>
      <p:grpSp>
        <p:nvGrpSpPr>
          <p:cNvPr id="162" name="Google Shape;162;p1"/>
          <p:cNvGrpSpPr/>
          <p:nvPr/>
        </p:nvGrpSpPr>
        <p:grpSpPr>
          <a:xfrm>
            <a:off x="883522" y="408327"/>
            <a:ext cx="5276606" cy="5768636"/>
            <a:chOff x="883522" y="408327"/>
            <a:chExt cx="5276606" cy="5768636"/>
          </a:xfrm>
        </p:grpSpPr>
        <p:sp>
          <p:nvSpPr>
            <p:cNvPr id="163" name="Google Shape;163;p1"/>
            <p:cNvSpPr/>
            <p:nvPr/>
          </p:nvSpPr>
          <p:spPr>
            <a:xfrm>
              <a:off x="1808217" y="1403690"/>
              <a:ext cx="4351911" cy="4773273"/>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4" name="Google Shape;164;p1"/>
            <p:cNvSpPr/>
            <p:nvPr/>
          </p:nvSpPr>
          <p:spPr>
            <a:xfrm>
              <a:off x="883522" y="408327"/>
              <a:ext cx="4351911" cy="4773273"/>
            </a:xfrm>
            <a:prstGeom prst="rect">
              <a:avLst/>
            </a:prstGeom>
            <a:solidFill>
              <a:srgbClr val="2F3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5" name="Google Shape;165;p1"/>
            <p:cNvPicPr preferRelativeResize="0"/>
            <p:nvPr/>
          </p:nvPicPr>
          <p:blipFill rotWithShape="1">
            <a:blip r:embed="rId4">
              <a:alphaModFix/>
            </a:blip>
            <a:srcRect b="0" l="0" r="0" t="0"/>
            <a:stretch/>
          </p:blipFill>
          <p:spPr>
            <a:xfrm>
              <a:off x="1139938" y="1088572"/>
              <a:ext cx="4572000" cy="4572000"/>
            </a:xfrm>
            <a:prstGeom prst="rect">
              <a:avLst/>
            </a:prstGeom>
            <a:noFill/>
            <a:ln>
              <a:noFill/>
            </a:ln>
          </p:spPr>
        </p:pic>
      </p:grpSp>
      <p:sp>
        <p:nvSpPr>
          <p:cNvPr id="166" name="Google Shape;166;p1"/>
          <p:cNvSpPr txBox="1"/>
          <p:nvPr>
            <p:ph type="title"/>
          </p:nvPr>
        </p:nvSpPr>
        <p:spPr>
          <a:xfrm>
            <a:off x="838200" y="1501775"/>
            <a:ext cx="4351911" cy="238446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t>FEATURAMA</a:t>
            </a:r>
            <a:endParaRPr/>
          </a:p>
        </p:txBody>
      </p:sp>
      <p:sp>
        <p:nvSpPr>
          <p:cNvPr id="167" name="Google Shape;167;p1"/>
          <p:cNvSpPr txBox="1"/>
          <p:nvPr>
            <p:ph idx="1" type="body"/>
          </p:nvPr>
        </p:nvSpPr>
        <p:spPr>
          <a:xfrm>
            <a:off x="838199" y="3886241"/>
            <a:ext cx="4351910" cy="296437"/>
          </a:xfrm>
          <a:prstGeom prst="rect">
            <a:avLst/>
          </a:prstGeom>
          <a:noFill/>
          <a:ln>
            <a:noFill/>
          </a:ln>
        </p:spPr>
        <p:txBody>
          <a:bodyPr anchorCtr="0" anchor="t" bIns="45700" lIns="0" spcFirstLastPara="1" rIns="0" wrap="square" tIns="45700">
            <a:noAutofit/>
          </a:bodyPr>
          <a:lstStyle/>
          <a:p>
            <a:pPr indent="0" lvl="0" marL="0" rtl="0" algn="ctr">
              <a:lnSpc>
                <a:spcPct val="90000"/>
              </a:lnSpc>
              <a:spcBef>
                <a:spcPts val="0"/>
              </a:spcBef>
              <a:spcAft>
                <a:spcPts val="0"/>
              </a:spcAft>
              <a:buClr>
                <a:schemeClr val="lt1"/>
              </a:buClr>
              <a:buSzPts val="2000"/>
              <a:buNone/>
            </a:pPr>
            <a:r>
              <a:rPr lang="en-US"/>
              <a:t>We feature your life.</a:t>
            </a:r>
            <a:endParaRPr/>
          </a:p>
        </p:txBody>
      </p:sp>
      <p:sp>
        <p:nvSpPr>
          <p:cNvPr id="168" name="Google Shape;168;p1"/>
          <p:cNvSpPr/>
          <p:nvPr/>
        </p:nvSpPr>
        <p:spPr>
          <a:xfrm>
            <a:off x="6380217" y="1473909"/>
            <a:ext cx="4865614" cy="458863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9" name="Google Shape;169;p1"/>
          <p:cNvSpPr/>
          <p:nvPr/>
        </p:nvSpPr>
        <p:spPr>
          <a:xfrm>
            <a:off x="6743257" y="1871639"/>
            <a:ext cx="4865614" cy="4588632"/>
          </a:xfrm>
          <a:prstGeom prst="rect">
            <a:avLst/>
          </a:prstGeom>
          <a:solidFill>
            <a:schemeClr val="accent5">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 name="Google Shape;170;p1"/>
          <p:cNvSpPr txBox="1"/>
          <p:nvPr/>
        </p:nvSpPr>
        <p:spPr>
          <a:xfrm>
            <a:off x="8657439" y="4145638"/>
            <a:ext cx="2322352" cy="20313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Ioannis Batsios</a:t>
            </a:r>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Michael McCullough</a:t>
            </a:r>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Christopher Thacker</a:t>
            </a:r>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Hieu Vo</a:t>
            </a:r>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Jamie Weathers</a:t>
            </a:r>
            <a:endParaRPr/>
          </a:p>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8"/>
          <p:cNvSpPr txBox="1"/>
          <p:nvPr>
            <p:ph idx="2" type="body"/>
          </p:nvPr>
        </p:nvSpPr>
        <p:spPr>
          <a:xfrm>
            <a:off x="609600" y="2546850"/>
            <a:ext cx="4338300" cy="33966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None/>
            </a:pPr>
            <a:r>
              <a:rPr lang="en-US" sz="2800"/>
              <a:t>NoSQL = Not Only SQL</a:t>
            </a:r>
            <a:endParaRPr sz="2800"/>
          </a:p>
          <a:p>
            <a:pPr indent="0" lvl="0" marL="0" rtl="0" algn="l">
              <a:lnSpc>
                <a:spcPct val="150000"/>
              </a:lnSpc>
              <a:spcBef>
                <a:spcPts val="0"/>
              </a:spcBef>
              <a:spcAft>
                <a:spcPts val="0"/>
              </a:spcAft>
              <a:buNone/>
            </a:pPr>
            <a:r>
              <a:t/>
            </a:r>
            <a:endParaRPr sz="2800"/>
          </a:p>
          <a:p>
            <a:pPr indent="0" lvl="0" marL="0" rtl="0" algn="ctr">
              <a:lnSpc>
                <a:spcPct val="150000"/>
              </a:lnSpc>
              <a:spcBef>
                <a:spcPts val="0"/>
              </a:spcBef>
              <a:spcAft>
                <a:spcPts val="0"/>
              </a:spcAft>
              <a:buNone/>
            </a:pPr>
            <a:r>
              <a:rPr lang="en-US" sz="2000"/>
              <a:t>MongoDB</a:t>
            </a:r>
            <a:endParaRPr sz="2000"/>
          </a:p>
          <a:p>
            <a:pPr indent="0" lvl="0" marL="0" rtl="0" algn="l">
              <a:lnSpc>
                <a:spcPct val="150000"/>
              </a:lnSpc>
              <a:spcBef>
                <a:spcPts val="0"/>
              </a:spcBef>
              <a:spcAft>
                <a:spcPts val="0"/>
              </a:spcAft>
              <a:buNone/>
            </a:pPr>
            <a:r>
              <a:rPr lang="en-US" sz="2000"/>
              <a:t>A</a:t>
            </a:r>
            <a:r>
              <a:rPr lang="en-US" sz="2000"/>
              <a:t>n open source database management system that uses a document-oriented database model which supports various forms of data.</a:t>
            </a:r>
            <a:endParaRPr sz="2000"/>
          </a:p>
          <a:p>
            <a:pPr indent="0" lvl="0" marL="0" rtl="0" algn="l">
              <a:lnSpc>
                <a:spcPct val="150000"/>
              </a:lnSpc>
              <a:spcBef>
                <a:spcPts val="0"/>
              </a:spcBef>
              <a:spcAft>
                <a:spcPts val="0"/>
              </a:spcAft>
              <a:buNone/>
            </a:pPr>
            <a:r>
              <a:t/>
            </a:r>
            <a:endParaRPr sz="2000"/>
          </a:p>
        </p:txBody>
      </p:sp>
      <p:sp>
        <p:nvSpPr>
          <p:cNvPr id="259" name="Google Shape;259;p8"/>
          <p:cNvSpPr txBox="1"/>
          <p:nvPr>
            <p:ph idx="4294967295" type="body"/>
          </p:nvPr>
        </p:nvSpPr>
        <p:spPr>
          <a:xfrm>
            <a:off x="7491545" y="469682"/>
            <a:ext cx="3464700" cy="823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None/>
            </a:pPr>
            <a:r>
              <a:rPr lang="en-US" sz="3200"/>
              <a:t>Pros and Cons</a:t>
            </a:r>
            <a:endParaRPr/>
          </a:p>
        </p:txBody>
      </p:sp>
      <p:sp>
        <p:nvSpPr>
          <p:cNvPr id="260" name="Google Shape;260;p8"/>
          <p:cNvSpPr txBox="1"/>
          <p:nvPr>
            <p:ph idx="4294967295" type="body"/>
          </p:nvPr>
        </p:nvSpPr>
        <p:spPr>
          <a:xfrm>
            <a:off x="6168125" y="1178775"/>
            <a:ext cx="5914500" cy="5390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1800"/>
              <a:t>Pros</a:t>
            </a:r>
            <a:endParaRPr sz="1800"/>
          </a:p>
          <a:p>
            <a:pPr indent="-342900" lvl="0" marL="457200" rtl="0" algn="l">
              <a:spcBef>
                <a:spcPts val="0"/>
              </a:spcBef>
              <a:spcAft>
                <a:spcPts val="0"/>
              </a:spcAft>
              <a:buSzPts val="1800"/>
              <a:buChar char="•"/>
            </a:pPr>
            <a:r>
              <a:rPr lang="en-US" sz="1800"/>
              <a:t>Use in big data applications and other processing jobs involving data that doesn't fit well in a rigid relational model</a:t>
            </a:r>
            <a:endParaRPr sz="1800"/>
          </a:p>
          <a:p>
            <a:pPr indent="-342900" lvl="0" marL="457200" rtl="0" algn="l">
              <a:spcBef>
                <a:spcPts val="0"/>
              </a:spcBef>
              <a:spcAft>
                <a:spcPts val="0"/>
              </a:spcAft>
              <a:buSzPts val="1800"/>
              <a:buChar char="•"/>
            </a:pPr>
            <a:r>
              <a:rPr lang="en-US" sz="1800"/>
              <a:t>Doesn't require predefined schemas and it stores any type of data</a:t>
            </a:r>
            <a:endParaRPr sz="1800"/>
          </a:p>
          <a:p>
            <a:pPr indent="-342900" lvl="0" marL="457200" rtl="0" algn="l">
              <a:spcBef>
                <a:spcPts val="0"/>
              </a:spcBef>
              <a:spcAft>
                <a:spcPts val="0"/>
              </a:spcAft>
              <a:buSzPts val="1800"/>
              <a:buChar char="•"/>
            </a:pPr>
            <a:r>
              <a:rPr lang="en-US" sz="1800"/>
              <a:t>This gives users the flexibility to create any number of fields in a document, making it easier to scale MongoDB databases</a:t>
            </a:r>
            <a:endParaRPr sz="1800"/>
          </a:p>
          <a:p>
            <a:pPr indent="-342900" lvl="0" marL="457200" rtl="0" algn="l">
              <a:spcBef>
                <a:spcPts val="0"/>
              </a:spcBef>
              <a:spcAft>
                <a:spcPts val="0"/>
              </a:spcAft>
              <a:buSzPts val="1800"/>
              <a:buChar char="•"/>
            </a:pPr>
            <a:r>
              <a:rPr lang="en-US" sz="1800"/>
              <a:t>Having embedded documents reduces the need for database joins, which can reduce costs</a:t>
            </a:r>
            <a:endParaRPr sz="1800"/>
          </a:p>
          <a:p>
            <a:pPr indent="0" lvl="0" marL="0" rtl="0" algn="ctr">
              <a:spcBef>
                <a:spcPts val="0"/>
              </a:spcBef>
              <a:spcAft>
                <a:spcPts val="0"/>
              </a:spcAft>
              <a:buNone/>
            </a:pPr>
            <a:r>
              <a:rPr lang="en-US" sz="1800"/>
              <a:t>Cons</a:t>
            </a:r>
            <a:endParaRPr sz="1800"/>
          </a:p>
          <a:p>
            <a:pPr indent="-342900" lvl="0" marL="457200" rtl="0" algn="l">
              <a:spcBef>
                <a:spcPts val="0"/>
              </a:spcBef>
              <a:spcAft>
                <a:spcPts val="0"/>
              </a:spcAft>
              <a:buSzPts val="1800"/>
              <a:buChar char="•"/>
            </a:pPr>
            <a:r>
              <a:rPr lang="en-US" sz="1800"/>
              <a:t>Joining documents in MongoDB is no easy task </a:t>
            </a:r>
            <a:endParaRPr sz="1800"/>
          </a:p>
          <a:p>
            <a:pPr indent="-342900" lvl="0" marL="457200" rtl="0" algn="l">
              <a:spcBef>
                <a:spcPts val="0"/>
              </a:spcBef>
              <a:spcAft>
                <a:spcPts val="0"/>
              </a:spcAft>
              <a:buSzPts val="1800"/>
              <a:buChar char="•"/>
            </a:pPr>
            <a:r>
              <a:rPr lang="en-US" sz="1800"/>
              <a:t>The relationships in MongoDB are not typically well-defined and the resulting duplicate data sets can be hard to handle </a:t>
            </a:r>
            <a:endParaRPr sz="1800"/>
          </a:p>
          <a:p>
            <a:pPr indent="-342900" lvl="0" marL="457200" rtl="0" algn="l">
              <a:spcBef>
                <a:spcPts val="0"/>
              </a:spcBef>
              <a:spcAft>
                <a:spcPts val="0"/>
              </a:spcAft>
              <a:buSzPts val="1800"/>
              <a:buChar char="•"/>
            </a:pPr>
            <a:r>
              <a:rPr lang="en-US" sz="1800"/>
              <a:t>High performance is only possible with the right indexes. With shoddily implemented indexes and out of order composite indexes, MongoDB will operate at a shockingly slow speed</a:t>
            </a:r>
            <a:endParaRPr sz="1800"/>
          </a:p>
          <a:p>
            <a:pPr indent="-342900" lvl="0" marL="457200" rtl="0" algn="l">
              <a:spcBef>
                <a:spcPts val="0"/>
              </a:spcBef>
              <a:spcAft>
                <a:spcPts val="0"/>
              </a:spcAft>
              <a:buSzPts val="1800"/>
              <a:buChar char="•"/>
            </a:pPr>
            <a:r>
              <a:rPr lang="en-US" sz="1800"/>
              <a:t>MongoDB doesn’t support transactions</a:t>
            </a:r>
            <a:endParaRPr sz="1800"/>
          </a:p>
          <a:p>
            <a:pPr indent="0" lvl="0" marL="0" rtl="0" algn="l">
              <a:spcBef>
                <a:spcPts val="0"/>
              </a:spcBef>
              <a:spcAft>
                <a:spcPts val="0"/>
              </a:spcAft>
              <a:buNone/>
            </a:pPr>
            <a:r>
              <a:t/>
            </a:r>
            <a:endParaRPr sz="1800"/>
          </a:p>
        </p:txBody>
      </p:sp>
      <p:sp>
        <p:nvSpPr>
          <p:cNvPr id="261" name="Google Shape;261;p8"/>
          <p:cNvSpPr txBox="1"/>
          <p:nvPr>
            <p:ph type="title"/>
          </p:nvPr>
        </p:nvSpPr>
        <p:spPr>
          <a:xfrm>
            <a:off x="609601" y="1480457"/>
            <a:ext cx="4101000" cy="979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Font typeface="Calibri"/>
              <a:buNone/>
            </a:pPr>
            <a:r>
              <a:rPr lang="en-US" sz="3200"/>
              <a:t>DATABASE DESIGN</a:t>
            </a:r>
            <a:endParaRPr/>
          </a:p>
        </p:txBody>
      </p:sp>
      <p:sp>
        <p:nvSpPr>
          <p:cNvPr id="262" name="Google Shape;262;p8"/>
          <p:cNvSpPr txBox="1"/>
          <p:nvPr>
            <p:ph idx="12" type="sldNum"/>
          </p:nvPr>
        </p:nvSpPr>
        <p:spPr>
          <a:xfrm>
            <a:off x="11549269" y="6405746"/>
            <a:ext cx="642600" cy="407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g7d642f1ed6_0_2"/>
          <p:cNvSpPr txBox="1"/>
          <p:nvPr>
            <p:ph type="title"/>
          </p:nvPr>
        </p:nvSpPr>
        <p:spPr>
          <a:xfrm>
            <a:off x="595880" y="0"/>
            <a:ext cx="5431500" cy="1188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Arial"/>
              <a:buNone/>
            </a:pPr>
            <a:r>
              <a:rPr lang="en-US" sz="3200"/>
              <a:t>Schema</a:t>
            </a:r>
            <a:endParaRPr/>
          </a:p>
        </p:txBody>
      </p:sp>
      <p:sp>
        <p:nvSpPr>
          <p:cNvPr id="269" name="Google Shape;269;g7d642f1ed6_0_2"/>
          <p:cNvSpPr txBox="1"/>
          <p:nvPr>
            <p:ph idx="12" type="sldNum"/>
          </p:nvPr>
        </p:nvSpPr>
        <p:spPr>
          <a:xfrm>
            <a:off x="11549269" y="6405746"/>
            <a:ext cx="642600" cy="407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A screenshot of a cell phone&#10;&#10;Description automatically generated" id="270" name="Google Shape;270;g7d642f1ed6_0_2"/>
          <p:cNvPicPr preferRelativeResize="0"/>
          <p:nvPr/>
        </p:nvPicPr>
        <p:blipFill rotWithShape="1">
          <a:blip r:embed="rId3">
            <a:alphaModFix/>
          </a:blip>
          <a:srcRect b="0" l="0" r="0" t="0"/>
          <a:stretch/>
        </p:blipFill>
        <p:spPr>
          <a:xfrm>
            <a:off x="1548800" y="1394227"/>
            <a:ext cx="4717900" cy="4717926"/>
          </a:xfrm>
          <a:prstGeom prst="rect">
            <a:avLst/>
          </a:prstGeom>
          <a:noFill/>
          <a:ln>
            <a:noFill/>
          </a:ln>
        </p:spPr>
      </p:pic>
      <p:sp>
        <p:nvSpPr>
          <p:cNvPr id="271" name="Google Shape;271;g7d642f1ed6_0_2"/>
          <p:cNvSpPr txBox="1"/>
          <p:nvPr/>
        </p:nvSpPr>
        <p:spPr>
          <a:xfrm>
            <a:off x="56475" y="1171975"/>
            <a:ext cx="3281100" cy="5604600"/>
          </a:xfrm>
          <a:prstGeom prst="rect">
            <a:avLst/>
          </a:prstGeom>
          <a:noFill/>
          <a:ln>
            <a:noFill/>
          </a:ln>
        </p:spPr>
        <p:txBody>
          <a:bodyPr anchorCtr="0" anchor="t" bIns="91425" lIns="91425" spcFirstLastPara="1" rIns="91425" wrap="square" tIns="91425">
            <a:noAutofit/>
          </a:bodyPr>
          <a:lstStyle/>
          <a:p>
            <a:pPr indent="-228600" lvl="0" marL="228600" rtl="0" algn="l">
              <a:spcBef>
                <a:spcPts val="0"/>
              </a:spcBef>
              <a:spcAft>
                <a:spcPts val="0"/>
              </a:spcAft>
              <a:buClr>
                <a:schemeClr val="lt1"/>
              </a:buClr>
              <a:buSzPts val="2000"/>
              <a:buChar char="•"/>
            </a:pPr>
            <a:r>
              <a:rPr lang="en-US" sz="2000">
                <a:solidFill>
                  <a:schemeClr val="lt1"/>
                </a:solidFill>
                <a:latin typeface="Calibri"/>
                <a:ea typeface="Calibri"/>
                <a:cs typeface="Calibri"/>
                <a:sym typeface="Calibri"/>
              </a:rPr>
              <a:t>Users</a:t>
            </a:r>
            <a:endParaRPr sz="1600">
              <a:solidFill>
                <a:schemeClr val="lt1"/>
              </a:solidFill>
              <a:latin typeface="Calibri"/>
              <a:ea typeface="Calibri"/>
              <a:cs typeface="Calibri"/>
              <a:sym typeface="Calibri"/>
            </a:endParaRPr>
          </a:p>
          <a:p>
            <a:pPr indent="-228600" lvl="0" marL="228600" rtl="0" algn="l">
              <a:spcBef>
                <a:spcPts val="1000"/>
              </a:spcBef>
              <a:spcAft>
                <a:spcPts val="0"/>
              </a:spcAft>
              <a:buClr>
                <a:schemeClr val="lt1"/>
              </a:buClr>
              <a:buSzPts val="2000"/>
              <a:buChar char="•"/>
            </a:pPr>
            <a:r>
              <a:rPr lang="en-US" sz="2000">
                <a:solidFill>
                  <a:schemeClr val="lt1"/>
                </a:solidFill>
                <a:latin typeface="Calibri"/>
                <a:ea typeface="Calibri"/>
                <a:cs typeface="Calibri"/>
                <a:sym typeface="Calibri"/>
              </a:rPr>
              <a:t>Posts</a:t>
            </a:r>
            <a:endParaRPr sz="1600">
              <a:solidFill>
                <a:schemeClr val="lt1"/>
              </a:solidFill>
              <a:latin typeface="Calibri"/>
              <a:ea typeface="Calibri"/>
              <a:cs typeface="Calibri"/>
              <a:sym typeface="Calibri"/>
            </a:endParaRPr>
          </a:p>
          <a:p>
            <a:pPr indent="-228600" lvl="0" marL="228600" rtl="0" algn="l">
              <a:spcBef>
                <a:spcPts val="1000"/>
              </a:spcBef>
              <a:spcAft>
                <a:spcPts val="0"/>
              </a:spcAft>
              <a:buClr>
                <a:schemeClr val="lt1"/>
              </a:buClr>
              <a:buSzPts val="2000"/>
              <a:buChar char="•"/>
            </a:pPr>
            <a:r>
              <a:rPr lang="en-US" sz="2000">
                <a:solidFill>
                  <a:schemeClr val="lt1"/>
                </a:solidFill>
                <a:latin typeface="Calibri"/>
                <a:ea typeface="Calibri"/>
                <a:cs typeface="Calibri"/>
                <a:sym typeface="Calibri"/>
              </a:rPr>
              <a:t>Comments</a:t>
            </a:r>
            <a:endParaRPr sz="1600">
              <a:solidFill>
                <a:schemeClr val="lt1"/>
              </a:solidFill>
              <a:latin typeface="Calibri"/>
              <a:ea typeface="Calibri"/>
              <a:cs typeface="Calibri"/>
              <a:sym typeface="Calibri"/>
            </a:endParaRPr>
          </a:p>
          <a:p>
            <a:pPr indent="-228600" lvl="0" marL="228600" rtl="0" algn="l">
              <a:spcBef>
                <a:spcPts val="1000"/>
              </a:spcBef>
              <a:spcAft>
                <a:spcPts val="0"/>
              </a:spcAft>
              <a:buClr>
                <a:schemeClr val="lt1"/>
              </a:buClr>
              <a:buSzPts val="2000"/>
              <a:buChar char="•"/>
            </a:pPr>
            <a:r>
              <a:rPr lang="en-US" sz="2000">
                <a:solidFill>
                  <a:schemeClr val="lt1"/>
                </a:solidFill>
                <a:latin typeface="Calibri"/>
                <a:ea typeface="Calibri"/>
                <a:cs typeface="Calibri"/>
                <a:sym typeface="Calibri"/>
              </a:rPr>
              <a:t>Lists</a:t>
            </a:r>
            <a:endParaRPr sz="1600">
              <a:solidFill>
                <a:schemeClr val="lt1"/>
              </a:solidFill>
              <a:latin typeface="Calibri"/>
              <a:ea typeface="Calibri"/>
              <a:cs typeface="Calibri"/>
              <a:sym typeface="Calibri"/>
            </a:endParaRPr>
          </a:p>
          <a:p>
            <a:pPr indent="-228600" lvl="0" marL="228600" rtl="0" algn="l">
              <a:spcBef>
                <a:spcPts val="1000"/>
              </a:spcBef>
              <a:spcAft>
                <a:spcPts val="0"/>
              </a:spcAft>
              <a:buClr>
                <a:schemeClr val="lt1"/>
              </a:buClr>
              <a:buSzPts val="2000"/>
              <a:buChar char="•"/>
            </a:pPr>
            <a:r>
              <a:rPr lang="en-US" sz="2000">
                <a:solidFill>
                  <a:schemeClr val="lt1"/>
                </a:solidFill>
                <a:latin typeface="Calibri"/>
                <a:ea typeface="Calibri"/>
                <a:cs typeface="Calibri"/>
                <a:sym typeface="Calibri"/>
              </a:rPr>
              <a:t>Etc.</a:t>
            </a:r>
            <a:endParaRPr sz="1600">
              <a:solidFill>
                <a:schemeClr val="lt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72" name="Google Shape;272;g7d642f1ed6_0_2"/>
          <p:cNvSpPr txBox="1"/>
          <p:nvPr>
            <p:ph idx="4294967295" type="body"/>
          </p:nvPr>
        </p:nvSpPr>
        <p:spPr>
          <a:xfrm>
            <a:off x="7456475" y="268501"/>
            <a:ext cx="3464700" cy="984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None/>
            </a:pPr>
            <a:r>
              <a:rPr lang="en-US" sz="3200"/>
              <a:t>Security</a:t>
            </a:r>
            <a:endParaRPr/>
          </a:p>
        </p:txBody>
      </p:sp>
      <p:sp>
        <p:nvSpPr>
          <p:cNvPr id="273" name="Google Shape;273;g7d642f1ed6_0_2"/>
          <p:cNvSpPr txBox="1"/>
          <p:nvPr>
            <p:ph idx="4294967295" type="body"/>
          </p:nvPr>
        </p:nvSpPr>
        <p:spPr>
          <a:xfrm>
            <a:off x="6759575" y="1135075"/>
            <a:ext cx="4858500" cy="56784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sz="1800"/>
              <a:t>MongoDB Enterprise Server brings added security features, an in-memory storage engine, administration and authentication features, and monitoring capabilities through Ops Manager. MongoDB offers various methods to verify a client's identity. MongoDB offers network encryption and can pass through disk encryption to help you protect your database and communications. TLS and SSL are both standard technologies that are used for encrypting network traffic.</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F3342"/>
        </a:solidFill>
      </p:bgPr>
    </p:bg>
    <p:spTree>
      <p:nvGrpSpPr>
        <p:cNvPr id="277" name="Shape 277"/>
        <p:cNvGrpSpPr/>
        <p:nvPr/>
      </p:nvGrpSpPr>
      <p:grpSpPr>
        <a:xfrm>
          <a:off x="0" y="0"/>
          <a:ext cx="0" cy="0"/>
          <a:chOff x="0" y="0"/>
          <a:chExt cx="0" cy="0"/>
        </a:xfrm>
      </p:grpSpPr>
      <p:pic>
        <p:nvPicPr>
          <p:cNvPr descr="Triangular design ceiling" id="278" name="Google Shape;278;p9"/>
          <p:cNvPicPr preferRelativeResize="0"/>
          <p:nvPr>
            <p:ph idx="2" type="pic"/>
          </p:nvPr>
        </p:nvPicPr>
        <p:blipFill rotWithShape="1">
          <a:blip r:embed="rId3">
            <a:alphaModFix/>
          </a:blip>
          <a:srcRect b="0" l="0" r="0" t="0"/>
          <a:stretch/>
        </p:blipFill>
        <p:spPr>
          <a:xfrm>
            <a:off x="-71015" y="0"/>
            <a:ext cx="12263015" cy="6858000"/>
          </a:xfrm>
          <a:prstGeom prst="rect">
            <a:avLst/>
          </a:prstGeom>
          <a:solidFill>
            <a:srgbClr val="7F7F7F"/>
          </a:solidFill>
          <a:ln>
            <a:noFill/>
          </a:ln>
        </p:spPr>
      </p:pic>
      <p:sp>
        <p:nvSpPr>
          <p:cNvPr id="279" name="Google Shape;279;p9"/>
          <p:cNvSpPr/>
          <p:nvPr/>
        </p:nvSpPr>
        <p:spPr>
          <a:xfrm>
            <a:off x="-35508" y="20298"/>
            <a:ext cx="12192000" cy="6858000"/>
          </a:xfrm>
          <a:prstGeom prst="rect">
            <a:avLst/>
          </a:prstGeom>
          <a:solidFill>
            <a:srgbClr val="2F3342">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80" name="Google Shape;280;p9"/>
          <p:cNvGrpSpPr/>
          <p:nvPr/>
        </p:nvGrpSpPr>
        <p:grpSpPr>
          <a:xfrm flipH="1">
            <a:off x="2076202" y="1374276"/>
            <a:ext cx="7324426" cy="3883523"/>
            <a:chOff x="252031" y="-22763"/>
            <a:chExt cx="7324426" cy="7269964"/>
          </a:xfrm>
        </p:grpSpPr>
        <p:sp>
          <p:nvSpPr>
            <p:cNvPr id="281" name="Google Shape;281;p9"/>
            <p:cNvSpPr/>
            <p:nvPr/>
          </p:nvSpPr>
          <p:spPr>
            <a:xfrm>
              <a:off x="979714" y="1181211"/>
              <a:ext cx="6117771" cy="6065990"/>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2" name="Google Shape;282;p9"/>
            <p:cNvSpPr/>
            <p:nvPr/>
          </p:nvSpPr>
          <p:spPr>
            <a:xfrm>
              <a:off x="500743" y="-22763"/>
              <a:ext cx="7075714" cy="5878284"/>
            </a:xfrm>
            <a:prstGeom prst="rect">
              <a:avLst/>
            </a:prstGeom>
            <a:noFill/>
            <a:ln cap="flat" cmpd="sng" w="1270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3" name="Google Shape;283;p9"/>
            <p:cNvSpPr/>
            <p:nvPr/>
          </p:nvSpPr>
          <p:spPr>
            <a:xfrm>
              <a:off x="252031" y="655467"/>
              <a:ext cx="6475341" cy="5701790"/>
            </a:xfrm>
            <a:prstGeom prst="rect">
              <a:avLst/>
            </a:prstGeom>
            <a:solidFill>
              <a:srgbClr val="2F3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84" name="Google Shape;284;p9"/>
          <p:cNvSpPr txBox="1"/>
          <p:nvPr>
            <p:ph type="ctrTitle"/>
          </p:nvPr>
        </p:nvSpPr>
        <p:spPr>
          <a:xfrm>
            <a:off x="2755860" y="2562026"/>
            <a:ext cx="6609300" cy="15081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t>THANK YOU</a:t>
            </a:r>
            <a:endParaRPr/>
          </a:p>
          <a:p>
            <a:pPr indent="0" lvl="0" marL="0" rtl="0" algn="ctr">
              <a:lnSpc>
                <a:spcPct val="90000"/>
              </a:lnSpc>
              <a:spcBef>
                <a:spcPts val="0"/>
              </a:spcBef>
              <a:spcAft>
                <a:spcPts val="0"/>
              </a:spcAft>
              <a:buClr>
                <a:schemeClr val="lt1"/>
              </a:buClr>
              <a:buSzPts val="4400"/>
              <a:buFont typeface="Calibri"/>
              <a:buNone/>
            </a:pPr>
            <a:r>
              <a:t/>
            </a:r>
            <a:endParaRPr/>
          </a:p>
          <a:p>
            <a:pPr indent="0" lvl="0" marL="0" rtl="0" algn="ctr">
              <a:lnSpc>
                <a:spcPct val="90000"/>
              </a:lnSpc>
              <a:spcBef>
                <a:spcPts val="0"/>
              </a:spcBef>
              <a:spcAft>
                <a:spcPts val="0"/>
              </a:spcAft>
              <a:buClr>
                <a:schemeClr val="lt1"/>
              </a:buClr>
              <a:buSzPts val="4400"/>
              <a:buFont typeface="Calibri"/>
              <a:buNone/>
            </a:pPr>
            <a:r>
              <a:rPr lang="en-US" sz="2400"/>
              <a:t>Questions?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
          <p:cNvSpPr txBox="1"/>
          <p:nvPr>
            <p:ph type="title"/>
          </p:nvPr>
        </p:nvSpPr>
        <p:spPr>
          <a:xfrm>
            <a:off x="957942" y="1420426"/>
            <a:ext cx="5138057" cy="506678"/>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1"/>
              </a:buClr>
              <a:buSzPts val="3200"/>
              <a:buFont typeface="Calibri"/>
              <a:buNone/>
            </a:pPr>
            <a:r>
              <a:rPr lang="en-US"/>
              <a:t>WHAT IS IT?</a:t>
            </a:r>
            <a:endParaRPr/>
          </a:p>
        </p:txBody>
      </p:sp>
      <p:sp>
        <p:nvSpPr>
          <p:cNvPr id="177" name="Google Shape;177;p2"/>
          <p:cNvSpPr txBox="1"/>
          <p:nvPr>
            <p:ph idx="1" type="body"/>
          </p:nvPr>
        </p:nvSpPr>
        <p:spPr>
          <a:xfrm>
            <a:off x="957943" y="2546851"/>
            <a:ext cx="5138057" cy="3396749"/>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lt1"/>
              </a:buClr>
              <a:buSzPts val="2000"/>
              <a:buNone/>
            </a:pPr>
            <a:r>
              <a:rPr lang="en-US" sz="2000"/>
              <a:t>Featurama is a social networking application that marries the friend system of Facebook to the board creation features of Pinterest and the silo features of Reddit. It allows users to only focus on what they are interested in and not be concerned with what their friends are eating or what their friend’s kids are doing. Unless you are into that stuff, then you can have children and food as interests and do that. Weirdo.</a:t>
            </a:r>
            <a:endParaRPr/>
          </a:p>
          <a:p>
            <a:pPr indent="0" lvl="0" marL="0" rtl="0" algn="l">
              <a:lnSpc>
                <a:spcPct val="150000"/>
              </a:lnSpc>
              <a:spcBef>
                <a:spcPts val="1000"/>
              </a:spcBef>
              <a:spcAft>
                <a:spcPts val="0"/>
              </a:spcAft>
              <a:buClr>
                <a:schemeClr val="lt1"/>
              </a:buClr>
              <a:buSzPts val="1600"/>
              <a:buNone/>
            </a:pPr>
            <a:r>
              <a:t/>
            </a:r>
            <a:endParaRPr/>
          </a:p>
        </p:txBody>
      </p:sp>
      <p:pic>
        <p:nvPicPr>
          <p:cNvPr descr="Two Buildings" id="178" name="Google Shape;178;p2" title="Two Buildings"/>
          <p:cNvPicPr preferRelativeResize="0"/>
          <p:nvPr>
            <p:ph idx="2" type="pic"/>
          </p:nvPr>
        </p:nvPicPr>
        <p:blipFill rotWithShape="1">
          <a:blip r:embed="rId3">
            <a:alphaModFix/>
          </a:blip>
          <a:srcRect b="0" l="0" r="0" t="0"/>
          <a:stretch/>
        </p:blipFill>
        <p:spPr>
          <a:xfrm>
            <a:off x="7097484" y="0"/>
            <a:ext cx="5094515" cy="6858000"/>
          </a:xfrm>
          <a:prstGeom prst="rect">
            <a:avLst/>
          </a:prstGeom>
          <a:solidFill>
            <a:srgbClr val="7F7F7F"/>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descr="City Scape" id="183" name="Google Shape;183;p3" title="City Scape"/>
          <p:cNvPicPr preferRelativeResize="0"/>
          <p:nvPr>
            <p:ph idx="2" type="pic"/>
          </p:nvPr>
        </p:nvPicPr>
        <p:blipFill rotWithShape="1">
          <a:blip r:embed="rId3">
            <a:alphaModFix/>
          </a:blip>
          <a:srcRect b="0" l="0" r="0" t="0"/>
          <a:stretch/>
        </p:blipFill>
        <p:spPr>
          <a:xfrm>
            <a:off x="1" y="0"/>
            <a:ext cx="7249800" cy="6858000"/>
          </a:xfrm>
          <a:prstGeom prst="rect">
            <a:avLst/>
          </a:prstGeom>
          <a:solidFill>
            <a:srgbClr val="7F7F7F"/>
          </a:solidFill>
          <a:ln>
            <a:noFill/>
          </a:ln>
        </p:spPr>
      </p:pic>
      <p:grpSp>
        <p:nvGrpSpPr>
          <p:cNvPr id="184" name="Google Shape;184;p3"/>
          <p:cNvGrpSpPr/>
          <p:nvPr/>
        </p:nvGrpSpPr>
        <p:grpSpPr>
          <a:xfrm flipH="1">
            <a:off x="4115898" y="252555"/>
            <a:ext cx="7433369" cy="5995690"/>
            <a:chOff x="252031" y="391887"/>
            <a:chExt cx="7433369" cy="6215727"/>
          </a:xfrm>
        </p:grpSpPr>
        <p:sp>
          <p:nvSpPr>
            <p:cNvPr id="185" name="Google Shape;185;p3"/>
            <p:cNvSpPr/>
            <p:nvPr/>
          </p:nvSpPr>
          <p:spPr>
            <a:xfrm>
              <a:off x="979713" y="1181214"/>
              <a:ext cx="6117900" cy="5426400"/>
            </a:xfrm>
            <a:prstGeom prst="rect">
              <a:avLst/>
            </a:prstGeom>
            <a:gradFill>
              <a:gsLst>
                <a:gs pos="0">
                  <a:srgbClr val="038B30">
                    <a:alpha val="69803"/>
                  </a:srgbClr>
                </a:gs>
                <a:gs pos="50000">
                  <a:srgbClr val="05EE55">
                    <a:alpha val="69803"/>
                  </a:srgbClr>
                </a:gs>
                <a:gs pos="100000">
                  <a:srgbClr val="C0F400">
                    <a:alpha val="69803"/>
                  </a:srgbClr>
                </a:gs>
              </a:gsLst>
              <a:lin ang="16200038"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6" name="Google Shape;186;p3"/>
            <p:cNvSpPr/>
            <p:nvPr/>
          </p:nvSpPr>
          <p:spPr>
            <a:xfrm>
              <a:off x="609600" y="391887"/>
              <a:ext cx="7075800" cy="5878200"/>
            </a:xfrm>
            <a:prstGeom prst="rect">
              <a:avLst/>
            </a:prstGeom>
            <a:noFill/>
            <a:ln cap="flat" cmpd="sng" w="1270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7" name="Google Shape;187;p3"/>
            <p:cNvSpPr/>
            <p:nvPr/>
          </p:nvSpPr>
          <p:spPr>
            <a:xfrm>
              <a:off x="252031" y="655467"/>
              <a:ext cx="6475200" cy="5701800"/>
            </a:xfrm>
            <a:prstGeom prst="rect">
              <a:avLst/>
            </a:prstGeom>
            <a:solidFill>
              <a:srgbClr val="2F3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88" name="Google Shape;188;p3"/>
          <p:cNvSpPr txBox="1"/>
          <p:nvPr>
            <p:ph type="title"/>
          </p:nvPr>
        </p:nvSpPr>
        <p:spPr>
          <a:xfrm>
            <a:off x="5510539" y="916440"/>
            <a:ext cx="6117900" cy="573900"/>
          </a:xfrm>
          <a:prstGeom prst="rect">
            <a:avLst/>
          </a:prstGeom>
          <a:noFill/>
          <a:ln>
            <a:noFill/>
          </a:ln>
        </p:spPr>
        <p:txBody>
          <a:bodyPr anchorCtr="0" anchor="ctr" bIns="45700" lIns="0" spcFirstLastPara="1" rIns="0" wrap="square" tIns="45700">
            <a:noAutofit/>
          </a:bodyPr>
          <a:lstStyle/>
          <a:p>
            <a:pPr indent="0" lvl="0" marL="0" rtl="0" algn="ctr">
              <a:lnSpc>
                <a:spcPct val="90000"/>
              </a:lnSpc>
              <a:spcBef>
                <a:spcPts val="0"/>
              </a:spcBef>
              <a:spcAft>
                <a:spcPts val="0"/>
              </a:spcAft>
              <a:buClr>
                <a:schemeClr val="lt1"/>
              </a:buClr>
              <a:buSzPts val="3200"/>
              <a:buFont typeface="Calibri"/>
              <a:buNone/>
            </a:pPr>
            <a:r>
              <a:rPr lang="en-US"/>
              <a:t>WHY IS IT NEEDED?</a:t>
            </a:r>
            <a:endParaRPr/>
          </a:p>
        </p:txBody>
      </p:sp>
      <p:sp>
        <p:nvSpPr>
          <p:cNvPr id="189" name="Google Shape;189;p3"/>
          <p:cNvSpPr txBox="1"/>
          <p:nvPr>
            <p:ph idx="1" type="body"/>
          </p:nvPr>
        </p:nvSpPr>
        <p:spPr>
          <a:xfrm>
            <a:off x="5510539" y="1962673"/>
            <a:ext cx="6117900" cy="3676200"/>
          </a:xfrm>
          <a:prstGeom prst="rect">
            <a:avLst/>
          </a:prstGeom>
          <a:noFill/>
          <a:ln>
            <a:noFill/>
          </a:ln>
        </p:spPr>
        <p:txBody>
          <a:bodyPr anchorCtr="0" anchor="t" bIns="45700" lIns="0" spcFirstLastPara="1" rIns="0" wrap="square" tIns="45700">
            <a:noAutofit/>
          </a:bodyPr>
          <a:lstStyle/>
          <a:p>
            <a:pPr indent="0" lvl="0" marL="0" rtl="0" algn="just">
              <a:lnSpc>
                <a:spcPct val="100000"/>
              </a:lnSpc>
              <a:spcBef>
                <a:spcPts val="0"/>
              </a:spcBef>
              <a:spcAft>
                <a:spcPts val="0"/>
              </a:spcAft>
              <a:buClr>
                <a:schemeClr val="lt1"/>
              </a:buClr>
              <a:buSzPts val="2000"/>
              <a:buNone/>
            </a:pPr>
            <a:r>
              <a:rPr lang="en-US" sz="2000"/>
              <a:t>We envision a future in which the Internet caters to the individual. Instead of you chasing down your news, interests, hobbies, friends, etc., the Internet should bring all of that to you on your personal webpage. Imagine waking up in the morning and turning on your phone and instead of going to Discord, New York Times, Facebook, etc. it all came to you? Many of us have already digitized most of our lives with fitness apps, calendars, books, Netflix, blogs, etc. Why chase all of those things down when they can all come to you in one seamless application?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4"/>
          <p:cNvSpPr txBox="1"/>
          <p:nvPr>
            <p:ph idx="1" type="body"/>
          </p:nvPr>
        </p:nvSpPr>
        <p:spPr>
          <a:xfrm>
            <a:off x="573882" y="1061132"/>
            <a:ext cx="3464717" cy="82391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None/>
            </a:pPr>
            <a:r>
              <a:rPr lang="en-US" sz="3200"/>
              <a:t>FUNCTIONAL</a:t>
            </a:r>
            <a:endParaRPr/>
          </a:p>
        </p:txBody>
      </p:sp>
      <p:sp>
        <p:nvSpPr>
          <p:cNvPr id="195" name="Google Shape;195;p4"/>
          <p:cNvSpPr txBox="1"/>
          <p:nvPr>
            <p:ph idx="2" type="body"/>
          </p:nvPr>
        </p:nvSpPr>
        <p:spPr>
          <a:xfrm>
            <a:off x="573875" y="1955800"/>
            <a:ext cx="3464700" cy="43020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000"/>
              <a:buChar char="•"/>
            </a:pPr>
            <a:r>
              <a:rPr lang="en-US" sz="2000"/>
              <a:t>Store and retrieve user data</a:t>
            </a:r>
            <a:endParaRPr sz="2000"/>
          </a:p>
          <a:p>
            <a:pPr indent="-266700" lvl="1" marL="685800" rtl="0" algn="l">
              <a:lnSpc>
                <a:spcPct val="100000"/>
              </a:lnSpc>
              <a:spcBef>
                <a:spcPts val="0"/>
              </a:spcBef>
              <a:spcAft>
                <a:spcPts val="0"/>
              </a:spcAft>
              <a:buSzPts val="2000"/>
              <a:buChar char="•"/>
            </a:pPr>
            <a:r>
              <a:rPr lang="en-US" sz="2000"/>
              <a:t>Authorize login</a:t>
            </a:r>
            <a:endParaRPr sz="2000"/>
          </a:p>
          <a:p>
            <a:pPr indent="-266700" lvl="1" marL="685800" rtl="0" algn="l">
              <a:lnSpc>
                <a:spcPct val="100000"/>
              </a:lnSpc>
              <a:spcBef>
                <a:spcPts val="0"/>
              </a:spcBef>
              <a:spcAft>
                <a:spcPts val="0"/>
              </a:spcAft>
              <a:buSzPts val="2000"/>
              <a:buChar char="•"/>
            </a:pPr>
            <a:r>
              <a:rPr lang="en-US" sz="2000"/>
              <a:t>Populate user profile</a:t>
            </a:r>
            <a:endParaRPr sz="2000"/>
          </a:p>
          <a:p>
            <a:pPr indent="-266700" lvl="1" marL="685800" rtl="0" algn="l">
              <a:lnSpc>
                <a:spcPct val="100000"/>
              </a:lnSpc>
              <a:spcBef>
                <a:spcPts val="0"/>
              </a:spcBef>
              <a:spcAft>
                <a:spcPts val="0"/>
              </a:spcAft>
              <a:buSzPts val="2000"/>
              <a:buChar char="•"/>
            </a:pPr>
            <a:r>
              <a:rPr lang="en-US" sz="2000"/>
              <a:t>Populate friend list</a:t>
            </a:r>
            <a:endParaRPr sz="2000"/>
          </a:p>
          <a:p>
            <a:pPr indent="-228600" lvl="0" marL="228600" rtl="0" algn="l">
              <a:lnSpc>
                <a:spcPct val="100000"/>
              </a:lnSpc>
              <a:spcBef>
                <a:spcPts val="1000"/>
              </a:spcBef>
              <a:spcAft>
                <a:spcPts val="0"/>
              </a:spcAft>
              <a:buClr>
                <a:schemeClr val="lt1"/>
              </a:buClr>
              <a:buSzPts val="2000"/>
              <a:buChar char="•"/>
            </a:pPr>
            <a:r>
              <a:rPr lang="en-US" sz="2000"/>
              <a:t>Retrieve and display posts</a:t>
            </a:r>
            <a:endParaRPr sz="1900"/>
          </a:p>
          <a:p>
            <a:pPr indent="-260350" lvl="1" marL="685800" rtl="0" algn="l">
              <a:lnSpc>
                <a:spcPct val="100000"/>
              </a:lnSpc>
              <a:spcBef>
                <a:spcPts val="0"/>
              </a:spcBef>
              <a:spcAft>
                <a:spcPts val="0"/>
              </a:spcAft>
              <a:buSzPts val="1900"/>
              <a:buChar char="•"/>
            </a:pPr>
            <a:r>
              <a:rPr lang="en-US" sz="1900"/>
              <a:t>Posts retrieve list of</a:t>
            </a:r>
            <a:r>
              <a:rPr lang="en-US" sz="1900"/>
              <a:t> </a:t>
            </a:r>
            <a:r>
              <a:rPr lang="en-US" sz="1900"/>
              <a:t>associated user comments</a:t>
            </a:r>
            <a:endParaRPr sz="1900"/>
          </a:p>
          <a:p>
            <a:pPr indent="-260350" lvl="1" marL="685800" rtl="0" algn="l">
              <a:lnSpc>
                <a:spcPct val="100000"/>
              </a:lnSpc>
              <a:spcBef>
                <a:spcPts val="0"/>
              </a:spcBef>
              <a:spcAft>
                <a:spcPts val="0"/>
              </a:spcAft>
              <a:buSzPts val="1900"/>
              <a:buChar char="•"/>
            </a:pPr>
            <a:r>
              <a:rPr lang="en-US" sz="1900"/>
              <a:t>Control actions on posts based on user (is author?)</a:t>
            </a:r>
            <a:endParaRPr sz="1900"/>
          </a:p>
          <a:p>
            <a:pPr indent="-247650" lvl="0" marL="228600" rtl="0" algn="l">
              <a:lnSpc>
                <a:spcPct val="100000"/>
              </a:lnSpc>
              <a:spcBef>
                <a:spcPts val="1000"/>
              </a:spcBef>
              <a:spcAft>
                <a:spcPts val="0"/>
              </a:spcAft>
              <a:buSzPts val="1900"/>
              <a:buChar char="•"/>
            </a:pPr>
            <a:r>
              <a:rPr lang="en-US" sz="1900"/>
              <a:t>Store and retrieve set topics</a:t>
            </a:r>
            <a:endParaRPr sz="1900"/>
          </a:p>
          <a:p>
            <a:pPr indent="-260350" lvl="1" marL="685800" rtl="0" algn="l">
              <a:lnSpc>
                <a:spcPct val="100000"/>
              </a:lnSpc>
              <a:spcBef>
                <a:spcPts val="0"/>
              </a:spcBef>
              <a:spcAft>
                <a:spcPts val="0"/>
              </a:spcAft>
              <a:buSzPts val="1900"/>
              <a:buChar char="•"/>
            </a:pPr>
            <a:r>
              <a:rPr lang="en-US" sz="1900"/>
              <a:t>Visuals and posts displayed are based on the topic retrieved</a:t>
            </a:r>
            <a:endParaRPr sz="1900"/>
          </a:p>
        </p:txBody>
      </p:sp>
      <p:pic>
        <p:nvPicPr>
          <p:cNvPr descr="Two Buildings" id="196" name="Google Shape;196;p4" title="Two Buildings"/>
          <p:cNvPicPr preferRelativeResize="0"/>
          <p:nvPr>
            <p:ph idx="5" type="pic"/>
          </p:nvPr>
        </p:nvPicPr>
        <p:blipFill rotWithShape="1">
          <a:blip r:embed="rId3">
            <a:alphaModFix/>
          </a:blip>
          <a:srcRect b="0" l="0" r="0" t="0"/>
          <a:stretch/>
        </p:blipFill>
        <p:spPr>
          <a:xfrm>
            <a:off x="4659082" y="489291"/>
            <a:ext cx="2873833" cy="5920920"/>
          </a:xfrm>
          <a:prstGeom prst="rect">
            <a:avLst/>
          </a:prstGeom>
          <a:solidFill>
            <a:schemeClr val="lt1"/>
          </a:solidFill>
          <a:ln>
            <a:noFill/>
          </a:ln>
        </p:spPr>
      </p:pic>
      <p:sp>
        <p:nvSpPr>
          <p:cNvPr id="197" name="Google Shape;197;p4"/>
          <p:cNvSpPr txBox="1"/>
          <p:nvPr>
            <p:ph idx="3" type="body"/>
          </p:nvPr>
        </p:nvSpPr>
        <p:spPr>
          <a:xfrm>
            <a:off x="8153400" y="1061132"/>
            <a:ext cx="3464717" cy="82391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None/>
            </a:pPr>
            <a:r>
              <a:rPr lang="en-US" sz="3200"/>
              <a:t>NON-FUNCTIONAL</a:t>
            </a:r>
            <a:endParaRPr/>
          </a:p>
        </p:txBody>
      </p:sp>
      <p:sp>
        <p:nvSpPr>
          <p:cNvPr id="198" name="Google Shape;198;p4"/>
          <p:cNvSpPr txBox="1"/>
          <p:nvPr>
            <p:ph idx="4" type="body"/>
          </p:nvPr>
        </p:nvSpPr>
        <p:spPr>
          <a:xfrm>
            <a:off x="8153400" y="2032000"/>
            <a:ext cx="3464700" cy="43782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000"/>
              <a:buChar char="•"/>
            </a:pPr>
            <a:r>
              <a:rPr lang="en-US" sz="2000"/>
              <a:t>User interface</a:t>
            </a:r>
            <a:endParaRPr sz="2000"/>
          </a:p>
          <a:p>
            <a:pPr indent="-266700" lvl="1" marL="685800" rtl="0" algn="l">
              <a:lnSpc>
                <a:spcPct val="100000"/>
              </a:lnSpc>
              <a:spcBef>
                <a:spcPts val="0"/>
              </a:spcBef>
              <a:spcAft>
                <a:spcPts val="0"/>
              </a:spcAft>
              <a:buSzPts val="2000"/>
              <a:buChar char="•"/>
            </a:pPr>
            <a:r>
              <a:rPr lang="en-US" sz="2000"/>
              <a:t>Tab-based interface</a:t>
            </a:r>
            <a:endParaRPr sz="2000"/>
          </a:p>
          <a:p>
            <a:pPr indent="-266700" lvl="1" marL="685800" rtl="0" algn="l">
              <a:lnSpc>
                <a:spcPct val="100000"/>
              </a:lnSpc>
              <a:spcBef>
                <a:spcPts val="0"/>
              </a:spcBef>
              <a:spcAft>
                <a:spcPts val="0"/>
              </a:spcAft>
              <a:buSzPts val="2000"/>
              <a:buChar char="•"/>
            </a:pPr>
            <a:r>
              <a:rPr lang="en-US" sz="2000"/>
              <a:t>Intuitive, quick, modern</a:t>
            </a:r>
            <a:endParaRPr sz="2000"/>
          </a:p>
          <a:p>
            <a:pPr indent="-254000" lvl="0" marL="228600" rtl="0" algn="l">
              <a:lnSpc>
                <a:spcPct val="100000"/>
              </a:lnSpc>
              <a:spcBef>
                <a:spcPts val="1000"/>
              </a:spcBef>
              <a:spcAft>
                <a:spcPts val="0"/>
              </a:spcAft>
              <a:buSzPts val="2000"/>
              <a:buChar char="•"/>
            </a:pPr>
            <a:r>
              <a:rPr lang="en-US" sz="2000"/>
              <a:t>Modular design</a:t>
            </a:r>
            <a:endParaRPr sz="2000"/>
          </a:p>
          <a:p>
            <a:pPr indent="-266700" lvl="1" marL="685800" rtl="0" algn="l">
              <a:lnSpc>
                <a:spcPct val="100000"/>
              </a:lnSpc>
              <a:spcBef>
                <a:spcPts val="0"/>
              </a:spcBef>
              <a:spcAft>
                <a:spcPts val="0"/>
              </a:spcAft>
              <a:buSzPts val="2000"/>
              <a:buChar char="•"/>
            </a:pPr>
            <a:r>
              <a:rPr lang="en-US" sz="2000"/>
              <a:t>Easy to change logic</a:t>
            </a:r>
            <a:endParaRPr sz="2000"/>
          </a:p>
          <a:p>
            <a:pPr indent="-266700" lvl="1" marL="685800" rtl="0" algn="l">
              <a:lnSpc>
                <a:spcPct val="100000"/>
              </a:lnSpc>
              <a:spcBef>
                <a:spcPts val="0"/>
              </a:spcBef>
              <a:spcAft>
                <a:spcPts val="0"/>
              </a:spcAft>
              <a:buSzPts val="2000"/>
              <a:buChar char="•"/>
            </a:pPr>
            <a:r>
              <a:rPr lang="en-US" sz="2000"/>
              <a:t>Easy to expand</a:t>
            </a:r>
            <a:endParaRPr sz="2000"/>
          </a:p>
          <a:p>
            <a:pPr indent="-266700" lvl="1" marL="685800" rtl="0" algn="l">
              <a:lnSpc>
                <a:spcPct val="100000"/>
              </a:lnSpc>
              <a:spcBef>
                <a:spcPts val="0"/>
              </a:spcBef>
              <a:spcAft>
                <a:spcPts val="0"/>
              </a:spcAft>
              <a:buSzPts val="2000"/>
              <a:buChar char="•"/>
            </a:pPr>
            <a:r>
              <a:rPr lang="en-US" sz="2000"/>
              <a:t>Easy to maintain</a:t>
            </a:r>
            <a:endParaRPr sz="2000"/>
          </a:p>
          <a:p>
            <a:pPr indent="-266700" lvl="1" marL="685800" rtl="0" algn="l">
              <a:lnSpc>
                <a:spcPct val="100000"/>
              </a:lnSpc>
              <a:spcBef>
                <a:spcPts val="0"/>
              </a:spcBef>
              <a:spcAft>
                <a:spcPts val="0"/>
              </a:spcAft>
              <a:buSzPts val="2000"/>
              <a:buChar char="•"/>
            </a:pPr>
            <a:r>
              <a:rPr lang="en-US" sz="2000"/>
              <a:t>Easy to reuse pieces</a:t>
            </a:r>
            <a:endParaRPr sz="2000"/>
          </a:p>
          <a:p>
            <a:pPr indent="-254000" lvl="0" marL="228600" rtl="0" algn="l">
              <a:lnSpc>
                <a:spcPct val="100000"/>
              </a:lnSpc>
              <a:spcBef>
                <a:spcPts val="1000"/>
              </a:spcBef>
              <a:spcAft>
                <a:spcPts val="0"/>
              </a:spcAft>
              <a:buSzPts val="2000"/>
              <a:buChar char="•"/>
            </a:pPr>
            <a:r>
              <a:rPr lang="en-US" sz="2000"/>
              <a:t>Responsive design</a:t>
            </a:r>
            <a:endParaRPr sz="2000"/>
          </a:p>
          <a:p>
            <a:pPr indent="-266700" lvl="1" marL="685800" rtl="0" algn="l">
              <a:lnSpc>
                <a:spcPct val="100000"/>
              </a:lnSpc>
              <a:spcBef>
                <a:spcPts val="0"/>
              </a:spcBef>
              <a:spcAft>
                <a:spcPts val="0"/>
              </a:spcAft>
              <a:buSzPts val="2000"/>
              <a:buChar char="•"/>
            </a:pPr>
            <a:r>
              <a:rPr lang="en-US" sz="2000"/>
              <a:t>Looks </a:t>
            </a:r>
            <a:r>
              <a:rPr lang="en-US" sz="2000"/>
              <a:t>good</a:t>
            </a:r>
            <a:r>
              <a:rPr lang="en-US" sz="2000"/>
              <a:t>/works on:</a:t>
            </a:r>
            <a:endParaRPr sz="2000"/>
          </a:p>
          <a:p>
            <a:pPr indent="-279400" lvl="2" marL="1143000" rtl="0" algn="l">
              <a:lnSpc>
                <a:spcPct val="100000"/>
              </a:lnSpc>
              <a:spcBef>
                <a:spcPts val="0"/>
              </a:spcBef>
              <a:spcAft>
                <a:spcPts val="0"/>
              </a:spcAft>
              <a:buSzPts val="2000"/>
              <a:buChar char="•"/>
            </a:pPr>
            <a:r>
              <a:rPr lang="en-US" sz="2000"/>
              <a:t>Desktop / Laptop</a:t>
            </a:r>
            <a:endParaRPr sz="2000"/>
          </a:p>
          <a:p>
            <a:pPr indent="-279400" lvl="2" marL="1143000" rtl="0" algn="l">
              <a:lnSpc>
                <a:spcPct val="100000"/>
              </a:lnSpc>
              <a:spcBef>
                <a:spcPts val="0"/>
              </a:spcBef>
              <a:spcAft>
                <a:spcPts val="0"/>
              </a:spcAft>
              <a:buSzPts val="2000"/>
              <a:buChar char="•"/>
            </a:pPr>
            <a:r>
              <a:rPr lang="en-US" sz="2000"/>
              <a:t>Tablet</a:t>
            </a:r>
            <a:endParaRPr sz="2000"/>
          </a:p>
          <a:p>
            <a:pPr indent="-279400" lvl="2" marL="1143000" rtl="0" algn="l">
              <a:lnSpc>
                <a:spcPct val="100000"/>
              </a:lnSpc>
              <a:spcBef>
                <a:spcPts val="0"/>
              </a:spcBef>
              <a:spcAft>
                <a:spcPts val="0"/>
              </a:spcAft>
              <a:buSzPts val="2000"/>
              <a:buChar char="•"/>
            </a:pPr>
            <a:r>
              <a:rPr lang="en-US" sz="2000"/>
              <a:t>Mobile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g6e93194ea8_1_0"/>
          <p:cNvSpPr txBox="1"/>
          <p:nvPr>
            <p:ph idx="1" type="body"/>
          </p:nvPr>
        </p:nvSpPr>
        <p:spPr>
          <a:xfrm>
            <a:off x="9484074" y="318300"/>
            <a:ext cx="2598600" cy="59166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3200"/>
              <a:t>IF TIME PERMITS...</a:t>
            </a:r>
            <a:endParaRPr/>
          </a:p>
          <a:p>
            <a:pPr indent="-349250" lvl="0" marL="457200" rtl="0" algn="l">
              <a:lnSpc>
                <a:spcPct val="115000"/>
              </a:lnSpc>
              <a:spcBef>
                <a:spcPts val="1000"/>
              </a:spcBef>
              <a:spcAft>
                <a:spcPts val="0"/>
              </a:spcAft>
              <a:buSzPts val="1900"/>
              <a:buChar char="•"/>
            </a:pPr>
            <a:r>
              <a:rPr lang="en-US" sz="1900"/>
              <a:t>External Auth</a:t>
            </a:r>
            <a:endParaRPr sz="1900"/>
          </a:p>
          <a:p>
            <a:pPr indent="-349250" lvl="1" marL="914400" rtl="0" algn="l">
              <a:lnSpc>
                <a:spcPct val="115000"/>
              </a:lnSpc>
              <a:spcBef>
                <a:spcPts val="0"/>
              </a:spcBef>
              <a:spcAft>
                <a:spcPts val="0"/>
              </a:spcAft>
              <a:buSzPts val="1900"/>
              <a:buChar char="•"/>
            </a:pPr>
            <a:r>
              <a:rPr lang="en-US" sz="1900"/>
              <a:t>Facebook</a:t>
            </a:r>
            <a:endParaRPr sz="1900"/>
          </a:p>
          <a:p>
            <a:pPr indent="-349250" lvl="1" marL="914400" rtl="0" algn="l">
              <a:lnSpc>
                <a:spcPct val="115000"/>
              </a:lnSpc>
              <a:spcBef>
                <a:spcPts val="0"/>
              </a:spcBef>
              <a:spcAft>
                <a:spcPts val="0"/>
              </a:spcAft>
              <a:buSzPts val="1900"/>
              <a:buChar char="•"/>
            </a:pPr>
            <a:r>
              <a:rPr lang="en-US" sz="1900"/>
              <a:t>Google</a:t>
            </a:r>
            <a:endParaRPr sz="1900"/>
          </a:p>
          <a:p>
            <a:pPr indent="-349250" lvl="1" marL="914400" rtl="0" algn="l">
              <a:lnSpc>
                <a:spcPct val="115000"/>
              </a:lnSpc>
              <a:spcBef>
                <a:spcPts val="0"/>
              </a:spcBef>
              <a:spcAft>
                <a:spcPts val="0"/>
              </a:spcAft>
              <a:buSzPts val="1900"/>
              <a:buChar char="•"/>
            </a:pPr>
            <a:r>
              <a:rPr lang="en-US" sz="1900"/>
              <a:t>Twitter</a:t>
            </a:r>
            <a:endParaRPr sz="1900"/>
          </a:p>
          <a:p>
            <a:pPr indent="-349250" lvl="0" marL="457200" rtl="0" algn="l">
              <a:lnSpc>
                <a:spcPct val="115000"/>
              </a:lnSpc>
              <a:spcBef>
                <a:spcPts val="0"/>
              </a:spcBef>
              <a:spcAft>
                <a:spcPts val="0"/>
              </a:spcAft>
              <a:buSzPts val="1900"/>
              <a:buChar char="•"/>
            </a:pPr>
            <a:r>
              <a:rPr lang="en-US" sz="1900"/>
              <a:t>User Profiles</a:t>
            </a:r>
            <a:endParaRPr sz="1900"/>
          </a:p>
          <a:p>
            <a:pPr indent="-349250" lvl="0" marL="457200" rtl="0" algn="l">
              <a:lnSpc>
                <a:spcPct val="115000"/>
              </a:lnSpc>
              <a:spcBef>
                <a:spcPts val="0"/>
              </a:spcBef>
              <a:spcAft>
                <a:spcPts val="0"/>
              </a:spcAft>
              <a:buSzPts val="1900"/>
              <a:buChar char="•"/>
            </a:pPr>
            <a:r>
              <a:rPr lang="en-US" sz="1900"/>
              <a:t>User Messages</a:t>
            </a:r>
            <a:endParaRPr sz="1900"/>
          </a:p>
          <a:p>
            <a:pPr indent="-349250" lvl="0" marL="457200" rtl="0" algn="l">
              <a:lnSpc>
                <a:spcPct val="115000"/>
              </a:lnSpc>
              <a:spcBef>
                <a:spcPts val="0"/>
              </a:spcBef>
              <a:spcAft>
                <a:spcPts val="0"/>
              </a:spcAft>
              <a:buSzPts val="1900"/>
              <a:buChar char="•"/>
            </a:pPr>
            <a:r>
              <a:rPr lang="en-US" sz="1900"/>
              <a:t>Searching</a:t>
            </a:r>
            <a:endParaRPr sz="1900"/>
          </a:p>
          <a:p>
            <a:pPr indent="-349250" lvl="0" marL="457200" rtl="0" algn="l">
              <a:lnSpc>
                <a:spcPct val="115000"/>
              </a:lnSpc>
              <a:spcBef>
                <a:spcPts val="0"/>
              </a:spcBef>
              <a:spcAft>
                <a:spcPts val="0"/>
              </a:spcAft>
              <a:buSzPts val="1900"/>
              <a:buChar char="•"/>
            </a:pPr>
            <a:r>
              <a:rPr lang="en-US" sz="1900"/>
              <a:t>More Topics</a:t>
            </a:r>
            <a:endParaRPr sz="1900"/>
          </a:p>
        </p:txBody>
      </p:sp>
      <p:sp>
        <p:nvSpPr>
          <p:cNvPr id="205" name="Google Shape;205;g6e93194ea8_1_0"/>
          <p:cNvSpPr txBox="1"/>
          <p:nvPr>
            <p:ph type="title"/>
          </p:nvPr>
        </p:nvSpPr>
        <p:spPr>
          <a:xfrm>
            <a:off x="599167" y="1099002"/>
            <a:ext cx="4226100" cy="573900"/>
          </a:xfrm>
          <a:prstGeom prst="rect">
            <a:avLst/>
          </a:prstGeom>
        </p:spPr>
        <p:txBody>
          <a:bodyPr anchorCtr="0" anchor="ctr" bIns="45700" lIns="0" spcFirstLastPara="1" rIns="0" wrap="square" tIns="45700">
            <a:noAutofit/>
          </a:bodyPr>
          <a:lstStyle/>
          <a:p>
            <a:pPr indent="0" lvl="0" marL="0" rtl="0" algn="ctr">
              <a:spcBef>
                <a:spcPts val="0"/>
              </a:spcBef>
              <a:spcAft>
                <a:spcPts val="0"/>
              </a:spcAft>
              <a:buNone/>
            </a:pPr>
            <a:r>
              <a:rPr lang="en-US"/>
              <a:t>TECHNOLOGY</a:t>
            </a:r>
            <a:endParaRPr/>
          </a:p>
        </p:txBody>
      </p:sp>
      <p:sp>
        <p:nvSpPr>
          <p:cNvPr id="206" name="Google Shape;206;g6e93194ea8_1_0"/>
          <p:cNvSpPr txBox="1"/>
          <p:nvPr>
            <p:ph idx="2" type="body"/>
          </p:nvPr>
        </p:nvSpPr>
        <p:spPr>
          <a:xfrm>
            <a:off x="1437075" y="1672900"/>
            <a:ext cx="3388200" cy="4329600"/>
          </a:xfrm>
          <a:prstGeom prst="rect">
            <a:avLst/>
          </a:prstGeom>
        </p:spPr>
        <p:txBody>
          <a:bodyPr anchorCtr="0" anchor="t" bIns="45700" lIns="0" spcFirstLastPara="1" rIns="0" wrap="square" tIns="45700">
            <a:noAutofit/>
          </a:bodyPr>
          <a:lstStyle/>
          <a:p>
            <a:pPr indent="0" lvl="0" marL="0" rtl="0" algn="l">
              <a:lnSpc>
                <a:spcPct val="100000"/>
              </a:lnSpc>
              <a:spcBef>
                <a:spcPts val="0"/>
              </a:spcBef>
              <a:spcAft>
                <a:spcPts val="0"/>
              </a:spcAft>
              <a:buNone/>
            </a:pPr>
            <a:r>
              <a:t/>
            </a:r>
            <a:endParaRPr b="1" sz="2000"/>
          </a:p>
          <a:p>
            <a:pPr indent="0" lvl="0" marL="0" rtl="0" algn="l">
              <a:lnSpc>
                <a:spcPct val="100000"/>
              </a:lnSpc>
              <a:spcBef>
                <a:spcPts val="0"/>
              </a:spcBef>
              <a:spcAft>
                <a:spcPts val="0"/>
              </a:spcAft>
              <a:buNone/>
            </a:pPr>
            <a:r>
              <a:rPr b="1" lang="en-US" sz="2000"/>
              <a:t>Front-End</a:t>
            </a:r>
            <a:endParaRPr b="1" sz="2000"/>
          </a:p>
          <a:p>
            <a:pPr indent="-342900" lvl="0" marL="457200" rtl="0" algn="l">
              <a:lnSpc>
                <a:spcPct val="100000"/>
              </a:lnSpc>
              <a:spcBef>
                <a:spcPts val="0"/>
              </a:spcBef>
              <a:spcAft>
                <a:spcPts val="0"/>
              </a:spcAft>
              <a:buSzPts val="1800"/>
              <a:buChar char="•"/>
            </a:pPr>
            <a:r>
              <a:rPr lang="en-US" sz="1800"/>
              <a:t>HTML</a:t>
            </a:r>
            <a:endParaRPr sz="1800"/>
          </a:p>
          <a:p>
            <a:pPr indent="-342900" lvl="0" marL="457200" rtl="0" algn="l">
              <a:lnSpc>
                <a:spcPct val="100000"/>
              </a:lnSpc>
              <a:spcBef>
                <a:spcPts val="0"/>
              </a:spcBef>
              <a:spcAft>
                <a:spcPts val="0"/>
              </a:spcAft>
              <a:buSzPts val="1800"/>
              <a:buChar char="•"/>
            </a:pPr>
            <a:r>
              <a:rPr lang="en-US" sz="1800"/>
              <a:t>Material UI</a:t>
            </a:r>
            <a:endParaRPr sz="1800"/>
          </a:p>
          <a:p>
            <a:pPr indent="-342900" lvl="1" marL="914400" rtl="0" algn="l">
              <a:lnSpc>
                <a:spcPct val="100000"/>
              </a:lnSpc>
              <a:spcBef>
                <a:spcPts val="0"/>
              </a:spcBef>
              <a:spcAft>
                <a:spcPts val="0"/>
              </a:spcAft>
              <a:buSzPts val="1800"/>
              <a:buChar char="•"/>
            </a:pPr>
            <a:r>
              <a:rPr lang="en-US" sz="1800"/>
              <a:t>CSS</a:t>
            </a:r>
            <a:endParaRPr sz="1800"/>
          </a:p>
          <a:p>
            <a:pPr indent="-342900" lvl="1" marL="914400" rtl="0" algn="l">
              <a:lnSpc>
                <a:spcPct val="100000"/>
              </a:lnSpc>
              <a:spcBef>
                <a:spcPts val="0"/>
              </a:spcBef>
              <a:spcAft>
                <a:spcPts val="0"/>
              </a:spcAft>
              <a:buSzPts val="1800"/>
              <a:buChar char="•"/>
            </a:pPr>
            <a:r>
              <a:rPr lang="en-US" sz="1800"/>
              <a:t>JavaScript</a:t>
            </a:r>
            <a:endParaRPr sz="1800"/>
          </a:p>
          <a:p>
            <a:pPr indent="-342900" lvl="0" marL="457200" rtl="0" algn="l">
              <a:lnSpc>
                <a:spcPct val="100000"/>
              </a:lnSpc>
              <a:spcBef>
                <a:spcPts val="0"/>
              </a:spcBef>
              <a:spcAft>
                <a:spcPts val="0"/>
              </a:spcAft>
              <a:buSzPts val="1800"/>
              <a:buChar char="•"/>
            </a:pPr>
            <a:r>
              <a:rPr lang="en-US" sz="1800"/>
              <a:t>React</a:t>
            </a:r>
            <a:endParaRPr sz="1800"/>
          </a:p>
          <a:p>
            <a:pPr indent="0" lvl="0" marL="0" rtl="0" algn="l">
              <a:lnSpc>
                <a:spcPct val="100000"/>
              </a:lnSpc>
              <a:spcBef>
                <a:spcPts val="1000"/>
              </a:spcBef>
              <a:spcAft>
                <a:spcPts val="0"/>
              </a:spcAft>
              <a:buNone/>
            </a:pPr>
            <a:r>
              <a:t/>
            </a:r>
            <a:endParaRPr sz="1800"/>
          </a:p>
          <a:p>
            <a:pPr indent="0" lvl="0" marL="0" rtl="0" algn="l">
              <a:lnSpc>
                <a:spcPct val="100000"/>
              </a:lnSpc>
              <a:spcBef>
                <a:spcPts val="1000"/>
              </a:spcBef>
              <a:spcAft>
                <a:spcPts val="0"/>
              </a:spcAft>
              <a:buNone/>
            </a:pPr>
            <a:r>
              <a:rPr b="1" lang="en-US" sz="2000"/>
              <a:t>Back-End</a:t>
            </a:r>
            <a:endParaRPr b="1" sz="2000"/>
          </a:p>
          <a:p>
            <a:pPr indent="-342900" lvl="0" marL="457200" rtl="0" algn="l">
              <a:lnSpc>
                <a:spcPct val="100000"/>
              </a:lnSpc>
              <a:spcBef>
                <a:spcPts val="0"/>
              </a:spcBef>
              <a:spcAft>
                <a:spcPts val="0"/>
              </a:spcAft>
              <a:buSzPts val="1800"/>
              <a:buChar char="•"/>
            </a:pPr>
            <a:r>
              <a:rPr lang="en-US" sz="1800"/>
              <a:t>Node.js</a:t>
            </a:r>
            <a:endParaRPr sz="1800"/>
          </a:p>
          <a:p>
            <a:pPr indent="-342900" lvl="1" marL="914400" rtl="0" algn="l">
              <a:lnSpc>
                <a:spcPct val="100000"/>
              </a:lnSpc>
              <a:spcBef>
                <a:spcPts val="0"/>
              </a:spcBef>
              <a:spcAft>
                <a:spcPts val="0"/>
              </a:spcAft>
              <a:buSzPts val="1800"/>
              <a:buChar char="•"/>
            </a:pPr>
            <a:r>
              <a:rPr lang="en-US" sz="1800"/>
              <a:t>JavaScript</a:t>
            </a:r>
            <a:endParaRPr sz="1800"/>
          </a:p>
          <a:p>
            <a:pPr indent="-342900" lvl="1" marL="914400" rtl="0" algn="l">
              <a:lnSpc>
                <a:spcPct val="100000"/>
              </a:lnSpc>
              <a:spcBef>
                <a:spcPts val="0"/>
              </a:spcBef>
              <a:spcAft>
                <a:spcPts val="0"/>
              </a:spcAft>
              <a:buSzPts val="1800"/>
              <a:buChar char="•"/>
            </a:pPr>
            <a:r>
              <a:rPr lang="en-US" sz="1800"/>
              <a:t>Any necessary libraries</a:t>
            </a:r>
            <a:endParaRPr sz="1800"/>
          </a:p>
          <a:p>
            <a:pPr indent="-342900" lvl="0" marL="457200" rtl="0" algn="l">
              <a:lnSpc>
                <a:spcPct val="100000"/>
              </a:lnSpc>
              <a:spcBef>
                <a:spcPts val="0"/>
              </a:spcBef>
              <a:spcAft>
                <a:spcPts val="0"/>
              </a:spcAft>
              <a:buSzPts val="1800"/>
              <a:buChar char="•"/>
            </a:pPr>
            <a:r>
              <a:rPr lang="en-US" sz="1800"/>
              <a:t>Express</a:t>
            </a:r>
            <a:endParaRPr sz="1800"/>
          </a:p>
          <a:p>
            <a:pPr indent="-342900" lvl="0" marL="457200" rtl="0" algn="l">
              <a:lnSpc>
                <a:spcPct val="100000"/>
              </a:lnSpc>
              <a:spcBef>
                <a:spcPts val="0"/>
              </a:spcBef>
              <a:spcAft>
                <a:spcPts val="0"/>
              </a:spcAft>
              <a:buSzPts val="1800"/>
              <a:buChar char="•"/>
            </a:pPr>
            <a:r>
              <a:rPr lang="en-US" sz="1800"/>
              <a:t>MongoDB</a:t>
            </a:r>
            <a:endParaRPr sz="1800"/>
          </a:p>
        </p:txBody>
      </p:sp>
      <p:sp>
        <p:nvSpPr>
          <p:cNvPr id="207" name="Google Shape;207;g6e93194ea8_1_0"/>
          <p:cNvSpPr txBox="1"/>
          <p:nvPr>
            <p:ph idx="12" type="sldNum"/>
          </p:nvPr>
        </p:nvSpPr>
        <p:spPr>
          <a:xfrm>
            <a:off x="11549269" y="6405746"/>
            <a:ext cx="642600" cy="407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08" name="Google Shape;208;g6e93194ea8_1_0"/>
          <p:cNvSpPr txBox="1"/>
          <p:nvPr>
            <p:ph idx="1" type="body"/>
          </p:nvPr>
        </p:nvSpPr>
        <p:spPr>
          <a:xfrm>
            <a:off x="6096000" y="342100"/>
            <a:ext cx="3388200" cy="59166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b="1" lang="en-US" sz="3200"/>
              <a:t>FEATURES REQUIRED</a:t>
            </a:r>
            <a:endParaRPr/>
          </a:p>
          <a:p>
            <a:pPr indent="-349250" lvl="0" marL="457200" rtl="0" algn="l">
              <a:lnSpc>
                <a:spcPct val="115000"/>
              </a:lnSpc>
              <a:spcBef>
                <a:spcPts val="1000"/>
              </a:spcBef>
              <a:spcAft>
                <a:spcPts val="0"/>
              </a:spcAft>
              <a:buSzPts val="1900"/>
              <a:buChar char="•"/>
            </a:pPr>
            <a:r>
              <a:rPr lang="en-US" sz="1900"/>
              <a:t>User Registration</a:t>
            </a:r>
            <a:endParaRPr sz="1900"/>
          </a:p>
          <a:p>
            <a:pPr indent="-349250" lvl="0" marL="457200" rtl="0" algn="l">
              <a:lnSpc>
                <a:spcPct val="115000"/>
              </a:lnSpc>
              <a:spcBef>
                <a:spcPts val="0"/>
              </a:spcBef>
              <a:spcAft>
                <a:spcPts val="0"/>
              </a:spcAft>
              <a:buSzPts val="1900"/>
              <a:buChar char="•"/>
            </a:pPr>
            <a:r>
              <a:rPr lang="en-US" sz="1900"/>
              <a:t>User Login/Auth</a:t>
            </a:r>
            <a:endParaRPr sz="1900"/>
          </a:p>
          <a:p>
            <a:pPr indent="-349250" lvl="0" marL="457200" rtl="0" algn="l">
              <a:lnSpc>
                <a:spcPct val="115000"/>
              </a:lnSpc>
              <a:spcBef>
                <a:spcPts val="0"/>
              </a:spcBef>
              <a:spcAft>
                <a:spcPts val="0"/>
              </a:spcAft>
              <a:buSzPts val="1900"/>
              <a:buChar char="•"/>
            </a:pPr>
            <a:r>
              <a:rPr lang="en-US" sz="1900"/>
              <a:t>Friend Lists</a:t>
            </a:r>
            <a:endParaRPr sz="1900"/>
          </a:p>
          <a:p>
            <a:pPr indent="-349250" lvl="1" marL="914400" rtl="0" algn="l">
              <a:lnSpc>
                <a:spcPct val="115000"/>
              </a:lnSpc>
              <a:spcBef>
                <a:spcPts val="0"/>
              </a:spcBef>
              <a:spcAft>
                <a:spcPts val="0"/>
              </a:spcAft>
              <a:buSzPts val="1900"/>
              <a:buChar char="•"/>
            </a:pPr>
            <a:r>
              <a:rPr lang="en-US" sz="1900"/>
              <a:t>Filter Posts by Friends</a:t>
            </a:r>
            <a:endParaRPr sz="1900"/>
          </a:p>
          <a:p>
            <a:pPr indent="-349250" lvl="0" marL="457200" rtl="0" algn="l">
              <a:lnSpc>
                <a:spcPct val="115000"/>
              </a:lnSpc>
              <a:spcBef>
                <a:spcPts val="0"/>
              </a:spcBef>
              <a:spcAft>
                <a:spcPts val="0"/>
              </a:spcAft>
              <a:buSzPts val="1900"/>
              <a:buChar char="•"/>
            </a:pPr>
            <a:r>
              <a:rPr lang="en-US" sz="1900"/>
              <a:t>Topics to Post for</a:t>
            </a:r>
            <a:endParaRPr sz="1900"/>
          </a:p>
          <a:p>
            <a:pPr indent="-349250" lvl="1" marL="914400" rtl="0" algn="l">
              <a:lnSpc>
                <a:spcPct val="115000"/>
              </a:lnSpc>
              <a:spcBef>
                <a:spcPts val="0"/>
              </a:spcBef>
              <a:spcAft>
                <a:spcPts val="0"/>
              </a:spcAft>
              <a:buSzPts val="1900"/>
              <a:buChar char="•"/>
            </a:pPr>
            <a:r>
              <a:rPr lang="en-US" sz="1900"/>
              <a:t>Currently “Movies”</a:t>
            </a:r>
            <a:endParaRPr sz="1900"/>
          </a:p>
          <a:p>
            <a:pPr indent="-349250" lvl="0" marL="457200" rtl="0" algn="l">
              <a:lnSpc>
                <a:spcPct val="115000"/>
              </a:lnSpc>
              <a:spcBef>
                <a:spcPts val="0"/>
              </a:spcBef>
              <a:spcAft>
                <a:spcPts val="0"/>
              </a:spcAft>
              <a:buSzPts val="1900"/>
              <a:buChar char="•"/>
            </a:pPr>
            <a:r>
              <a:rPr lang="en-US" sz="1900"/>
              <a:t>Ability to Add Topics to User Page</a:t>
            </a:r>
            <a:endParaRPr sz="1900"/>
          </a:p>
          <a:p>
            <a:pPr indent="-349250" lvl="1" marL="914400" rtl="0" algn="l">
              <a:lnSpc>
                <a:spcPct val="115000"/>
              </a:lnSpc>
              <a:spcBef>
                <a:spcPts val="0"/>
              </a:spcBef>
              <a:spcAft>
                <a:spcPts val="0"/>
              </a:spcAft>
              <a:buSzPts val="1900"/>
              <a:buChar char="•"/>
            </a:pPr>
            <a:r>
              <a:rPr lang="en-US" sz="1900"/>
              <a:t>Quick Access</a:t>
            </a:r>
            <a:endParaRPr sz="1900"/>
          </a:p>
          <a:p>
            <a:pPr indent="-349250" lvl="0" marL="457200" rtl="0" algn="l">
              <a:lnSpc>
                <a:spcPct val="115000"/>
              </a:lnSpc>
              <a:spcBef>
                <a:spcPts val="0"/>
              </a:spcBef>
              <a:spcAft>
                <a:spcPts val="0"/>
              </a:spcAft>
              <a:buSzPts val="1900"/>
              <a:buChar char="•"/>
            </a:pPr>
            <a:r>
              <a:rPr lang="en-US" sz="1900"/>
              <a:t>Select a Topic</a:t>
            </a:r>
            <a:endParaRPr sz="1900"/>
          </a:p>
          <a:p>
            <a:pPr indent="-342900" lvl="1" marL="914400" rtl="0" algn="l">
              <a:lnSpc>
                <a:spcPct val="115000"/>
              </a:lnSpc>
              <a:spcBef>
                <a:spcPts val="0"/>
              </a:spcBef>
              <a:spcAft>
                <a:spcPts val="0"/>
              </a:spcAft>
              <a:buSzPts val="1800"/>
              <a:buChar char="•"/>
            </a:pPr>
            <a:r>
              <a:rPr lang="en-US" sz="1800"/>
              <a:t>Only See Posts for Topic.</a:t>
            </a:r>
            <a:endParaRPr sz="1800"/>
          </a:p>
          <a:p>
            <a:pPr indent="-349250" lvl="0" marL="457200" rtl="0" algn="l">
              <a:lnSpc>
                <a:spcPct val="115000"/>
              </a:lnSpc>
              <a:spcBef>
                <a:spcPts val="0"/>
              </a:spcBef>
              <a:spcAft>
                <a:spcPts val="0"/>
              </a:spcAft>
              <a:buSzPts val="1900"/>
              <a:buChar char="•"/>
            </a:pPr>
            <a:r>
              <a:rPr lang="en-US" sz="1900"/>
              <a:t>Posts [CRUD]</a:t>
            </a:r>
            <a:endParaRPr sz="1900"/>
          </a:p>
          <a:p>
            <a:pPr indent="-349250" lvl="0" marL="457200" rtl="0" algn="l">
              <a:lnSpc>
                <a:spcPct val="115000"/>
              </a:lnSpc>
              <a:spcBef>
                <a:spcPts val="0"/>
              </a:spcBef>
              <a:spcAft>
                <a:spcPts val="0"/>
              </a:spcAft>
              <a:buSzPts val="1900"/>
              <a:buChar char="•"/>
            </a:pPr>
            <a:r>
              <a:rPr lang="en-US" sz="1900"/>
              <a:t>Comments [CRUD]</a:t>
            </a:r>
            <a:endParaRPr sz="1900"/>
          </a:p>
          <a:p>
            <a:pPr indent="-342900" lvl="0" marL="457200" rtl="0" algn="l">
              <a:lnSpc>
                <a:spcPct val="115000"/>
              </a:lnSpc>
              <a:spcBef>
                <a:spcPts val="0"/>
              </a:spcBef>
              <a:spcAft>
                <a:spcPts val="0"/>
              </a:spcAft>
              <a:buSzPts val="1800"/>
              <a:buChar char="•"/>
            </a:pPr>
            <a:r>
              <a:rPr lang="en-US" sz="1800"/>
              <a:t>User-Defined Favorites Lists</a:t>
            </a:r>
            <a:endParaRPr sz="1800"/>
          </a:p>
          <a:p>
            <a:pPr indent="-349250" lvl="0" marL="457200" rtl="0" algn="l">
              <a:lnSpc>
                <a:spcPct val="115000"/>
              </a:lnSpc>
              <a:spcBef>
                <a:spcPts val="0"/>
              </a:spcBef>
              <a:spcAft>
                <a:spcPts val="0"/>
              </a:spcAft>
              <a:buSzPts val="1900"/>
              <a:buChar char="•"/>
            </a:pPr>
            <a:r>
              <a:rPr lang="en-US" sz="1900"/>
              <a:t>Responsive UI</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5"/>
          <p:cNvSpPr txBox="1"/>
          <p:nvPr>
            <p:ph type="title"/>
          </p:nvPr>
        </p:nvSpPr>
        <p:spPr>
          <a:xfrm>
            <a:off x="599167" y="1099002"/>
            <a:ext cx="4226024" cy="573989"/>
          </a:xfrm>
          <a:prstGeom prst="rect">
            <a:avLst/>
          </a:prstGeom>
          <a:noFill/>
          <a:ln>
            <a:noFill/>
          </a:ln>
        </p:spPr>
        <p:txBody>
          <a:bodyPr anchorCtr="0" anchor="ctr" bIns="45700" lIns="0" spcFirstLastPara="1" rIns="0" wrap="square" tIns="45700">
            <a:noAutofit/>
          </a:bodyPr>
          <a:lstStyle/>
          <a:p>
            <a:pPr indent="0" lvl="0" marL="0" rtl="0" algn="ctr">
              <a:lnSpc>
                <a:spcPct val="90000"/>
              </a:lnSpc>
              <a:spcBef>
                <a:spcPts val="0"/>
              </a:spcBef>
              <a:spcAft>
                <a:spcPts val="0"/>
              </a:spcAft>
              <a:buClr>
                <a:schemeClr val="lt1"/>
              </a:buClr>
              <a:buSzPts val="3200"/>
              <a:buFont typeface="Calibri"/>
              <a:buNone/>
            </a:pPr>
            <a:r>
              <a:rPr lang="en-US"/>
              <a:t>FRONT-END</a:t>
            </a:r>
            <a:endParaRPr/>
          </a:p>
        </p:txBody>
      </p:sp>
      <p:sp>
        <p:nvSpPr>
          <p:cNvPr id="214" name="Google Shape;214;p5"/>
          <p:cNvSpPr txBox="1"/>
          <p:nvPr>
            <p:ph idx="2" type="body"/>
          </p:nvPr>
        </p:nvSpPr>
        <p:spPr>
          <a:xfrm>
            <a:off x="599167" y="2145234"/>
            <a:ext cx="4226024" cy="3857329"/>
          </a:xfrm>
          <a:prstGeom prst="rect">
            <a:avLst/>
          </a:prstGeom>
          <a:noFill/>
          <a:ln>
            <a:noFill/>
          </a:ln>
        </p:spPr>
        <p:txBody>
          <a:bodyPr anchorCtr="0" anchor="t" bIns="45700" lIns="0" spcFirstLastPara="1" rIns="0" wrap="square" tIns="45700">
            <a:noAutofit/>
          </a:bodyPr>
          <a:lstStyle/>
          <a:p>
            <a:pPr indent="-355600" lvl="0" marL="457200" rtl="0" algn="l">
              <a:lnSpc>
                <a:spcPct val="100000"/>
              </a:lnSpc>
              <a:spcBef>
                <a:spcPts val="0"/>
              </a:spcBef>
              <a:spcAft>
                <a:spcPts val="0"/>
              </a:spcAft>
              <a:buSzPts val="2000"/>
              <a:buChar char="•"/>
            </a:pPr>
            <a:r>
              <a:rPr lang="en-US" sz="2000"/>
              <a:t>React</a:t>
            </a:r>
            <a:endParaRPr sz="2000"/>
          </a:p>
          <a:p>
            <a:pPr indent="-355600" lvl="1" marL="914400" rtl="0" algn="l">
              <a:lnSpc>
                <a:spcPct val="100000"/>
              </a:lnSpc>
              <a:spcBef>
                <a:spcPts val="0"/>
              </a:spcBef>
              <a:spcAft>
                <a:spcPts val="0"/>
              </a:spcAft>
              <a:buSzPts val="2000"/>
              <a:buChar char="•"/>
            </a:pPr>
            <a:r>
              <a:rPr lang="en-US" sz="2000"/>
              <a:t>Building User Interface</a:t>
            </a:r>
            <a:endParaRPr sz="2000"/>
          </a:p>
          <a:p>
            <a:pPr indent="-355600" lvl="1" marL="914400" rtl="0" algn="l">
              <a:lnSpc>
                <a:spcPct val="100000"/>
              </a:lnSpc>
              <a:spcBef>
                <a:spcPts val="0"/>
              </a:spcBef>
              <a:spcAft>
                <a:spcPts val="0"/>
              </a:spcAft>
              <a:buSzPts val="2000"/>
              <a:buChar char="•"/>
            </a:pPr>
            <a:r>
              <a:rPr lang="en-US" sz="2000"/>
              <a:t>Code Reuse</a:t>
            </a:r>
            <a:endParaRPr sz="2000"/>
          </a:p>
          <a:p>
            <a:pPr indent="-355600" lvl="1" marL="914400" rtl="0" algn="l">
              <a:lnSpc>
                <a:spcPct val="100000"/>
              </a:lnSpc>
              <a:spcBef>
                <a:spcPts val="0"/>
              </a:spcBef>
              <a:spcAft>
                <a:spcPts val="0"/>
              </a:spcAft>
              <a:buSzPts val="2000"/>
              <a:buChar char="•"/>
            </a:pPr>
            <a:r>
              <a:rPr lang="en-US" sz="2000"/>
              <a:t>Extensibility</a:t>
            </a:r>
            <a:endParaRPr sz="2000"/>
          </a:p>
          <a:p>
            <a:pPr indent="0" lvl="0" marL="914400" rtl="0" algn="l">
              <a:lnSpc>
                <a:spcPct val="100000"/>
              </a:lnSpc>
              <a:spcBef>
                <a:spcPts val="0"/>
              </a:spcBef>
              <a:spcAft>
                <a:spcPts val="0"/>
              </a:spcAft>
              <a:buNone/>
            </a:pPr>
            <a:r>
              <a:t/>
            </a:r>
            <a:endParaRPr sz="2000"/>
          </a:p>
          <a:p>
            <a:pPr indent="-355600" lvl="0" marL="457200" rtl="0" algn="l">
              <a:lnSpc>
                <a:spcPct val="100000"/>
              </a:lnSpc>
              <a:spcBef>
                <a:spcPts val="0"/>
              </a:spcBef>
              <a:spcAft>
                <a:spcPts val="0"/>
              </a:spcAft>
              <a:buSzPts val="2000"/>
              <a:buChar char="•"/>
            </a:pPr>
            <a:r>
              <a:rPr lang="en-US" sz="2000"/>
              <a:t>Toolchain</a:t>
            </a:r>
            <a:endParaRPr sz="2000"/>
          </a:p>
          <a:p>
            <a:pPr indent="-355600" lvl="1" marL="914400" rtl="0" algn="l">
              <a:lnSpc>
                <a:spcPct val="100000"/>
              </a:lnSpc>
              <a:spcBef>
                <a:spcPts val="0"/>
              </a:spcBef>
              <a:spcAft>
                <a:spcPts val="0"/>
              </a:spcAft>
              <a:buSzPts val="2000"/>
              <a:buChar char="•"/>
            </a:pPr>
            <a:r>
              <a:rPr lang="en-US" sz="2000"/>
              <a:t>Babel</a:t>
            </a:r>
            <a:endParaRPr sz="2000"/>
          </a:p>
          <a:p>
            <a:pPr indent="-355600" lvl="2" marL="1371600" rtl="0" algn="l">
              <a:lnSpc>
                <a:spcPct val="100000"/>
              </a:lnSpc>
              <a:spcBef>
                <a:spcPts val="0"/>
              </a:spcBef>
              <a:spcAft>
                <a:spcPts val="0"/>
              </a:spcAft>
              <a:buSzPts val="2000"/>
              <a:buChar char="•"/>
            </a:pPr>
            <a:r>
              <a:rPr lang="en-US" sz="2000"/>
              <a:t>Javascript Transcompiler</a:t>
            </a:r>
            <a:endParaRPr sz="2000"/>
          </a:p>
          <a:p>
            <a:pPr indent="-355600" lvl="1" marL="914400" rtl="0" algn="l">
              <a:lnSpc>
                <a:spcPct val="100000"/>
              </a:lnSpc>
              <a:spcBef>
                <a:spcPts val="0"/>
              </a:spcBef>
              <a:spcAft>
                <a:spcPts val="0"/>
              </a:spcAft>
              <a:buSzPts val="2000"/>
              <a:buChar char="•"/>
            </a:pPr>
            <a:r>
              <a:rPr lang="en-US" sz="2000"/>
              <a:t>ESLint</a:t>
            </a:r>
            <a:endParaRPr sz="2000"/>
          </a:p>
          <a:p>
            <a:pPr indent="-355600" lvl="2" marL="1371600" rtl="0" algn="l">
              <a:lnSpc>
                <a:spcPct val="100000"/>
              </a:lnSpc>
              <a:spcBef>
                <a:spcPts val="0"/>
              </a:spcBef>
              <a:spcAft>
                <a:spcPts val="0"/>
              </a:spcAft>
              <a:buSzPts val="2000"/>
              <a:buChar char="•"/>
            </a:pPr>
            <a:r>
              <a:rPr lang="en-US" sz="2000"/>
              <a:t>Static code analysis</a:t>
            </a:r>
            <a:endParaRPr sz="2000"/>
          </a:p>
          <a:p>
            <a:pPr indent="-355600" lvl="1" marL="914400" rtl="0" algn="l">
              <a:lnSpc>
                <a:spcPct val="100000"/>
              </a:lnSpc>
              <a:spcBef>
                <a:spcPts val="0"/>
              </a:spcBef>
              <a:spcAft>
                <a:spcPts val="0"/>
              </a:spcAft>
              <a:buSzPts val="2000"/>
              <a:buChar char="•"/>
            </a:pPr>
            <a:r>
              <a:rPr lang="en-US" sz="2000"/>
              <a:t>Webpack</a:t>
            </a:r>
            <a:endParaRPr sz="2000"/>
          </a:p>
          <a:p>
            <a:pPr indent="-355600" lvl="2" marL="1371600" rtl="0" algn="l">
              <a:lnSpc>
                <a:spcPct val="100000"/>
              </a:lnSpc>
              <a:spcBef>
                <a:spcPts val="0"/>
              </a:spcBef>
              <a:spcAft>
                <a:spcPts val="0"/>
              </a:spcAft>
              <a:buSzPts val="2000"/>
              <a:buChar char="•"/>
            </a:pPr>
            <a:r>
              <a:rPr lang="en-US" sz="2000"/>
              <a:t>Module bundler</a:t>
            </a:r>
            <a:endParaRPr sz="2000"/>
          </a:p>
        </p:txBody>
      </p:sp>
      <p:sp>
        <p:nvSpPr>
          <p:cNvPr id="215" name="Google Shape;215;p5"/>
          <p:cNvSpPr txBox="1"/>
          <p:nvPr>
            <p:ph idx="1" type="body"/>
          </p:nvPr>
        </p:nvSpPr>
        <p:spPr>
          <a:xfrm>
            <a:off x="6273388" y="4898975"/>
            <a:ext cx="5513100" cy="430800"/>
          </a:xfrm>
          <a:prstGeom prst="rect">
            <a:avLst/>
          </a:prstGeom>
          <a:noFill/>
          <a:ln>
            <a:noFill/>
          </a:ln>
        </p:spPr>
        <p:txBody>
          <a:bodyPr anchorCtr="0" anchor="t" bIns="45700" lIns="91425" spcFirstLastPara="1" rIns="91425" wrap="square" tIns="45700">
            <a:normAutofit/>
          </a:bodyPr>
          <a:lstStyle/>
          <a:p>
            <a:pPr indent="-165100" lvl="0" marL="228600" rtl="0" algn="l">
              <a:lnSpc>
                <a:spcPct val="90000"/>
              </a:lnSpc>
              <a:spcBef>
                <a:spcPts val="0"/>
              </a:spcBef>
              <a:spcAft>
                <a:spcPts val="0"/>
              </a:spcAft>
              <a:buClr>
                <a:schemeClr val="lt1"/>
              </a:buClr>
              <a:buSzPts val="1800"/>
              <a:buChar char="•"/>
            </a:pPr>
            <a:r>
              <a:rPr lang="en-US" sz="1800" u="sng">
                <a:solidFill>
                  <a:schemeClr val="hlink"/>
                </a:solidFill>
                <a:hlinkClick r:id="rId3"/>
              </a:rPr>
              <a:t>http://ioannisbatsios.com/wireframe/wireframes.pdf</a:t>
            </a:r>
            <a:endParaRPr sz="1800"/>
          </a:p>
        </p:txBody>
      </p:sp>
      <p:pic>
        <p:nvPicPr>
          <p:cNvPr descr="A screenshot of a cell phone&#10;&#10;Description automatically generated" id="216" name="Google Shape;216;p5"/>
          <p:cNvPicPr preferRelativeResize="0"/>
          <p:nvPr/>
        </p:nvPicPr>
        <p:blipFill rotWithShape="1">
          <a:blip r:embed="rId4">
            <a:alphaModFix/>
          </a:blip>
          <a:srcRect b="0" l="0" r="0" t="0"/>
          <a:stretch/>
        </p:blipFill>
        <p:spPr>
          <a:xfrm>
            <a:off x="5950113" y="708775"/>
            <a:ext cx="6159626" cy="3464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6"/>
          <p:cNvSpPr txBox="1"/>
          <p:nvPr>
            <p:ph type="title"/>
          </p:nvPr>
        </p:nvSpPr>
        <p:spPr>
          <a:xfrm>
            <a:off x="599167" y="1099002"/>
            <a:ext cx="4226024" cy="573989"/>
          </a:xfrm>
          <a:prstGeom prst="rect">
            <a:avLst/>
          </a:prstGeom>
          <a:noFill/>
          <a:ln>
            <a:noFill/>
          </a:ln>
        </p:spPr>
        <p:txBody>
          <a:bodyPr anchorCtr="0" anchor="ctr" bIns="45700" lIns="0" spcFirstLastPara="1" rIns="0" wrap="square" tIns="45700">
            <a:noAutofit/>
          </a:bodyPr>
          <a:lstStyle/>
          <a:p>
            <a:pPr indent="0" lvl="0" marL="0" rtl="0" algn="ctr">
              <a:lnSpc>
                <a:spcPct val="90000"/>
              </a:lnSpc>
              <a:spcBef>
                <a:spcPts val="0"/>
              </a:spcBef>
              <a:spcAft>
                <a:spcPts val="0"/>
              </a:spcAft>
              <a:buClr>
                <a:schemeClr val="lt1"/>
              </a:buClr>
              <a:buSzPts val="3200"/>
              <a:buFont typeface="Calibri"/>
              <a:buNone/>
            </a:pPr>
            <a:r>
              <a:rPr lang="en-US"/>
              <a:t>MORE FRONT-END</a:t>
            </a:r>
            <a:endParaRPr/>
          </a:p>
        </p:txBody>
      </p:sp>
      <p:sp>
        <p:nvSpPr>
          <p:cNvPr id="222" name="Google Shape;222;p6"/>
          <p:cNvSpPr txBox="1"/>
          <p:nvPr>
            <p:ph idx="2" type="body"/>
          </p:nvPr>
        </p:nvSpPr>
        <p:spPr>
          <a:xfrm>
            <a:off x="599167" y="2145234"/>
            <a:ext cx="4226024" cy="3857329"/>
          </a:xfrm>
          <a:prstGeom prst="rect">
            <a:avLst/>
          </a:prstGeom>
          <a:noFill/>
          <a:ln>
            <a:noFill/>
          </a:ln>
        </p:spPr>
        <p:txBody>
          <a:bodyPr anchorCtr="0" anchor="t" bIns="45700" lIns="0" spcFirstLastPara="1" rIns="0" wrap="square" tIns="45700">
            <a:normAutofit/>
          </a:bodyPr>
          <a:lstStyle/>
          <a:p>
            <a:pPr indent="-254000" lvl="0" marL="228600" rtl="0" algn="l">
              <a:lnSpc>
                <a:spcPct val="100000"/>
              </a:lnSpc>
              <a:spcBef>
                <a:spcPts val="1000"/>
              </a:spcBef>
              <a:spcAft>
                <a:spcPts val="0"/>
              </a:spcAft>
              <a:buSzPts val="2000"/>
              <a:buChar char="•"/>
            </a:pPr>
            <a:r>
              <a:rPr lang="en-US" sz="2000"/>
              <a:t>Considerations</a:t>
            </a:r>
            <a:endParaRPr sz="2000"/>
          </a:p>
          <a:p>
            <a:pPr indent="-254000" lvl="1" marL="685800" rtl="0" algn="l">
              <a:lnSpc>
                <a:spcPct val="100000"/>
              </a:lnSpc>
              <a:spcBef>
                <a:spcPts val="500"/>
              </a:spcBef>
              <a:spcAft>
                <a:spcPts val="0"/>
              </a:spcAft>
              <a:buSzPts val="2000"/>
              <a:buChar char="•"/>
            </a:pPr>
            <a:r>
              <a:rPr lang="en-US" sz="2000"/>
              <a:t>Responsiveness</a:t>
            </a:r>
            <a:endParaRPr sz="2000"/>
          </a:p>
          <a:p>
            <a:pPr indent="-266700" lvl="2" marL="1143000" rtl="0" algn="l">
              <a:lnSpc>
                <a:spcPct val="100000"/>
              </a:lnSpc>
              <a:spcBef>
                <a:spcPts val="500"/>
              </a:spcBef>
              <a:spcAft>
                <a:spcPts val="0"/>
              </a:spcAft>
              <a:buSzPts val="2000"/>
              <a:buChar char="•"/>
            </a:pPr>
            <a:r>
              <a:rPr lang="en-US" sz="2000"/>
              <a:t>Mobile-First Design</a:t>
            </a:r>
            <a:endParaRPr sz="2000"/>
          </a:p>
          <a:p>
            <a:pPr indent="-254000" lvl="1" marL="685800" rtl="0" algn="l">
              <a:lnSpc>
                <a:spcPct val="100000"/>
              </a:lnSpc>
              <a:spcBef>
                <a:spcPts val="1000"/>
              </a:spcBef>
              <a:spcAft>
                <a:spcPts val="0"/>
              </a:spcAft>
              <a:buClr>
                <a:schemeClr val="lt1"/>
              </a:buClr>
              <a:buSzPts val="2000"/>
              <a:buChar char="•"/>
            </a:pPr>
            <a:r>
              <a:rPr lang="en-US" sz="2000"/>
              <a:t>Dynamic</a:t>
            </a:r>
            <a:endParaRPr sz="2000"/>
          </a:p>
          <a:p>
            <a:pPr indent="-266700" lvl="2" marL="1143000" rtl="0" algn="l">
              <a:lnSpc>
                <a:spcPct val="100000"/>
              </a:lnSpc>
              <a:spcBef>
                <a:spcPts val="1000"/>
              </a:spcBef>
              <a:spcAft>
                <a:spcPts val="0"/>
              </a:spcAft>
              <a:buSzPts val="2000"/>
              <a:buChar char="•"/>
            </a:pPr>
            <a:r>
              <a:rPr lang="en-US" sz="2000"/>
              <a:t>UI</a:t>
            </a:r>
            <a:endParaRPr sz="2000"/>
          </a:p>
          <a:p>
            <a:pPr indent="-266700" lvl="2" marL="1143000" rtl="0" algn="l">
              <a:lnSpc>
                <a:spcPct val="100000"/>
              </a:lnSpc>
              <a:spcBef>
                <a:spcPts val="1000"/>
              </a:spcBef>
              <a:spcAft>
                <a:spcPts val="0"/>
              </a:spcAft>
              <a:buSzPts val="2000"/>
              <a:buChar char="•"/>
            </a:pPr>
            <a:r>
              <a:rPr lang="en-US" sz="2000"/>
              <a:t>Content</a:t>
            </a:r>
            <a:endParaRPr sz="2000"/>
          </a:p>
          <a:p>
            <a:pPr indent="-254000" lvl="1" marL="685800" rtl="0" algn="l">
              <a:lnSpc>
                <a:spcPct val="100000"/>
              </a:lnSpc>
              <a:spcBef>
                <a:spcPts val="1000"/>
              </a:spcBef>
              <a:spcAft>
                <a:spcPts val="0"/>
              </a:spcAft>
              <a:buSzPts val="2000"/>
              <a:buChar char="•"/>
            </a:pPr>
            <a:r>
              <a:rPr lang="en-US" sz="2000"/>
              <a:t>Web Accessibility (a11y)</a:t>
            </a:r>
            <a:endParaRPr sz="2000"/>
          </a:p>
          <a:p>
            <a:pPr indent="0" lvl="0" marL="228600" rtl="0" algn="l">
              <a:lnSpc>
                <a:spcPct val="100000"/>
              </a:lnSpc>
              <a:spcBef>
                <a:spcPts val="1000"/>
              </a:spcBef>
              <a:spcAft>
                <a:spcPts val="0"/>
              </a:spcAft>
              <a:buNone/>
            </a:pPr>
            <a:r>
              <a:t/>
            </a:r>
            <a:endParaRPr/>
          </a:p>
        </p:txBody>
      </p:sp>
      <p:pic>
        <p:nvPicPr>
          <p:cNvPr id="223" name="Google Shape;223;p6"/>
          <p:cNvPicPr preferRelativeResize="0"/>
          <p:nvPr/>
        </p:nvPicPr>
        <p:blipFill>
          <a:blip r:embed="rId3">
            <a:alphaModFix/>
          </a:blip>
          <a:stretch>
            <a:fillRect/>
          </a:stretch>
        </p:blipFill>
        <p:spPr>
          <a:xfrm>
            <a:off x="7662016" y="700075"/>
            <a:ext cx="2686050" cy="5457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7"/>
          <p:cNvSpPr txBox="1"/>
          <p:nvPr>
            <p:ph type="title"/>
          </p:nvPr>
        </p:nvSpPr>
        <p:spPr>
          <a:xfrm>
            <a:off x="594519" y="0"/>
            <a:ext cx="11002962" cy="118903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lang="en-US" sz="3200"/>
              <a:t>BACKEND</a:t>
            </a:r>
            <a:endParaRPr/>
          </a:p>
        </p:txBody>
      </p:sp>
      <p:sp>
        <p:nvSpPr>
          <p:cNvPr id="229" name="Google Shape;229;p7"/>
          <p:cNvSpPr/>
          <p:nvPr/>
        </p:nvSpPr>
        <p:spPr>
          <a:xfrm flipH="1">
            <a:off x="2685137" y="972457"/>
            <a:ext cx="9172647" cy="4843807"/>
          </a:xfrm>
          <a:prstGeom prst="rect">
            <a:avLst/>
          </a:prstGeom>
          <a:noFill/>
          <a:ln cap="flat" cmpd="sng" w="889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0" name="Google Shape;230;p7"/>
          <p:cNvSpPr/>
          <p:nvPr/>
        </p:nvSpPr>
        <p:spPr>
          <a:xfrm flipH="1">
            <a:off x="333834" y="1547133"/>
            <a:ext cx="11026363" cy="4702292"/>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1" name="Google Shape;231;p7"/>
          <p:cNvSpPr/>
          <p:nvPr/>
        </p:nvSpPr>
        <p:spPr>
          <a:xfrm>
            <a:off x="671000" y="1185425"/>
            <a:ext cx="11091000" cy="4843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1016350" y="1628150"/>
            <a:ext cx="2457000" cy="2595300"/>
          </a:xfrm>
          <a:prstGeom prst="rect">
            <a:avLst/>
          </a:prstGeom>
          <a:solidFill>
            <a:srgbClr val="038B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txBox="1"/>
          <p:nvPr/>
        </p:nvSpPr>
        <p:spPr>
          <a:xfrm>
            <a:off x="1509700" y="1667625"/>
            <a:ext cx="1470300" cy="40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lt1"/>
                </a:solidFill>
                <a:latin typeface="Calibri"/>
                <a:ea typeface="Calibri"/>
                <a:cs typeface="Calibri"/>
                <a:sym typeface="Calibri"/>
              </a:rPr>
              <a:t>User Model</a:t>
            </a:r>
            <a:endParaRPr sz="1800">
              <a:solidFill>
                <a:schemeClr val="lt1"/>
              </a:solidFill>
              <a:latin typeface="Calibri"/>
              <a:ea typeface="Calibri"/>
              <a:cs typeface="Calibri"/>
              <a:sym typeface="Calibri"/>
            </a:endParaRPr>
          </a:p>
        </p:txBody>
      </p:sp>
      <p:sp>
        <p:nvSpPr>
          <p:cNvPr id="234" name="Google Shape;234;p7"/>
          <p:cNvSpPr txBox="1"/>
          <p:nvPr/>
        </p:nvSpPr>
        <p:spPr>
          <a:xfrm>
            <a:off x="1184100" y="2210350"/>
            <a:ext cx="2180700" cy="18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uid : string</a:t>
            </a:r>
            <a:endParaRPr sz="1800">
              <a:solidFill>
                <a:schemeClr val="lt1"/>
              </a:solidFill>
              <a:latin typeface="Calibri"/>
              <a:ea typeface="Calibri"/>
              <a:cs typeface="Calibri"/>
              <a:sym typeface="Calibri"/>
            </a:endParaRPr>
          </a:p>
          <a:p>
            <a:pPr indent="0" lvl="0" marL="0" rtl="0" algn="l">
              <a:spcBef>
                <a:spcPts val="0"/>
              </a:spcBef>
              <a:spcAft>
                <a:spcPts val="0"/>
              </a:spcAft>
              <a:buNone/>
            </a:pPr>
            <a:r>
              <a:rPr lang="en-US" sz="1800">
                <a:solidFill>
                  <a:schemeClr val="lt1"/>
                </a:solidFill>
                <a:latin typeface="Calibri"/>
                <a:ea typeface="Calibri"/>
                <a:cs typeface="Calibri"/>
                <a:sym typeface="Calibri"/>
              </a:rPr>
              <a:t>displayName : string</a:t>
            </a:r>
            <a:endParaRPr sz="1800">
              <a:solidFill>
                <a:schemeClr val="lt1"/>
              </a:solidFill>
              <a:latin typeface="Calibri"/>
              <a:ea typeface="Calibri"/>
              <a:cs typeface="Calibri"/>
              <a:sym typeface="Calibri"/>
            </a:endParaRPr>
          </a:p>
          <a:p>
            <a:pPr indent="0" lvl="0" marL="0" rtl="0" algn="l">
              <a:spcBef>
                <a:spcPts val="0"/>
              </a:spcBef>
              <a:spcAft>
                <a:spcPts val="0"/>
              </a:spcAft>
              <a:buNone/>
            </a:pPr>
            <a:r>
              <a:rPr lang="en-US" sz="1800">
                <a:solidFill>
                  <a:schemeClr val="lt1"/>
                </a:solidFill>
                <a:latin typeface="Calibri"/>
                <a:ea typeface="Calibri"/>
                <a:cs typeface="Calibri"/>
                <a:sym typeface="Calibri"/>
              </a:rPr>
              <a:t>password : string</a:t>
            </a:r>
            <a:endParaRPr sz="1800">
              <a:solidFill>
                <a:schemeClr val="lt1"/>
              </a:solidFill>
              <a:latin typeface="Calibri"/>
              <a:ea typeface="Calibri"/>
              <a:cs typeface="Calibri"/>
              <a:sym typeface="Calibri"/>
            </a:endParaRPr>
          </a:p>
          <a:p>
            <a:pPr indent="0" lvl="0" marL="0" rtl="0" algn="l">
              <a:spcBef>
                <a:spcPts val="0"/>
              </a:spcBef>
              <a:spcAft>
                <a:spcPts val="0"/>
              </a:spcAft>
              <a:buNone/>
            </a:pPr>
            <a:r>
              <a:rPr lang="en-US" sz="1800">
                <a:solidFill>
                  <a:schemeClr val="lt1"/>
                </a:solidFill>
                <a:latin typeface="Calibri"/>
                <a:ea typeface="Calibri"/>
                <a:cs typeface="Calibri"/>
                <a:sym typeface="Calibri"/>
              </a:rPr>
              <a:t>email : string</a:t>
            </a:r>
            <a:endParaRPr sz="1800">
              <a:solidFill>
                <a:schemeClr val="lt1"/>
              </a:solidFill>
              <a:latin typeface="Calibri"/>
              <a:ea typeface="Calibri"/>
              <a:cs typeface="Calibri"/>
              <a:sym typeface="Calibri"/>
            </a:endParaRPr>
          </a:p>
          <a:p>
            <a:pPr indent="0" lvl="0" marL="0" rtl="0" algn="l">
              <a:spcBef>
                <a:spcPts val="0"/>
              </a:spcBef>
              <a:spcAft>
                <a:spcPts val="0"/>
              </a:spcAft>
              <a:buNone/>
            </a:pPr>
            <a:r>
              <a:rPr lang="en-US" sz="1800">
                <a:solidFill>
                  <a:schemeClr val="lt1"/>
                </a:solidFill>
                <a:latin typeface="Calibri"/>
                <a:ea typeface="Calibri"/>
                <a:cs typeface="Calibri"/>
                <a:sym typeface="Calibri"/>
              </a:rPr>
              <a:t>lists : List[]</a:t>
            </a:r>
            <a:endParaRPr sz="1800">
              <a:solidFill>
                <a:schemeClr val="lt1"/>
              </a:solidFill>
              <a:latin typeface="Calibri"/>
              <a:ea typeface="Calibri"/>
              <a:cs typeface="Calibri"/>
              <a:sym typeface="Calibri"/>
            </a:endParaRPr>
          </a:p>
        </p:txBody>
      </p:sp>
      <p:sp>
        <p:nvSpPr>
          <p:cNvPr id="235" name="Google Shape;235;p7"/>
          <p:cNvSpPr/>
          <p:nvPr/>
        </p:nvSpPr>
        <p:spPr>
          <a:xfrm>
            <a:off x="3961275" y="1628150"/>
            <a:ext cx="2457000" cy="2595300"/>
          </a:xfrm>
          <a:prstGeom prst="rect">
            <a:avLst/>
          </a:prstGeom>
          <a:solidFill>
            <a:srgbClr val="038B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7"/>
          <p:cNvSpPr txBox="1"/>
          <p:nvPr/>
        </p:nvSpPr>
        <p:spPr>
          <a:xfrm>
            <a:off x="4454625" y="1667625"/>
            <a:ext cx="1470300" cy="40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lt1"/>
                </a:solidFill>
                <a:latin typeface="Calibri"/>
                <a:ea typeface="Calibri"/>
                <a:cs typeface="Calibri"/>
                <a:sym typeface="Calibri"/>
              </a:rPr>
              <a:t>Post </a:t>
            </a:r>
            <a:r>
              <a:rPr lang="en-US" sz="1800">
                <a:solidFill>
                  <a:schemeClr val="lt1"/>
                </a:solidFill>
                <a:latin typeface="Calibri"/>
                <a:ea typeface="Calibri"/>
                <a:cs typeface="Calibri"/>
                <a:sym typeface="Calibri"/>
              </a:rPr>
              <a:t>Model</a:t>
            </a:r>
            <a:endParaRPr sz="1800">
              <a:solidFill>
                <a:schemeClr val="lt1"/>
              </a:solidFill>
              <a:latin typeface="Calibri"/>
              <a:ea typeface="Calibri"/>
              <a:cs typeface="Calibri"/>
              <a:sym typeface="Calibri"/>
            </a:endParaRPr>
          </a:p>
        </p:txBody>
      </p:sp>
      <p:sp>
        <p:nvSpPr>
          <p:cNvPr id="237" name="Google Shape;237;p7"/>
          <p:cNvSpPr txBox="1"/>
          <p:nvPr/>
        </p:nvSpPr>
        <p:spPr>
          <a:xfrm>
            <a:off x="4099425" y="2210350"/>
            <a:ext cx="2180700" cy="18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chemeClr val="lt1"/>
                </a:solidFill>
                <a:latin typeface="Calibri"/>
                <a:ea typeface="Calibri"/>
                <a:cs typeface="Calibri"/>
                <a:sym typeface="Calibri"/>
              </a:rPr>
              <a:t>pid : string</a:t>
            </a:r>
            <a:endParaRPr sz="18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lt1"/>
                </a:solidFill>
                <a:latin typeface="Calibri"/>
                <a:ea typeface="Calibri"/>
                <a:cs typeface="Calibri"/>
                <a:sym typeface="Calibri"/>
              </a:rPr>
              <a:t>owner : UID</a:t>
            </a:r>
            <a:endParaRPr sz="18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lt1"/>
                </a:solidFill>
                <a:latin typeface="Calibri"/>
                <a:ea typeface="Calibri"/>
                <a:cs typeface="Calibri"/>
                <a:sym typeface="Calibri"/>
              </a:rPr>
              <a:t>content : string</a:t>
            </a:r>
            <a:endParaRPr sz="18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lt1"/>
                </a:solidFill>
                <a:latin typeface="Calibri"/>
                <a:ea typeface="Calibri"/>
                <a:cs typeface="Calibri"/>
                <a:sym typeface="Calibri"/>
              </a:rPr>
              <a:t>datecreated : Date</a:t>
            </a:r>
            <a:endParaRPr sz="1800">
              <a:solidFill>
                <a:schemeClr val="lt1"/>
              </a:solidFill>
              <a:latin typeface="Calibri"/>
              <a:ea typeface="Calibri"/>
              <a:cs typeface="Calibri"/>
              <a:sym typeface="Calibri"/>
            </a:endParaRPr>
          </a:p>
          <a:p>
            <a:pPr indent="0" lvl="0" marL="0" rtl="0" algn="l">
              <a:spcBef>
                <a:spcPts val="0"/>
              </a:spcBef>
              <a:spcAft>
                <a:spcPts val="0"/>
              </a:spcAft>
              <a:buNone/>
            </a:pPr>
            <a:r>
              <a:rPr lang="en-US" sz="1800">
                <a:solidFill>
                  <a:schemeClr val="lt1"/>
                </a:solidFill>
                <a:latin typeface="Calibri"/>
                <a:ea typeface="Calibri"/>
                <a:cs typeface="Calibri"/>
                <a:sym typeface="Calibri"/>
              </a:rPr>
              <a:t>score : int</a:t>
            </a:r>
            <a:endParaRPr sz="1800">
              <a:solidFill>
                <a:schemeClr val="lt1"/>
              </a:solidFill>
              <a:latin typeface="Calibri"/>
              <a:ea typeface="Calibri"/>
              <a:cs typeface="Calibri"/>
              <a:sym typeface="Calibri"/>
            </a:endParaRPr>
          </a:p>
        </p:txBody>
      </p:sp>
      <p:sp>
        <p:nvSpPr>
          <p:cNvPr id="238" name="Google Shape;238;p7"/>
          <p:cNvSpPr/>
          <p:nvPr/>
        </p:nvSpPr>
        <p:spPr>
          <a:xfrm>
            <a:off x="6858338" y="1628150"/>
            <a:ext cx="2457000" cy="2595300"/>
          </a:xfrm>
          <a:prstGeom prst="rect">
            <a:avLst/>
          </a:prstGeom>
          <a:solidFill>
            <a:srgbClr val="038B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txBox="1"/>
          <p:nvPr/>
        </p:nvSpPr>
        <p:spPr>
          <a:xfrm>
            <a:off x="7223363" y="1667625"/>
            <a:ext cx="1865100" cy="40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lt1"/>
                </a:solidFill>
                <a:latin typeface="Calibri"/>
                <a:ea typeface="Calibri"/>
                <a:cs typeface="Calibri"/>
                <a:sym typeface="Calibri"/>
              </a:rPr>
              <a:t>Comment </a:t>
            </a:r>
            <a:r>
              <a:rPr lang="en-US" sz="1800">
                <a:solidFill>
                  <a:schemeClr val="lt1"/>
                </a:solidFill>
                <a:latin typeface="Calibri"/>
                <a:ea typeface="Calibri"/>
                <a:cs typeface="Calibri"/>
                <a:sym typeface="Calibri"/>
              </a:rPr>
              <a:t>Model</a:t>
            </a:r>
            <a:endParaRPr sz="1800">
              <a:solidFill>
                <a:schemeClr val="lt1"/>
              </a:solidFill>
              <a:latin typeface="Calibri"/>
              <a:ea typeface="Calibri"/>
              <a:cs typeface="Calibri"/>
              <a:sym typeface="Calibri"/>
            </a:endParaRPr>
          </a:p>
        </p:txBody>
      </p:sp>
      <p:sp>
        <p:nvSpPr>
          <p:cNvPr id="240" name="Google Shape;240;p7"/>
          <p:cNvSpPr txBox="1"/>
          <p:nvPr/>
        </p:nvSpPr>
        <p:spPr>
          <a:xfrm>
            <a:off x="7044350" y="2210350"/>
            <a:ext cx="2180700" cy="18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c</a:t>
            </a:r>
            <a:r>
              <a:rPr lang="en-US" sz="1800">
                <a:solidFill>
                  <a:schemeClr val="lt1"/>
                </a:solidFill>
                <a:latin typeface="Calibri"/>
                <a:ea typeface="Calibri"/>
                <a:cs typeface="Calibri"/>
                <a:sym typeface="Calibri"/>
              </a:rPr>
              <a:t>id : string</a:t>
            </a:r>
            <a:endParaRPr sz="1800">
              <a:solidFill>
                <a:schemeClr val="lt1"/>
              </a:solidFill>
              <a:latin typeface="Calibri"/>
              <a:ea typeface="Calibri"/>
              <a:cs typeface="Calibri"/>
              <a:sym typeface="Calibri"/>
            </a:endParaRPr>
          </a:p>
          <a:p>
            <a:pPr indent="0" lvl="0" marL="0" rtl="0" algn="l">
              <a:spcBef>
                <a:spcPts val="0"/>
              </a:spcBef>
              <a:spcAft>
                <a:spcPts val="0"/>
              </a:spcAft>
              <a:buNone/>
            </a:pPr>
            <a:r>
              <a:rPr lang="en-US" sz="1800">
                <a:solidFill>
                  <a:schemeClr val="lt1"/>
                </a:solidFill>
                <a:latin typeface="Calibri"/>
                <a:ea typeface="Calibri"/>
                <a:cs typeface="Calibri"/>
                <a:sym typeface="Calibri"/>
              </a:rPr>
              <a:t>owner : UID</a:t>
            </a:r>
            <a:endParaRPr sz="1800">
              <a:solidFill>
                <a:schemeClr val="lt1"/>
              </a:solidFill>
              <a:latin typeface="Calibri"/>
              <a:ea typeface="Calibri"/>
              <a:cs typeface="Calibri"/>
              <a:sym typeface="Calibri"/>
            </a:endParaRPr>
          </a:p>
          <a:p>
            <a:pPr indent="0" lvl="0" marL="0" rtl="0" algn="l">
              <a:spcBef>
                <a:spcPts val="0"/>
              </a:spcBef>
              <a:spcAft>
                <a:spcPts val="0"/>
              </a:spcAft>
              <a:buNone/>
            </a:pPr>
            <a:r>
              <a:rPr lang="en-US" sz="1800">
                <a:solidFill>
                  <a:schemeClr val="lt1"/>
                </a:solidFill>
                <a:latin typeface="Calibri"/>
                <a:ea typeface="Calibri"/>
                <a:cs typeface="Calibri"/>
                <a:sym typeface="Calibri"/>
              </a:rPr>
              <a:t>content : string</a:t>
            </a:r>
            <a:endParaRPr sz="1800">
              <a:solidFill>
                <a:schemeClr val="lt1"/>
              </a:solidFill>
              <a:latin typeface="Calibri"/>
              <a:ea typeface="Calibri"/>
              <a:cs typeface="Calibri"/>
              <a:sym typeface="Calibri"/>
            </a:endParaRPr>
          </a:p>
          <a:p>
            <a:pPr indent="0" lvl="0" marL="0" rtl="0" algn="l">
              <a:spcBef>
                <a:spcPts val="0"/>
              </a:spcBef>
              <a:spcAft>
                <a:spcPts val="0"/>
              </a:spcAft>
              <a:buNone/>
            </a:pPr>
            <a:r>
              <a:rPr lang="en-US" sz="1800">
                <a:solidFill>
                  <a:schemeClr val="lt1"/>
                </a:solidFill>
                <a:latin typeface="Calibri"/>
                <a:ea typeface="Calibri"/>
                <a:cs typeface="Calibri"/>
                <a:sym typeface="Calibri"/>
              </a:rPr>
              <a:t>datecreated : Date</a:t>
            </a:r>
            <a:endParaRPr sz="1800">
              <a:solidFill>
                <a:schemeClr val="lt1"/>
              </a:solidFill>
              <a:latin typeface="Calibri"/>
              <a:ea typeface="Calibri"/>
              <a:cs typeface="Calibri"/>
              <a:sym typeface="Calibri"/>
            </a:endParaRPr>
          </a:p>
          <a:p>
            <a:pPr indent="0" lvl="0" marL="0" rtl="0" algn="l">
              <a:spcBef>
                <a:spcPts val="0"/>
              </a:spcBef>
              <a:spcAft>
                <a:spcPts val="0"/>
              </a:spcAft>
              <a:buNone/>
            </a:pPr>
            <a:r>
              <a:rPr lang="en-US" sz="1800">
                <a:solidFill>
                  <a:schemeClr val="lt1"/>
                </a:solidFill>
                <a:latin typeface="Calibri"/>
                <a:ea typeface="Calibri"/>
                <a:cs typeface="Calibri"/>
                <a:sym typeface="Calibri"/>
              </a:rPr>
              <a:t>score : int</a:t>
            </a:r>
            <a:endParaRPr sz="1800">
              <a:solidFill>
                <a:schemeClr val="lt1"/>
              </a:solidFill>
              <a:latin typeface="Calibri"/>
              <a:ea typeface="Calibri"/>
              <a:cs typeface="Calibri"/>
              <a:sym typeface="Calibri"/>
            </a:endParaRPr>
          </a:p>
        </p:txBody>
      </p:sp>
      <p:sp>
        <p:nvSpPr>
          <p:cNvPr id="241" name="Google Shape;241;p7"/>
          <p:cNvSpPr/>
          <p:nvPr/>
        </p:nvSpPr>
        <p:spPr>
          <a:xfrm>
            <a:off x="9755400" y="1628150"/>
            <a:ext cx="1865100" cy="1673100"/>
          </a:xfrm>
          <a:prstGeom prst="rect">
            <a:avLst/>
          </a:prstGeom>
          <a:solidFill>
            <a:srgbClr val="038B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7"/>
          <p:cNvSpPr txBox="1"/>
          <p:nvPr/>
        </p:nvSpPr>
        <p:spPr>
          <a:xfrm>
            <a:off x="9893550" y="1780425"/>
            <a:ext cx="1470300" cy="40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lt1"/>
                </a:solidFill>
                <a:latin typeface="Calibri"/>
                <a:ea typeface="Calibri"/>
                <a:cs typeface="Calibri"/>
                <a:sym typeface="Calibri"/>
              </a:rPr>
              <a:t>List </a:t>
            </a:r>
            <a:r>
              <a:rPr lang="en-US" sz="1800">
                <a:solidFill>
                  <a:schemeClr val="lt1"/>
                </a:solidFill>
                <a:latin typeface="Calibri"/>
                <a:ea typeface="Calibri"/>
                <a:cs typeface="Calibri"/>
                <a:sym typeface="Calibri"/>
              </a:rPr>
              <a:t>Model</a:t>
            </a:r>
            <a:endParaRPr sz="1800">
              <a:solidFill>
                <a:schemeClr val="lt1"/>
              </a:solidFill>
              <a:latin typeface="Calibri"/>
              <a:ea typeface="Calibri"/>
              <a:cs typeface="Calibri"/>
              <a:sym typeface="Calibri"/>
            </a:endParaRPr>
          </a:p>
        </p:txBody>
      </p:sp>
      <p:sp>
        <p:nvSpPr>
          <p:cNvPr id="243" name="Google Shape;243;p7"/>
          <p:cNvSpPr txBox="1"/>
          <p:nvPr/>
        </p:nvSpPr>
        <p:spPr>
          <a:xfrm>
            <a:off x="9893550" y="2337382"/>
            <a:ext cx="1470300" cy="8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name : string</a:t>
            </a:r>
            <a:endParaRPr sz="1800">
              <a:solidFill>
                <a:schemeClr val="lt1"/>
              </a:solidFill>
              <a:latin typeface="Calibri"/>
              <a:ea typeface="Calibri"/>
              <a:cs typeface="Calibri"/>
              <a:sym typeface="Calibri"/>
            </a:endParaRPr>
          </a:p>
          <a:p>
            <a:pPr indent="0" lvl="0" marL="0" rtl="0" algn="l">
              <a:spcBef>
                <a:spcPts val="0"/>
              </a:spcBef>
              <a:spcAft>
                <a:spcPts val="0"/>
              </a:spcAft>
              <a:buNone/>
            </a:pPr>
            <a:r>
              <a:rPr lang="en-US" sz="1800">
                <a:solidFill>
                  <a:schemeClr val="lt1"/>
                </a:solidFill>
                <a:latin typeface="Calibri"/>
                <a:ea typeface="Calibri"/>
                <a:cs typeface="Calibri"/>
                <a:sym typeface="Calibri"/>
              </a:rPr>
              <a:t>posts : Post[]</a:t>
            </a: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g7ddb450719_2_0"/>
          <p:cNvSpPr txBox="1"/>
          <p:nvPr>
            <p:ph type="title"/>
          </p:nvPr>
        </p:nvSpPr>
        <p:spPr>
          <a:xfrm>
            <a:off x="594519" y="0"/>
            <a:ext cx="11003100" cy="1188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Font typeface="Calibri"/>
              <a:buNone/>
            </a:pPr>
            <a:r>
              <a:rPr lang="en-US" sz="3200"/>
              <a:t>BACKEND</a:t>
            </a:r>
            <a:endParaRPr/>
          </a:p>
        </p:txBody>
      </p:sp>
      <p:sp>
        <p:nvSpPr>
          <p:cNvPr id="249" name="Google Shape;249;g7ddb450719_2_0"/>
          <p:cNvSpPr/>
          <p:nvPr/>
        </p:nvSpPr>
        <p:spPr>
          <a:xfrm flipH="1">
            <a:off x="50025" y="903375"/>
            <a:ext cx="6886200" cy="5668500"/>
          </a:xfrm>
          <a:prstGeom prst="rect">
            <a:avLst/>
          </a:prstGeom>
          <a:noFill/>
          <a:ln cap="flat" cmpd="sng" w="889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0" name="Google Shape;250;g7ddb450719_2_0"/>
          <p:cNvSpPr txBox="1"/>
          <p:nvPr/>
        </p:nvSpPr>
        <p:spPr>
          <a:xfrm>
            <a:off x="1874850" y="1031775"/>
            <a:ext cx="3838500" cy="463800"/>
          </a:xfrm>
          <a:prstGeom prst="rect">
            <a:avLst/>
          </a:prstGeom>
          <a:noFill/>
          <a:ln cap="flat" cmpd="sng" w="9525">
            <a:solidFill>
              <a:srgbClr val="038B3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chemeClr val="lt1"/>
                </a:solidFill>
                <a:latin typeface="Calibri"/>
                <a:ea typeface="Calibri"/>
                <a:cs typeface="Calibri"/>
                <a:sym typeface="Calibri"/>
              </a:rPr>
              <a:t>Algorithms/Functionality to Consider</a:t>
            </a:r>
            <a:endParaRPr b="1" sz="1800">
              <a:solidFill>
                <a:schemeClr val="lt1"/>
              </a:solidFill>
              <a:latin typeface="Calibri"/>
              <a:ea typeface="Calibri"/>
              <a:cs typeface="Calibri"/>
              <a:sym typeface="Calibri"/>
            </a:endParaRPr>
          </a:p>
        </p:txBody>
      </p:sp>
      <p:sp>
        <p:nvSpPr>
          <p:cNvPr id="251" name="Google Shape;251;g7ddb450719_2_0"/>
          <p:cNvSpPr txBox="1"/>
          <p:nvPr/>
        </p:nvSpPr>
        <p:spPr>
          <a:xfrm>
            <a:off x="424300" y="1495575"/>
            <a:ext cx="5575200" cy="4839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Font typeface="Calibri"/>
              <a:buChar char="●"/>
            </a:pPr>
            <a:r>
              <a:rPr lang="en-US" sz="2000">
                <a:solidFill>
                  <a:schemeClr val="lt1"/>
                </a:solidFill>
                <a:latin typeface="Calibri"/>
                <a:ea typeface="Calibri"/>
                <a:cs typeface="Calibri"/>
                <a:sym typeface="Calibri"/>
              </a:rPr>
              <a:t>Sort comments on post by date</a:t>
            </a:r>
            <a:endParaRPr sz="2000">
              <a:solidFill>
                <a:schemeClr val="lt1"/>
              </a:solidFill>
              <a:latin typeface="Calibri"/>
              <a:ea typeface="Calibri"/>
              <a:cs typeface="Calibri"/>
              <a:sym typeface="Calibri"/>
            </a:endParaRPr>
          </a:p>
          <a:p>
            <a:pPr indent="-342900" lvl="1" marL="914400" rtl="0" algn="l">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Frontend displays comments via a query to the backend which helps sort comments in chronological order.</a:t>
            </a:r>
            <a:endParaRPr sz="1800">
              <a:solidFill>
                <a:schemeClr val="lt1"/>
              </a:solidFill>
              <a:latin typeface="Calibri"/>
              <a:ea typeface="Calibri"/>
              <a:cs typeface="Calibri"/>
              <a:sym typeface="Calibri"/>
            </a:endParaRPr>
          </a:p>
          <a:p>
            <a:pPr indent="-355600" lvl="0" marL="457200" rtl="0" algn="l">
              <a:spcBef>
                <a:spcPts val="0"/>
              </a:spcBef>
              <a:spcAft>
                <a:spcPts val="0"/>
              </a:spcAft>
              <a:buClr>
                <a:schemeClr val="lt1"/>
              </a:buClr>
              <a:buSzPts val="2000"/>
              <a:buFont typeface="Calibri"/>
              <a:buChar char="●"/>
            </a:pPr>
            <a:r>
              <a:rPr lang="en-US" sz="2000">
                <a:solidFill>
                  <a:schemeClr val="lt1"/>
                </a:solidFill>
                <a:latin typeface="Calibri"/>
                <a:ea typeface="Calibri"/>
                <a:cs typeface="Calibri"/>
                <a:sym typeface="Calibri"/>
              </a:rPr>
              <a:t>Pull trending posts per topic</a:t>
            </a:r>
            <a:endParaRPr sz="2000">
              <a:solidFill>
                <a:schemeClr val="lt1"/>
              </a:solidFill>
              <a:latin typeface="Calibri"/>
              <a:ea typeface="Calibri"/>
              <a:cs typeface="Calibri"/>
              <a:sym typeface="Calibri"/>
            </a:endParaRPr>
          </a:p>
          <a:p>
            <a:pPr indent="-342900" lvl="1" marL="914400" rtl="0" algn="l">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Users need to see what's trending in their interests, whether a new movie trailer is out or a new album from their favorite artist.</a:t>
            </a:r>
            <a:endParaRPr sz="1800">
              <a:solidFill>
                <a:schemeClr val="lt1"/>
              </a:solidFill>
              <a:latin typeface="Calibri"/>
              <a:ea typeface="Calibri"/>
              <a:cs typeface="Calibri"/>
              <a:sym typeface="Calibri"/>
            </a:endParaRPr>
          </a:p>
          <a:p>
            <a:pPr indent="-355600" lvl="0" marL="457200" rtl="0" algn="l">
              <a:spcBef>
                <a:spcPts val="0"/>
              </a:spcBef>
              <a:spcAft>
                <a:spcPts val="0"/>
              </a:spcAft>
              <a:buClr>
                <a:schemeClr val="lt1"/>
              </a:buClr>
              <a:buSzPts val="2000"/>
              <a:buFont typeface="Calibri"/>
              <a:buChar char="●"/>
            </a:pPr>
            <a:r>
              <a:rPr lang="en-US" sz="2000">
                <a:solidFill>
                  <a:schemeClr val="lt1"/>
                </a:solidFill>
                <a:latin typeface="Calibri"/>
                <a:ea typeface="Calibri"/>
                <a:cs typeface="Calibri"/>
                <a:sym typeface="Calibri"/>
              </a:rPr>
              <a:t> Posting content</a:t>
            </a:r>
            <a:endParaRPr sz="2000">
              <a:solidFill>
                <a:schemeClr val="lt1"/>
              </a:solidFill>
              <a:latin typeface="Calibri"/>
              <a:ea typeface="Calibri"/>
              <a:cs typeface="Calibri"/>
              <a:sym typeface="Calibri"/>
            </a:endParaRPr>
          </a:p>
          <a:p>
            <a:pPr indent="-342900" lvl="1" marL="914400" rtl="0" algn="l">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Allow users to be able to create a post in their interest and modify potential attributes (contains spoilers, profanity, etc.)</a:t>
            </a:r>
            <a:endParaRPr sz="1800">
              <a:solidFill>
                <a:schemeClr val="lt1"/>
              </a:solidFill>
              <a:latin typeface="Calibri"/>
              <a:ea typeface="Calibri"/>
              <a:cs typeface="Calibri"/>
              <a:sym typeface="Calibri"/>
            </a:endParaRPr>
          </a:p>
          <a:p>
            <a:pPr indent="-342900" lvl="0" marL="457200" rtl="0" algn="l">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Overall system needs to be dynamic</a:t>
            </a:r>
            <a:endParaRPr sz="1800">
              <a:solidFill>
                <a:schemeClr val="lt1"/>
              </a:solidFill>
              <a:latin typeface="Calibri"/>
              <a:ea typeface="Calibri"/>
              <a:cs typeface="Calibri"/>
              <a:sym typeface="Calibri"/>
            </a:endParaRPr>
          </a:p>
          <a:p>
            <a:pPr indent="-342900" lvl="1" marL="914400" rtl="0" algn="l">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Allows us, the developers, to make changes with relative ease so we have less challenges down the road.</a:t>
            </a:r>
            <a:endParaRPr sz="1800">
              <a:solidFill>
                <a:schemeClr val="lt1"/>
              </a:solidFill>
              <a:latin typeface="Calibri"/>
              <a:ea typeface="Calibri"/>
              <a:cs typeface="Calibri"/>
              <a:sym typeface="Calibri"/>
            </a:endParaRPr>
          </a:p>
        </p:txBody>
      </p:sp>
      <p:sp>
        <p:nvSpPr>
          <p:cNvPr id="252" name="Google Shape;252;g7ddb450719_2_0"/>
          <p:cNvSpPr/>
          <p:nvPr/>
        </p:nvSpPr>
        <p:spPr>
          <a:xfrm>
            <a:off x="8111225" y="333525"/>
            <a:ext cx="3957300" cy="5472900"/>
          </a:xfrm>
          <a:prstGeom prst="rect">
            <a:avLst/>
          </a:prstGeom>
          <a:solidFill>
            <a:srgbClr val="038B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3" name="Google Shape;253;g7ddb450719_2_0"/>
          <p:cNvPicPr preferRelativeResize="0"/>
          <p:nvPr/>
        </p:nvPicPr>
        <p:blipFill>
          <a:blip r:embed="rId3">
            <a:alphaModFix/>
          </a:blip>
          <a:stretch>
            <a:fillRect/>
          </a:stretch>
        </p:blipFill>
        <p:spPr>
          <a:xfrm>
            <a:off x="7977452" y="175650"/>
            <a:ext cx="3706244" cy="5364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8">
      <a:dk1>
        <a:srgbClr val="000000"/>
      </a:dk1>
      <a:lt1>
        <a:srgbClr val="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2020-01-31T03:25:45Z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