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439" r:id="rId5"/>
    <p:sldId id="260" r:id="rId6"/>
    <p:sldId id="2434" r:id="rId7"/>
    <p:sldId id="258" r:id="rId8"/>
    <p:sldId id="2442" r:id="rId9"/>
    <p:sldId id="2444" r:id="rId10"/>
    <p:sldId id="2433" r:id="rId11"/>
    <p:sldId id="2445" r:id="rId12"/>
    <p:sldId id="24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849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1/30/2020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2</a:t>
            </a:fld>
            <a:endParaRPr lang="en-US" dirty="0"/>
          </a:p>
        </p:txBody>
      </p:sp>
    </p:spTree>
    <p:extLst>
      <p:ext uri="{BB962C8B-B14F-4D97-AF65-F5344CB8AC3E}">
        <p14:creationId xmlns:p14="http://schemas.microsoft.com/office/powerpoint/2010/main" val="174446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300">
                <a:solidFill>
                  <a:schemeClr val="bg1"/>
                </a:solidFill>
                <a:latin typeface="+mn-lt"/>
              </a:defRPr>
            </a:lvl1pPr>
          </a:lstStyle>
          <a:p>
            <a:r>
              <a:rPr lang="en-US" dirty="0"/>
              <a:t>CLICK TO EDIT MASTER TITLE STYLE</a:t>
            </a:r>
          </a:p>
        </p:txBody>
      </p:sp>
      <p:sp>
        <p:nvSpPr>
          <p:cNvPr id="6" name="Footer Placeholder 5">
            <a:extLst>
              <a:ext uri="{FF2B5EF4-FFF2-40B4-BE49-F238E27FC236}">
                <a16:creationId xmlns:a16="http://schemas.microsoft.com/office/drawing/2014/main" id="{5BC6E0AC-4834-46AF-A953-9EE372259DE3}"/>
              </a:ext>
            </a:extLst>
          </p:cNvPr>
          <p:cNvSpPr>
            <a:spLocks noGrp="1"/>
          </p:cNvSpPr>
          <p:nvPr>
            <p:ph type="ftr" sz="quarter" idx="10"/>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Footer Placeholder 3">
            <a:extLst>
              <a:ext uri="{FF2B5EF4-FFF2-40B4-BE49-F238E27FC236}">
                <a16:creationId xmlns:a16="http://schemas.microsoft.com/office/drawing/2014/main" id="{7BFE929D-DC77-46CA-82A0-DBC67BEA93A1}"/>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9" r:id="rId9"/>
    <p:sldLayoutId id="2147483661" r:id="rId10"/>
    <p:sldLayoutId id="2147483666" r:id="rId11"/>
    <p:sldLayoutId id="2147483670" r:id="rId12"/>
    <p:sldLayoutId id="2147483667" r:id="rId13"/>
    <p:sldLayoutId id="2147483668" r:id="rId14"/>
    <p:sldLayoutId id="2147483665"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 name="Graphic 12">
              <a:extLst>
                <a:ext uri="{FF2B5EF4-FFF2-40B4-BE49-F238E27FC236}">
                  <a16:creationId xmlns:a16="http://schemas.microsoft.com/office/drawing/2014/main" id="{46669882-9FD4-41D7-A5A6-A4A2E44A2AB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lstStyle/>
          <a:p>
            <a:r>
              <a:rPr lang="en-US" dirty="0"/>
              <a:t>Featurama</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We feature your life.</a:t>
            </a:r>
          </a:p>
        </p:txBody>
      </p:sp>
      <p:sp>
        <p:nvSpPr>
          <p:cNvPr id="5" name="Rectangle 4">
            <a:extLst>
              <a:ext uri="{FF2B5EF4-FFF2-40B4-BE49-F238E27FC236}">
                <a16:creationId xmlns:a16="http://schemas.microsoft.com/office/drawing/2014/main" id="{7191A9A4-223D-4CD6-860F-818AA5ACD1E5}"/>
              </a:ext>
            </a:extLst>
          </p:cNvPr>
          <p:cNvSpPr/>
          <p:nvPr/>
        </p:nvSpPr>
        <p:spPr>
          <a:xfrm>
            <a:off x="6380217" y="1473909"/>
            <a:ext cx="4865614" cy="458863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0915D72-C470-499D-AE00-1909BF4B8259}"/>
              </a:ext>
            </a:extLst>
          </p:cNvPr>
          <p:cNvSpPr/>
          <p:nvPr/>
        </p:nvSpPr>
        <p:spPr>
          <a:xfrm>
            <a:off x="6743257" y="1871639"/>
            <a:ext cx="4865614" cy="45886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02F66A-5C32-48CA-A332-A3AD9C70A737}"/>
              </a:ext>
            </a:extLst>
          </p:cNvPr>
          <p:cNvSpPr txBox="1"/>
          <p:nvPr/>
        </p:nvSpPr>
        <p:spPr>
          <a:xfrm>
            <a:off x="8657439" y="4145638"/>
            <a:ext cx="2322352" cy="2031325"/>
          </a:xfrm>
          <a:prstGeom prst="rect">
            <a:avLst/>
          </a:prstGeom>
          <a:noFill/>
        </p:spPr>
        <p:txBody>
          <a:bodyPr wrap="square" rtlCol="0">
            <a:spAutoFit/>
          </a:bodyPr>
          <a:lstStyle/>
          <a:p>
            <a:pPr algn="ctr"/>
            <a:r>
              <a:rPr lang="en-US" dirty="0">
                <a:solidFill>
                  <a:schemeClr val="bg1"/>
                </a:solidFill>
                <a:latin typeface="Bahnschrift Light" panose="020B0502040204020203" pitchFamily="34" charset="0"/>
              </a:rPr>
              <a:t>Ioannis Batsios</a:t>
            </a:r>
          </a:p>
          <a:p>
            <a:pPr algn="ctr"/>
            <a:r>
              <a:rPr lang="en-US" dirty="0">
                <a:solidFill>
                  <a:schemeClr val="bg1"/>
                </a:solidFill>
                <a:latin typeface="Bahnschrift Light" panose="020B0502040204020203" pitchFamily="34" charset="0"/>
              </a:rPr>
              <a:t>Michael McCullough</a:t>
            </a:r>
          </a:p>
          <a:p>
            <a:pPr algn="ctr"/>
            <a:r>
              <a:rPr lang="en-US" dirty="0">
                <a:solidFill>
                  <a:schemeClr val="bg1"/>
                </a:solidFill>
                <a:latin typeface="Bahnschrift Light" panose="020B0502040204020203" pitchFamily="34" charset="0"/>
              </a:rPr>
              <a:t>Christopher Thacker</a:t>
            </a:r>
          </a:p>
          <a:p>
            <a:pPr algn="ctr"/>
            <a:r>
              <a:rPr lang="en-US" dirty="0" err="1">
                <a:solidFill>
                  <a:schemeClr val="bg1"/>
                </a:solidFill>
                <a:latin typeface="Bahnschrift Light" panose="020B0502040204020203" pitchFamily="34" charset="0"/>
              </a:rPr>
              <a:t>Hieu</a:t>
            </a:r>
            <a:r>
              <a:rPr lang="en-US" dirty="0">
                <a:solidFill>
                  <a:schemeClr val="bg1"/>
                </a:solidFill>
                <a:latin typeface="Bahnschrift Light" panose="020B0502040204020203" pitchFamily="34" charset="0"/>
              </a:rPr>
              <a:t> Vo</a:t>
            </a:r>
          </a:p>
          <a:p>
            <a:pPr algn="ctr"/>
            <a:r>
              <a:rPr lang="en-US" dirty="0">
                <a:solidFill>
                  <a:schemeClr val="bg1"/>
                </a:solidFill>
                <a:latin typeface="Bahnschrift Light" panose="020B0502040204020203" pitchFamily="34" charset="0"/>
              </a:rPr>
              <a:t>Jamie Weathers</a:t>
            </a:r>
          </a:p>
          <a:p>
            <a:pPr algn="ctr"/>
            <a:endParaRPr lang="en-US" dirty="0"/>
          </a:p>
          <a:p>
            <a:pPr algn="ctr"/>
            <a:endParaRPr lang="en-US" dirty="0"/>
          </a:p>
        </p:txBody>
      </p:sp>
    </p:spTree>
    <p:extLst>
      <p:ext uri="{BB962C8B-B14F-4D97-AF65-F5344CB8AC3E}">
        <p14:creationId xmlns:p14="http://schemas.microsoft.com/office/powerpoint/2010/main" val="294830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What is it?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pic>
        <p:nvPicPr>
          <p:cNvPr id="5" name="Picture Placeholder 4" descr="Two Buildings" title="Two Building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8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Why is it needed?</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Footer Placeholder 1">
            <a:extLst>
              <a:ext uri="{FF2B5EF4-FFF2-40B4-BE49-F238E27FC236}">
                <a16:creationId xmlns:a16="http://schemas.microsoft.com/office/drawing/2014/main" id="{80919F81-09E4-41AD-9E45-21C8A7FBC2E5}"/>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How?</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pic>
        <p:nvPicPr>
          <p:cNvPr id="9" name="Picture Placeholder 8" descr="Two Buildings" title="Two Building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Functionality?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sp>
        <p:nvSpPr>
          <p:cNvPr id="2" name="Footer Placeholder 1">
            <a:extLst>
              <a:ext uri="{FF2B5EF4-FFF2-40B4-BE49-F238E27FC236}">
                <a16:creationId xmlns:a16="http://schemas.microsoft.com/office/drawing/2014/main" id="{5483E2DD-4F96-4CE8-A9FE-FD5DF44C4CAC}"/>
              </a:ext>
            </a:extLst>
          </p:cNvPr>
          <p:cNvSpPr>
            <a:spLocks noGrp="1"/>
          </p:cNvSpPr>
          <p:nvPr>
            <p:ph type="ftr" sz="quarter" idx="16"/>
          </p:nvPr>
        </p:nvSpPr>
        <p:spPr/>
        <p:txBody>
          <a:bodyPr/>
          <a:lstStyle/>
          <a:p>
            <a:r>
              <a:rPr lang="en-US" dirty="0"/>
              <a:t>Add a Footer</a:t>
            </a:r>
          </a:p>
        </p:txBody>
      </p:sp>
      <p:sp>
        <p:nvSpPr>
          <p:cNvPr id="16" name="Slide Number Placeholder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a:lstStyle/>
          <a:p>
            <a:fld id="{8C2E478F-E849-4A8C-AF1F-CBCC78A7CBFA}" type="slidenum">
              <a:rPr lang="en-US" smtClean="0"/>
              <a:pPr/>
              <a:t>4</a:t>
            </a:fld>
            <a:endParaRPr lang="en-US" dirty="0"/>
          </a:p>
        </p:txBody>
      </p:sp>
      <p:sp>
        <p:nvSpPr>
          <p:cNvPr id="15" name="Title 14" hidden="1">
            <a:extLst>
              <a:ext uri="{FF2B5EF4-FFF2-40B4-BE49-F238E27FC236}">
                <a16:creationId xmlns:a16="http://schemas.microsoft.com/office/drawing/2014/main" id="{A9B3BD41-12E6-4E88-8CE4-3A496CEA28A3}"/>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17438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6" name="Content Placeholder 5">
            <a:extLst>
              <a:ext uri="{FF2B5EF4-FFF2-40B4-BE49-F238E27FC236}">
                <a16:creationId xmlns:a16="http://schemas.microsoft.com/office/drawing/2014/main" id="{E89742CC-7E12-4B79-B7CF-8E19F0636774}"/>
              </a:ext>
            </a:extLst>
          </p:cNvPr>
          <p:cNvSpPr>
            <a:spLocks noGrp="1"/>
          </p:cNvSpPr>
          <p:nvPr>
            <p:ph sz="quarter" idx="16"/>
          </p:nvPr>
        </p:nvSpPr>
        <p:spPr>
          <a:xfrm>
            <a:off x="6400191" y="470641"/>
            <a:ext cx="5220309" cy="930320"/>
          </a:xfrm>
        </p:spPr>
        <p:txBody>
          <a:bodyPr/>
          <a:lstStyle/>
          <a:p>
            <a:r>
              <a:rPr lang="en-US" dirty="0"/>
              <a:t>Maybe a link to the pdf download to show functionality?</a:t>
            </a:r>
          </a:p>
        </p:txBody>
      </p:sp>
      <p:pic>
        <p:nvPicPr>
          <p:cNvPr id="13" name="Picture 12" descr="A screenshot of a cell phone&#10;&#10;Description automatically generated">
            <a:extLst>
              <a:ext uri="{FF2B5EF4-FFF2-40B4-BE49-F238E27FC236}">
                <a16:creationId xmlns:a16="http://schemas.microsoft.com/office/drawing/2014/main" id="{0D2AF700-C323-46B4-B790-7618212DF2F2}"/>
              </a:ext>
            </a:extLst>
          </p:cNvPr>
          <p:cNvPicPr>
            <a:picLocks noChangeAspect="1"/>
          </p:cNvPicPr>
          <p:nvPr/>
        </p:nvPicPr>
        <p:blipFill>
          <a:blip r:embed="rId2"/>
          <a:stretch>
            <a:fillRect/>
          </a:stretch>
        </p:blipFill>
        <p:spPr>
          <a:xfrm>
            <a:off x="6215308" y="2501690"/>
            <a:ext cx="5590073" cy="3144416"/>
          </a:xfrm>
          <a:prstGeom prst="rect">
            <a:avLst/>
          </a:prstGeom>
        </p:spPr>
      </p:pic>
    </p:spTree>
    <p:extLst>
      <p:ext uri="{BB962C8B-B14F-4D97-AF65-F5344CB8AC3E}">
        <p14:creationId xmlns:p14="http://schemas.microsoft.com/office/powerpoint/2010/main" val="150775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61118A8F-46CC-41C0-A340-DEA9D9D98BD3}"/>
              </a:ext>
            </a:extLst>
          </p:cNvPr>
          <p:cNvPicPr>
            <a:picLocks noGrp="1" noChangeAspect="1"/>
          </p:cNvPicPr>
          <p:nvPr>
            <p:ph sz="quarter" idx="16"/>
          </p:nvPr>
        </p:nvPicPr>
        <p:blipFill>
          <a:blip r:embed="rId2"/>
          <a:stretch>
            <a:fillRect/>
          </a:stretch>
        </p:blipFill>
        <p:spPr>
          <a:xfrm>
            <a:off x="7667437" y="699706"/>
            <a:ext cx="2686425" cy="5458587"/>
          </a:xfrm>
        </p:spPr>
      </p:pic>
      <p:sp>
        <p:nvSpPr>
          <p:cNvPr id="3" name="Title 2">
            <a:extLst>
              <a:ext uri="{FF2B5EF4-FFF2-40B4-BE49-F238E27FC236}">
                <a16:creationId xmlns:a16="http://schemas.microsoft.com/office/drawing/2014/main" id="{7E54B043-5521-4E9D-AD48-BAD7B9C24531}"/>
              </a:ext>
            </a:extLst>
          </p:cNvPr>
          <p:cNvSpPr>
            <a:spLocks noGrp="1"/>
          </p:cNvSpPr>
          <p:nvPr>
            <p:ph type="title"/>
          </p:nvPr>
        </p:nvSpPr>
        <p:spPr/>
        <p:txBody>
          <a:bodyPr/>
          <a:lstStyle/>
          <a:p>
            <a:r>
              <a:rPr lang="en-US" dirty="0"/>
              <a:t>More Views</a:t>
            </a:r>
          </a:p>
        </p:txBody>
      </p:sp>
      <p:sp>
        <p:nvSpPr>
          <p:cNvPr id="4" name="Content Placeholder 3">
            <a:extLst>
              <a:ext uri="{FF2B5EF4-FFF2-40B4-BE49-F238E27FC236}">
                <a16:creationId xmlns:a16="http://schemas.microsoft.com/office/drawing/2014/main" id="{B8444DC1-B7C8-4994-9FFE-01E9319207FE}"/>
              </a:ext>
            </a:extLst>
          </p:cNvPr>
          <p:cNvSpPr>
            <a:spLocks noGrp="1"/>
          </p:cNvSpPr>
          <p:nvPr>
            <p:ph idx="1"/>
          </p:nvPr>
        </p:nvSpPr>
        <p:spPr/>
        <p:txBody>
          <a:bodyPr/>
          <a:lstStyle/>
          <a:p>
            <a:r>
              <a:rPr lang="en-US" dirty="0"/>
              <a:t>Material UI</a:t>
            </a:r>
          </a:p>
          <a:p>
            <a:r>
              <a:rPr lang="en-US" dirty="0"/>
              <a:t>Dynamic</a:t>
            </a:r>
          </a:p>
          <a:p>
            <a:r>
              <a:rPr lang="en-US" dirty="0"/>
              <a:t>Responsive</a:t>
            </a:r>
          </a:p>
          <a:p>
            <a:r>
              <a:rPr lang="en-US" dirty="0"/>
              <a:t>Etc.</a:t>
            </a:r>
          </a:p>
        </p:txBody>
      </p:sp>
    </p:spTree>
    <p:extLst>
      <p:ext uri="{BB962C8B-B14F-4D97-AF65-F5344CB8AC3E}">
        <p14:creationId xmlns:p14="http://schemas.microsoft.com/office/powerpoint/2010/main" val="49084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Backend</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805790641"/>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solidFill>
                            <a:srgbClr val="2F3342"/>
                          </a:solidFill>
                        </a:rPr>
                        <a:t>Model1</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Model2</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Model3</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a:r>
                        <a:rPr lang="en-US" sz="2400" dirty="0">
                          <a:solidFill>
                            <a:srgbClr val="2F3342"/>
                          </a:solidFill>
                        </a:rPr>
                        <a:t>Model4</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Data Structure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And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Maybe some algorithms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Page to connect to database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F55B2F-5960-44AA-BEA5-23F10EE9CA80}"/>
              </a:ext>
            </a:extLst>
          </p:cNvPr>
          <p:cNvSpPr>
            <a:spLocks noGrp="1"/>
          </p:cNvSpPr>
          <p:nvPr>
            <p:ph type="body" idx="1"/>
          </p:nvPr>
        </p:nvSpPr>
        <p:spPr/>
        <p:txBody>
          <a:bodyPr/>
          <a:lstStyle/>
          <a:p>
            <a:r>
              <a:rPr lang="en-US" dirty="0"/>
              <a:t>NOSQL = Not Only SQL</a:t>
            </a:r>
          </a:p>
        </p:txBody>
      </p:sp>
      <p:sp>
        <p:nvSpPr>
          <p:cNvPr id="3" name="Content Placeholder 2">
            <a:extLst>
              <a:ext uri="{FF2B5EF4-FFF2-40B4-BE49-F238E27FC236}">
                <a16:creationId xmlns:a16="http://schemas.microsoft.com/office/drawing/2014/main" id="{7EFC27B6-F8A2-40BE-94C9-4724DECA4FF4}"/>
              </a:ext>
            </a:extLst>
          </p:cNvPr>
          <p:cNvSpPr>
            <a:spLocks noGrp="1"/>
          </p:cNvSpPr>
          <p:nvPr>
            <p:ph sz="half" idx="2"/>
          </p:nvPr>
        </p:nvSpPr>
        <p:spPr/>
        <p:txBody>
          <a:bodyPr/>
          <a:lstStyle/>
          <a:p>
            <a:r>
              <a:rPr lang="en-US" dirty="0"/>
              <a:t>Mongo DB</a:t>
            </a:r>
          </a:p>
        </p:txBody>
      </p:sp>
      <p:sp>
        <p:nvSpPr>
          <p:cNvPr id="4" name="Text Placeholder 3">
            <a:extLst>
              <a:ext uri="{FF2B5EF4-FFF2-40B4-BE49-F238E27FC236}">
                <a16:creationId xmlns:a16="http://schemas.microsoft.com/office/drawing/2014/main" id="{A5863A56-818B-45EF-BBEC-A2A60AEE421C}"/>
              </a:ext>
            </a:extLst>
          </p:cNvPr>
          <p:cNvSpPr>
            <a:spLocks noGrp="1"/>
          </p:cNvSpPr>
          <p:nvPr>
            <p:ph type="body" idx="13"/>
          </p:nvPr>
        </p:nvSpPr>
        <p:spPr/>
        <p:txBody>
          <a:bodyPr/>
          <a:lstStyle/>
          <a:p>
            <a:r>
              <a:rPr lang="en-US" dirty="0"/>
              <a:t>Schema Time</a:t>
            </a:r>
          </a:p>
        </p:txBody>
      </p:sp>
      <p:sp>
        <p:nvSpPr>
          <p:cNvPr id="5" name="Content Placeholder 4">
            <a:extLst>
              <a:ext uri="{FF2B5EF4-FFF2-40B4-BE49-F238E27FC236}">
                <a16:creationId xmlns:a16="http://schemas.microsoft.com/office/drawing/2014/main" id="{4D9CBAB9-9CAF-4B19-B027-A115982B099A}"/>
              </a:ext>
            </a:extLst>
          </p:cNvPr>
          <p:cNvSpPr>
            <a:spLocks noGrp="1"/>
          </p:cNvSpPr>
          <p:nvPr>
            <p:ph sz="half" idx="14"/>
          </p:nvPr>
        </p:nvSpPr>
        <p:spPr/>
        <p:txBody>
          <a:bodyPr/>
          <a:lstStyle/>
          <a:p>
            <a:r>
              <a:rPr lang="en-US" dirty="0"/>
              <a:t>Users</a:t>
            </a:r>
          </a:p>
          <a:p>
            <a:r>
              <a:rPr lang="en-US" dirty="0"/>
              <a:t>Posts</a:t>
            </a:r>
          </a:p>
          <a:p>
            <a:r>
              <a:rPr lang="en-US" dirty="0"/>
              <a:t>Comments</a:t>
            </a:r>
          </a:p>
          <a:p>
            <a:r>
              <a:rPr lang="en-US" dirty="0"/>
              <a:t>Lists</a:t>
            </a:r>
          </a:p>
          <a:p>
            <a:r>
              <a:rPr lang="en-US" dirty="0"/>
              <a:t>Etc.</a:t>
            </a:r>
          </a:p>
        </p:txBody>
      </p:sp>
      <p:sp>
        <p:nvSpPr>
          <p:cNvPr id="7" name="Title 6">
            <a:extLst>
              <a:ext uri="{FF2B5EF4-FFF2-40B4-BE49-F238E27FC236}">
                <a16:creationId xmlns:a16="http://schemas.microsoft.com/office/drawing/2014/main" id="{1F2F0E08-B99D-4A70-9F92-2650A3C98C37}"/>
              </a:ext>
            </a:extLst>
          </p:cNvPr>
          <p:cNvSpPr>
            <a:spLocks noGrp="1"/>
          </p:cNvSpPr>
          <p:nvPr>
            <p:ph type="title"/>
          </p:nvPr>
        </p:nvSpPr>
        <p:spPr/>
        <p:txBody>
          <a:bodyPr/>
          <a:lstStyle/>
          <a:p>
            <a:r>
              <a:rPr lang="en-US" dirty="0"/>
              <a:t>Database Design</a:t>
            </a:r>
          </a:p>
        </p:txBody>
      </p:sp>
      <p:pic>
        <p:nvPicPr>
          <p:cNvPr id="15" name="Picture 14" descr="A screenshot of a cell phone&#10;&#10;Description automatically generated">
            <a:extLst>
              <a:ext uri="{FF2B5EF4-FFF2-40B4-BE49-F238E27FC236}">
                <a16:creationId xmlns:a16="http://schemas.microsoft.com/office/drawing/2014/main" id="{99E3A42E-09BE-499E-85D1-D6CA19544DEA}"/>
              </a:ext>
            </a:extLst>
          </p:cNvPr>
          <p:cNvPicPr>
            <a:picLocks noChangeAspect="1"/>
          </p:cNvPicPr>
          <p:nvPr/>
        </p:nvPicPr>
        <p:blipFill>
          <a:blip r:embed="rId2"/>
          <a:stretch>
            <a:fillRect/>
          </a:stretch>
        </p:blipFill>
        <p:spPr>
          <a:xfrm>
            <a:off x="3028426" y="1975606"/>
            <a:ext cx="4689446" cy="4689446"/>
          </a:xfrm>
          <a:prstGeom prst="rect">
            <a:avLst/>
          </a:prstGeom>
        </p:spPr>
      </p:pic>
    </p:spTree>
    <p:extLst>
      <p:ext uri="{BB962C8B-B14F-4D97-AF65-F5344CB8AC3E}">
        <p14:creationId xmlns:p14="http://schemas.microsoft.com/office/powerpoint/2010/main" val="29905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ceiling">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A0F1FB-B1B3-48EC-BFEE-FC0094A34C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0</TotalTime>
  <Words>610</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Calibri</vt:lpstr>
      <vt:lpstr>Gill Sans</vt:lpstr>
      <vt:lpstr>Gill Sans Light</vt:lpstr>
      <vt:lpstr>Office Theme</vt:lpstr>
      <vt:lpstr>Featurama</vt:lpstr>
      <vt:lpstr>What is it?</vt:lpstr>
      <vt:lpstr>Why is it needed?</vt:lpstr>
      <vt:lpstr>Title</vt:lpstr>
      <vt:lpstr>Views</vt:lpstr>
      <vt:lpstr>More Views</vt:lpstr>
      <vt:lpstr>Backend</vt:lpstr>
      <vt:lpstr>Database Design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2020-01-31T03:25:45Z</dcterms:created>
  <dcterms:modified xsi:type="dcterms:W3CDTF">2020-01-31T03:49:49Z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