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0792d342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0792d342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0792d342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0792d342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2d342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0792d342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0792d342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0792d342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extjsapi-az9mdwafs-gadnlino.vercel.app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API de Escavações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 Soc 2020.1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Eduardo Leão, Guilherme Avelino e Renan Ignácio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3439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Oferecer uma api de integração para obter informações sobre os pesquisadores e projetos de extensão através de uma escavação pela web em real-time e de maneira centralizada. 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025" y="1605925"/>
            <a:ext cx="2734051" cy="273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Como: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Integração de diversas api de scrapping de dados para fazer um filtro e apresentar os resultados de forma bonitinha. Inicialmente planejamos pegar informações apenas sobre a UFRJ.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00" y="3041425"/>
            <a:ext cx="2436700" cy="12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1675" y="2812125"/>
            <a:ext cx="2320426" cy="17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6613" y="2891700"/>
            <a:ext cx="28860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Apresentar Resultados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https://nextjsapi-az9mdwafs-gadnlino.vercel.app/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Benefícios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3765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 endpoint único que reúne diversas requests diferentes. Não há necessidade de ir um a um.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Pegar dados em tempo real (não precisa ir ao banco).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375" y="1762025"/>
            <a:ext cx="2502200" cy="25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4294800" y="1853850"/>
            <a:ext cx="42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