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EFFC7-F8AB-4540-9A4F-4C791638AFD5}" v="3" dt="2023-04-10T08:20:50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6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实 陈" userId="09163dbe7c132b83" providerId="LiveId" clId="{41BEFFC7-F8AB-4540-9A4F-4C791638AFD5}"/>
    <pc:docChg chg="modSld">
      <pc:chgData name="实 陈" userId="09163dbe7c132b83" providerId="LiveId" clId="{41BEFFC7-F8AB-4540-9A4F-4C791638AFD5}" dt="2023-04-10T08:21:16.305" v="10" actId="9405"/>
      <pc:docMkLst>
        <pc:docMk/>
      </pc:docMkLst>
      <pc:sldChg chg="addSp delSp mod">
        <pc:chgData name="实 陈" userId="09163dbe7c132b83" providerId="LiveId" clId="{41BEFFC7-F8AB-4540-9A4F-4C791638AFD5}" dt="2023-04-10T08:20:55.837" v="8" actId="9405"/>
        <pc:sldMkLst>
          <pc:docMk/>
          <pc:sldMk cId="0" sldId="258"/>
        </pc:sldMkLst>
        <pc:inkChg chg="add del">
          <ac:chgData name="实 陈" userId="09163dbe7c132b83" providerId="LiveId" clId="{41BEFFC7-F8AB-4540-9A4F-4C791638AFD5}" dt="2023-04-10T08:20:50.755" v="7"/>
          <ac:inkMkLst>
            <pc:docMk/>
            <pc:sldMk cId="0" sldId="258"/>
            <ac:inkMk id="4" creationId="{EE0E6633-087C-B07E-6553-13F398ECA210}"/>
          </ac:inkMkLst>
        </pc:inkChg>
        <pc:inkChg chg="add del">
          <ac:chgData name="实 陈" userId="09163dbe7c132b83" providerId="LiveId" clId="{41BEFFC7-F8AB-4540-9A4F-4C791638AFD5}" dt="2023-04-10T08:18:32.547" v="1"/>
          <ac:inkMkLst>
            <pc:docMk/>
            <pc:sldMk cId="0" sldId="258"/>
            <ac:inkMk id="4" creationId="{FD9C25ED-70EB-A561-2D3B-8BE288916E12}"/>
          </ac:inkMkLst>
        </pc:inkChg>
        <pc:inkChg chg="add">
          <ac:chgData name="实 陈" userId="09163dbe7c132b83" providerId="LiveId" clId="{41BEFFC7-F8AB-4540-9A4F-4C791638AFD5}" dt="2023-04-10T08:18:42.279" v="2" actId="9405"/>
          <ac:inkMkLst>
            <pc:docMk/>
            <pc:sldMk cId="0" sldId="258"/>
            <ac:inkMk id="5" creationId="{CC1F9F46-2F50-C9A4-B57A-1D0C56F8AE45}"/>
          </ac:inkMkLst>
        </pc:inkChg>
        <pc:inkChg chg="add del">
          <ac:chgData name="实 陈" userId="09163dbe7c132b83" providerId="LiveId" clId="{41BEFFC7-F8AB-4540-9A4F-4C791638AFD5}" dt="2023-04-10T08:18:44.452" v="4"/>
          <ac:inkMkLst>
            <pc:docMk/>
            <pc:sldMk cId="0" sldId="258"/>
            <ac:inkMk id="7" creationId="{088DE018-AA17-7620-F1EC-38957A6DA8AE}"/>
          </ac:inkMkLst>
        </pc:inkChg>
        <pc:inkChg chg="add">
          <ac:chgData name="实 陈" userId="09163dbe7c132b83" providerId="LiveId" clId="{41BEFFC7-F8AB-4540-9A4F-4C791638AFD5}" dt="2023-04-10T08:20:55.837" v="8" actId="9405"/>
          <ac:inkMkLst>
            <pc:docMk/>
            <pc:sldMk cId="0" sldId="258"/>
            <ac:inkMk id="7" creationId="{42E7DE09-19F0-A2C9-6D1C-DDCAC13AA520}"/>
          </ac:inkMkLst>
        </pc:inkChg>
        <pc:inkChg chg="add">
          <ac:chgData name="实 陈" userId="09163dbe7c132b83" providerId="LiveId" clId="{41BEFFC7-F8AB-4540-9A4F-4C791638AFD5}" dt="2023-04-10T08:18:46.053" v="5" actId="9405"/>
          <ac:inkMkLst>
            <pc:docMk/>
            <pc:sldMk cId="0" sldId="258"/>
            <ac:inkMk id="8" creationId="{FA5157DC-B4DB-B81B-99DB-CE1547EA5C1B}"/>
          </ac:inkMkLst>
        </pc:inkChg>
      </pc:sldChg>
      <pc:sldChg chg="addSp mod">
        <pc:chgData name="实 陈" userId="09163dbe7c132b83" providerId="LiveId" clId="{41BEFFC7-F8AB-4540-9A4F-4C791638AFD5}" dt="2023-04-10T08:21:16.305" v="10" actId="9405"/>
        <pc:sldMkLst>
          <pc:docMk/>
          <pc:sldMk cId="0" sldId="263"/>
        </pc:sldMkLst>
        <pc:inkChg chg="add">
          <ac:chgData name="实 陈" userId="09163dbe7c132b83" providerId="LiveId" clId="{41BEFFC7-F8AB-4540-9A4F-4C791638AFD5}" dt="2023-04-10T08:21:09.726" v="9" actId="9405"/>
          <ac:inkMkLst>
            <pc:docMk/>
            <pc:sldMk cId="0" sldId="263"/>
            <ac:inkMk id="4" creationId="{1C282BB5-6104-2252-9BEB-BDC0EE1E83C5}"/>
          </ac:inkMkLst>
        </pc:inkChg>
        <pc:inkChg chg="add">
          <ac:chgData name="实 陈" userId="09163dbe7c132b83" providerId="LiveId" clId="{41BEFFC7-F8AB-4540-9A4F-4C791638AFD5}" dt="2023-04-10T08:21:16.305" v="10" actId="9405"/>
          <ac:inkMkLst>
            <pc:docMk/>
            <pc:sldMk cId="0" sldId="263"/>
            <ac:inkMk id="5" creationId="{C2894017-23C6-AD9C-6F39-E4FA64CAA5D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08:18:4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1302 13672 0 0,'-7'10'112'0'0,"2"0"1"0"0,-1 0-1 0 0,1 1 1 0 0,1 0 0 0 0,0 0-1 0 0,0 0 1 0 0,1 1-1 0 0,1-1 1 0 0,0 1 0 0 0,0 0-1 0 0,1-1 1 0 0,1 18 0 0 0,0-27-94 0 0,1 1 1 0 0,0-1 0 0 0,0 1-1 0 0,-1-1 1 0 0,2 0 0 0 0,-1 1-1 0 0,0-1 1 0 0,0 0 0 0 0,1 0-1 0 0,-1 1 1 0 0,1-1 0 0 0,0 0-1 0 0,0-1 1 0 0,0 1 0 0 0,0 0-1 0 0,0 0 1 0 0,0-1 0 0 0,0 1-1 0 0,0-1 1 0 0,1 0 0 0 0,-1 0-1 0 0,3 1 1 0 0,7 3 111 0 0,1 0 1 0 0,25 6-1 0 0,-33-10-65 0 0,38 8 293 0 0,1-2 1 0 0,52 2 0 0 0,90-5 216 0 0,27 1 424 0 0,136 31-253 0 0,-308-31-622 0 0,118 7 292 0 0,179-10 0 0 0,48-42-31 0 0,-139 8-223 0 0,51-7-5 0 0,76-7 23 0 0,-303 43-142 0 0,-1-4 0 0 0,-1-2 1 0 0,76-21-1 0 0,354-152 236 0 0,-395 130-204 0 0,-9 2 31 0 0,-68 38-66 0 0,-1-1 0 0 0,-1-1 1 0 0,0-1-1 0 0,-1-1 0 0 0,39-34 0 0 0,-58 45-19 0 0,0-1-1 0 0,0 0 0 0 0,0 0 1 0 0,-1-1-1 0 0,0 0 0 0 0,0 1 1 0 0,0-1-1 0 0,-1 0 0 0 0,0-1 1 0 0,-1 1-1 0 0,4-14 1 0 0,-5 11 2 0 0,1-1 0 0 0,-2 0 0 0 0,1 0 1 0 0,-2 1-1 0 0,1-1 0 0 0,-2 0 0 0 0,-3-18 1 0 0,-1 9 11 0 0,-1 0 0 0 0,0 1 0 0 0,-1 0 0 0 0,-1 0 0 0 0,-1 1 0 0 0,-1 1 1 0 0,0-1-1 0 0,-21-21 0 0 0,2 8 29 0 0,-1 1 0 0 0,-2 2 0 0 0,-1 1 0 0 0,-65-38 0 0 0,6 14 77 0 0,-142-57 1 0 0,143 69-76 0 0,2 1 8 0 0,-2 5-1 0 0,-114-27 0 0 0,202 59-66 0 0,-345-73 253 0 0,250 58-156 0 0,-156-6 0 0 0,-225 31 119 0 0,-4 23-19 0 0,280-18-131 0 0,-169 28 124 0 0,201-16-73 0 0,-197 36 79 0 0,310-49-152 0 0,2 2 1 0 0,0 3 0 0 0,0 2-1 0 0,-80 41 1 0 0,116-49-22 0 0,0 2-1 0 0,0 0 1 0 0,1 1 0 0 0,1 1 0 0 0,-29 31 0 0 0,36-34-8 0 0,1 2 1 0 0,1-1 0 0 0,0 1 0 0 0,1 1-1 0 0,0 0 1 0 0,2 0 0 0 0,-1 1-1 0 0,-7 31 1 0 0,8-24 6 0 0,2 0 0 0 0,2 0 0 0 0,0 1 0 0 0,1-1-1 0 0,1 1 1 0 0,1 0 0 0 0,2-1 0 0 0,6 37 0 0 0,-4-41-9 0 0,2-1 0 0 0,0 1 0 0 0,0-1-1 0 0,2-1 1 0 0,1 1 0 0 0,0-2 0 0 0,1 1 0 0 0,1-1 0 0 0,0-1 0 0 0,27 29 0 0 0,9 4 60 0 0,109 86 1 0 0,-119-109-55 0 0,0-1 0 0 0,2-2 0 0 0,83 37 0 0 0,-42-28 2 0 0,121 46 33 0 0,-139-58-31 0 0,86 18 1 0 0,209 12 38 0 0,-239-43-48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08:18:4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1543 11256 0 0,'0'0'96'0'0,"2"4"1"0"0,-1-1-64 0 0,0 0 1 0 0,1 0-1 0 0,0 0 1 0 0,-1 0-1 0 0,1 0 1 0 0,0 0-1 0 0,1-1 1 0 0,-1 1-1 0 0,0-1 1 0 0,1 1-1 0 0,0-1 0 0 0,-1 0 1 0 0,1 0-1 0 0,0-1 1 0 0,0 1-1 0 0,0 0 1 0 0,0-1-1 0 0,0 0 1 0 0,0 1-1 0 0,1-1 1 0 0,3 0-1 0 0,11 3 155 0 0,-1-2-1 0 0,1 0 1 0 0,0-1 0 0 0,0-1 0 0 0,19-2 0 0 0,36 2 73 0 0,-28 4 26 0 0,-21-1 12 0 0,41-1 0 0 0,91-4 259 0 0,-134 2-444 0 0,32-5 0 0 0,5 0 162 0 0,7 1 209 0 0,110-22 1 0 0,34-3-95 0 0,-40 12 4 0 0,-75 4-249 0 0,32-5 18 0 0,-70 7-104 0 0,172-37 126 0 0,-156 29-110 0 0,79-32 0 0 0,99-68 120 0 0,-83 48-89 0 0,-123 55-48 0 0,-1-2 0 0 0,72-41 0 0 0,-89 42-17 0 0,1 1-1 0 0,39-15 1 0 0,91-45 182 0 0,-114 58-131 0 0,156-74 265 0 0,-195 89-337 0 0,0-1 0 0 0,0 1 1 0 0,0-1-1 0 0,0 0 0 0 0,0 0 1 0 0,-1 0-1 0 0,0-1 0 0 0,0 1 0 0 0,0-1 1 0 0,0 0-1 0 0,-1 0 0 0 0,0-1 1 0 0,0 1-1 0 0,0-1 0 0 0,-1 1 1 0 0,3-10-1 0 0,-3 6 4 0 0,0-1 0 0 0,-1 1 1 0 0,0-1-1 0 0,0 1 0 0 0,-1-1 0 0 0,-1 1 1 0 0,0-1-1 0 0,0 1 0 0 0,-5-18 0 0 0,1 6 9 0 0,-2 0 1 0 0,0 1-1 0 0,-2 0 0 0 0,0 0 0 0 0,-1 0 0 0 0,-1 1 0 0 0,-1 1 0 0 0,-1 0 0 0 0,0 0 0 0 0,-1 2 0 0 0,-1 0 0 0 0,0 0 0 0 0,-1 1 0 0 0,-1 1 0 0 0,-1 1 0 0 0,0 0 1 0 0,0 1-1 0 0,-1 2 0 0 0,-26-12 0 0 0,-19-5 58 0 0,-178-70 144 0 0,180 76-167 0 0,0 3-1 0 0,-69-11 1 0 0,-452-48 278 0 0,183 59-93 0 0,368 17-235 0 0,-68 1 53 0 0,-127 17-1 0 0,-97 34 94 0 0,132-24-64 0 0,-55 11-3 0 0,101-3 33 0 0,-274 104-1 0 0,385-125-113 0 0,1 2-1 0 0,1 2 0 0 0,0 0 0 0 0,1 3 1 0 0,2 0-1 0 0,0 2 0 0 0,1 1 0 0 0,1 2 1 0 0,-29 34-1 0 0,33-30 14 0 0,1 1 0 0 0,1 1-1 0 0,-22 45 1 0 0,39-66-21 0 0,-1 1 0 0 0,2 0-1 0 0,0 0 1 0 0,0 0 0 0 0,1 1-1 0 0,0-1 1 0 0,1 1 0 0 0,1 0 0 0 0,0 0-1 0 0,0 0 1 0 0,2-1 0 0 0,-1 1 0 0 0,5 22-1 0 0,6 1 20 0 0,1-1 0 0 0,25 50 0 0 0,-34-80-25 0 0,7 14 5 0 0,0-1 0 0 0,2 0 0 0 0,0-1 0 0 0,1 0 0 0 0,0-1 0 0 0,1-1 0 0 0,1 0 0 0 0,1-1 0 0 0,0 0 0 0 0,1-2 0 0 0,0 0 0 0 0,35 18 0 0 0,2-4 10 0 0,1-2-1 0 0,1-2 1 0 0,70 16 0 0 0,165 23 34 0 0,0-27-6 0 0,-194-23-28 0 0,506 13 83 0 0,-553-23-92 0 0,371-7 61 0 0,-47 0-18 0 0,-288 6-30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08:20:5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1980 12360 0 0,'6'1'145'0'0,"5"0"-62"0"0,1 1 1 0 0,-1-2-1 0 0,1 1 1 0 0,0-2-1 0 0,12-1 1 0 0,65-14 284 0 0,-56 9 38 0 0,43-3-1 0 0,142 1 1026 0 0,375 33 0 0 0,28 10-256 0 0,-390-39-837 0 0,64 3-65 0 0,-204 8-203 0 0,338 26 164 0 0,-2 27 15 0 0,18 3 14 0 0,-328-49-166 0 0,-7-2 16 0 0,125-6-1 0 0,12 2 93 0 0,28-1-7 0 0,99 4 106 0 0,-104 1-95 0 0,511-45 345 0 0,-564 22-428 0 0,-28 3-6 0 0,0-1 36 0 0,215 15 0 0 0,49-22 63 0 0,-441 16-214 0 0,316-53 138 0 0,-265 41-123 0 0,287-68 115 0 0,-182 25-48 0 0,-113 36-58 0 0,304-111 109 0 0,-303 107-99 0 0,-1-2 1 0 0,62-41-1 0 0,19-9 45 0 0,-107 62-62 0 0,-1-1 0 0 0,0-1 0 0 0,-1-1 1 0 0,-1-1-1 0 0,40-38 0 0 0,-52 42-10 0 0,-1 0 0 0 0,0-2 0 0 0,-1 0 0 0 0,-1 0 0 0 0,16-32 0 0 0,16-33 15 0 0,-22 44-7 0 0,-2 0 1 0 0,17-49-1 0 0,-16 30-1 0 0,-8 26 15 0 0,11-48 0 0 0,-21 66-24 0 0,0 0 0 0 0,-1 0 0 0 0,0 0 0 0 0,0-1 0 0 0,-2 1 1 0 0,1 0-1 0 0,-5-21 0 0 0,1 12 1 0 0,-2 0 0 0 0,0 0 0 0 0,-1 1-1 0 0,-1-1 1 0 0,-1 2 0 0 0,0-1 0 0 0,-2 1 0 0 0,0 1 0 0 0,-1 0 0 0 0,-1 0-1 0 0,-1 1 1 0 0,-1 1 0 0 0,-27-24 0 0 0,12 13 7 0 0,-2 2-1 0 0,-1 1 1 0 0,-1 1-1 0 0,-71-34 1 0 0,40 29 8 0 0,-30-15 15 0 0,-136-39 0 0 0,-161-6 63 0 0,282 66-68 0 0,-522-63 127 0 0,190 74-49 0 0,307 12-84 0 0,-102 3 24 0 0,-153-2 33 0 0,-237-9 43 0 0,410 8-76 0 0,-607 5 99 0 0,565-8-108 0 0,-64 0-2 0 0,-168 2 29 0 0,204 2-39 0 0,82 1-2 0 0,-232 12 21 0 0,258-6-33 0 0,-139 19 6 0 0,156-12-3 0 0,-179 29 6 0 0,234-29-15 0 0,-424 97 36 0 0,404-74-29 0 0,-151 68-1 0 0,91-32 6 0 0,-283 143 23 0 0,182-55-8 0 0,250-139-35 0 0,1 1 0 0 0,2 2 0 0 0,0 1-1 0 0,2 2 1 0 0,1 2 0 0 0,-40 50 0 0 0,57-64-1 0 0,1 1 0 0 0,1 1 0 0 0,1 0 0 0 0,0 1 0 0 0,2 0 0 0 0,-10 27 0 0 0,15-33-2 0 0,1 0 0 0 0,0 0 1 0 0,1 1-1 0 0,0-1 0 0 0,2 1 0 0 0,-1 0 1 0 0,2 0-1 0 0,0-1 0 0 0,1 1 1 0 0,4 18-1 0 0,-2-21 0 0 0,1 0-1 0 0,1-1 1 0 0,0 0-1 0 0,0 0 1 0 0,1 0 0 0 0,9 12-1 0 0,49 64 12 0 0,-64-87-13 0 0,20 23 3 0 0,2-1 1 0 0,0-1-1 0 0,30 24 0 0 0,81 50 8 0 0,-106-77-9 0 0,1-2 0 0 0,1-1 0 0 0,49 18 0 0 0,21 2-1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08:21:09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2194 10040 0 0,'0'0'88'0'0,"4"-2"-72"0"0,8-4 86 0 0,1 2 0 0 0,-1-1 1 0 0,1 2-1 0 0,18-4 1 0 0,71-14 221 0 0,-62 11-14 0 0,80-9 1 0 0,72 2 336 0 0,-13-9 226 0 0,-65 12-193 0 0,24-3-311 0 0,-83 14-106 0 0,0 3 0 0 0,0 2-1 0 0,88 13 1 0 0,-106-9-169 0 0,1-2 0 0 0,0-2 0 0 0,38-3 1 0 0,114-16 92 0 0,-91 7-83 0 0,465-36 712 0 0,-379 38-593 0 0,-49 5 55 0 0,-31-8-53 0 0,13-1-65 0 0,101 15 199 0 0,-202-1-322 0 0,178 21 343 0 0,-74-9-158 0 0,32 7 46 0 0,-58-4 48 0 0,179 9 0 0 0,-193-26-153 0 0,91-14 0 0 0,40 0 119 0 0,-123 14-171 0 0,190-5 320 0 0,-73-2-208 0 0,-120 7-62 0 0,0-5-1 0 0,109-18 0 0 0,130-35 280 0 0,83-10 163 0 0,-320 55-392 0 0,96-3-1 0 0,-155 13-146 0 0,0-2 1 0 0,-1-2-1 0 0,0 0 0 0 0,0-2 0 0 0,-1 0 0 0 0,38-20 1 0 0,105-39 165 0 0,-149 60-193 0 0,0-1 0 0 0,-1-1 0 0 0,-1-1 0 0 0,0-1-1 0 0,0-1 1 0 0,-1 0 0 0 0,17-18 0 0 0,-25 23-26 0 0,23-21 108 0 0,51-61 0 0 0,-71 72-75 0 0,0 0 0 0 0,-1-1 0 0 0,-2 0 0 0 0,11-24-1 0 0,-17 34-31 0 0,7-19 53 0 0,-2-1 0 0 0,0 0 0 0 0,-2 0 0 0 0,5-48 0 0 0,-10 59-37 0 0,-1 0 0 0 0,-1 0 0 0 0,-1 1-1 0 0,-1-1 1 0 0,0 0 0 0 0,-1 0 0 0 0,-6-20 0 0 0,-6-10 66 0 0,-27-59 0 0 0,31 84-64 0 0,0 0-1 0 0,-2 1 1 0 0,-1 0 0 0 0,0 1-1 0 0,-2 0 1 0 0,0 1 0 0 0,-1 1-1 0 0,-1 1 1 0 0,-1 0 0 0 0,0 1-1 0 0,-35-22 1 0 0,3 8 29 0 0,-1 3 1 0 0,-65-26-1 0 0,-40-20 74 0 0,80 34-72 0 0,-2 3 1 0 0,-113-36 0 0 0,-59 0 190 0 0,-483-75 0 0 0,490 133-156 0 0,-5 20-20 0 0,176-3-52 0 0,-351 22 108 0 0,39-1-28 0 0,223-16-60 0 0,-232 4 76 0 0,150-6-64 0 0,49-1-8 0 0,-445 18 103 0 0,561-16-137 0 0,-7 1 20 0 0,-162 32 0 0 0,-175 76 38 0 0,335-89-58 0 0,-252 78 36 0 0,222-67-31 0 0,-168 63 23 0 0,179-52-31 0 0,2 5-1 0 0,3 4 0 0 0,-124 92 1 0 0,132-81-9 0 0,27-21 6 0 0,3 3 0 0 0,-91 88-1 0 0,122-103-5 0 0,2 1-1 0 0,1 1 1 0 0,2 2 0 0 0,-28 52-1 0 0,34-51 0 0 0,3 1 0 0 0,1 0 1 0 0,2 2-1 0 0,2 0 0 0 0,2 0 0 0 0,-10 67 0 0 0,20-83-1 0 0,1 1 0 0 0,1-1 0 0 0,1 1 0 0 0,2-1 0 0 0,1 0 0 0 0,1 0 0 0 0,1 0 0 0 0,2 0 0 0 0,0-1 0 0 0,2-1 0 0 0,14 28 0 0 0,-14-32 0 0 0,2 0 0 0 0,0 0 0 0 0,1-2 0 0 0,1 1 0 0 0,1-2 0 0 0,1 0 0 0 0,0 0 0 0 0,2-2 0 0 0,27 22 0 0 0,22 5 0 0 0,101 48 0 0 0,-91-51 0 0 0,225 100 0 0 0,-195-100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08:21:1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2133 9144 0 0,'11'-11'190'0'0,"0"0"0"0"0,1 1 1 0 0,0 0-1 0 0,1 0 1 0 0,0 2-1 0 0,1-1 0 0 0,0 2 1 0 0,0 0-1 0 0,28-10 1 0 0,4 4 1540 0 0,92-14 1 0 0,-135 26-1693 0 0,95-13 1410 0 0,177-3-1 0 0,-221 18-864 0 0,94 11 0 0 0,91 29 337 0 0,125 20-56 0 0,-305-52-758 0 0,255 26 220 0 0,-103-33-107 0 0,304-35-1 0 0,-77-17-6 0 0,-283 31-141 0 0,148-14 47 0 0,273 7 265 0 0,-559 26-374 0 0,307 5 281 0 0,-2 25 11 0 0,-240-12-202 0 0,-49-10-27 0 0,39 5-1 0 0,104 14 86 0 0,-23-3-4 0 0,-70-12-63 0 0,-13-2 4 0 0,1-2 1 0 0,87-2-1 0 0,-108-8-45 0 0,232-4 179 0 0,-44 6-18 0 0,-97 2-78 0 0,-62-2-52 0 0,89 11 1 0 0,124 18 147 0 0,178-24 71 0 0,-1-44 27 0 0,-336 20-241 0 0,84-13 42 0 0,-90 11 8 0 0,179-7-1 0 0,-50 9 34 0 0,-30 2-43 0 0,44-6-2 0 0,-186 15-79 0 0,-42 2-19 0 0,-1-1-1 0 0,55-18 1 0 0,78-34 44 0 0,-98 31-26 0 0,68-29 27 0 0,-119 45-47 0 0,-1-1 1 0 0,1-1-1 0 0,31-26 1 0 0,40-25 30 0 0,-72 51-38 0 0,-1-1-1 0 0,-1-1 0 0 0,-1 0 0 0 0,32-33 0 0 0,-21 14-4 0 0,2-2 20 0 0,44-65 1 0 0,-69 88-25 0 0,0 0 1 0 0,-1-1 0 0 0,-1 0-1 0 0,0-1 1 0 0,-1 0 0 0 0,-1 0-1 0 0,0 0 1 0 0,3-29 0 0 0,-4 16 17 0 0,-1-40 0 0 0,-3 57-20 0 0,-1 0 0 0 0,-1-1 0 0 0,0 1 1 0 0,0 0-1 0 0,-1 0 0 0 0,-6-13 1 0 0,-5-4 7 0 0,-1 0 0 0 0,-2 1 0 0 0,0 1 0 0 0,-2 0 0 0 0,-33-35 0 0 0,24 29 3 0 0,11 12-9 0 0,-1 1 0 0 0,-1 1 0 0 0,-1 1 0 0 0,-30-22 0 0 0,-70-49 32 0 0,-34-24 17 0 0,129 97-47 0 0,0 2 0 0 0,-1 0 0 0 0,-1 2 0 0 0,-41-12 0 0 0,-114-22 27 0 0,156 40-31 0 0,-143-42 23 0 0,58 13-15 0 0,73 24-8 0 0,-263-62 36 0 0,139 42-23 0 0,-124-19 18 0 0,-31 24-13 0 0,169 16-13 0 0,-40 0 3 0 0,-159 17 16 0 0,-87 1-16 0 0,60-1-2 0 0,130-1-5 0 0,-96-1 0 0 0,-22-1-1 0 0,124 1 5 0 0,-404 15-11 0 0,351-8 0 0 0,-123 15 0 0 0,262-15 0 0 0,-306 30 0 0 0,159-13 0 0 0,63-8 0 0 0,-983 108 0 0 0,843-68-1 0 0,11 30-14 0 0,224-49 16 0 0,43-14-6 0 0,-146 62 1 0 0,-73 71-3 0 0,179-92 6 0 0,93-49 0 0 0,2 2-1 0 0,0 2 0 0 0,2 1 1 0 0,-45 36-1 0 0,65-42 1 0 0,1 1 1 0 0,1 1-1 0 0,1 0 0 0 0,1 2 1 0 0,1 0-1 0 0,1 0 0 0 0,1 2 1 0 0,1 0-1 0 0,1 0 0 0 0,1 1 1 0 0,-10 37-1 0 0,15-40-1 0 0,1-1 1 0 0,0 1-1 0 0,2 0 0 0 0,1 0 1 0 0,1 0-1 0 0,1 0 0 0 0,1 0 1 0 0,1 0-1 0 0,1 0 0 0 0,0 0 1 0 0,2 0-1 0 0,1-1 0 0 0,1 0 1 0 0,12 28-1 0 0,-1-14-2 0 0,2 0 0 0 0,1-1 1 0 0,1-1-1 0 0,2-1 0 0 0,2-1 1 0 0,0-1-1 0 0,54 47 0 0 0,-28-36-4 0 0,1-2-1 0 0,83 46 0 0 0,-50-37-6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计算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627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概念</a:t>
            </a:r>
            <a:r>
              <a:rPr lang="en-US" altLang="zh-CN" sz="4000" dirty="0"/>
              <a:t>-1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39552" y="836712"/>
            <a:ext cx="4176464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zh-CN" sz="3600" dirty="0"/>
              <a:t>ハイパーリンク</a:t>
            </a:r>
            <a:endParaRPr lang="en-US" altLang="ja-JP" sz="3600" dirty="0"/>
          </a:p>
          <a:p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ハイパーテキスト</a:t>
            </a:r>
            <a:r>
              <a:rPr lang="zh-CN" altLang="en-US" sz="3600" dirty="0"/>
              <a:t> </a:t>
            </a:r>
            <a:endParaRPr lang="en-US" altLang="ja-JP" sz="3600" dirty="0"/>
          </a:p>
          <a:p>
            <a:r>
              <a:rPr lang="en-US" altLang="zh-CN" sz="3600" dirty="0"/>
              <a:t>XML</a:t>
            </a:r>
          </a:p>
          <a:p>
            <a:r>
              <a:rPr lang="en-US" altLang="zh-CN" sz="3600" dirty="0"/>
              <a:t>WWW</a:t>
            </a:r>
          </a:p>
          <a:p>
            <a:r>
              <a:rPr lang="en-US" altLang="zh-CN" sz="3600" dirty="0"/>
              <a:t>HTTP</a:t>
            </a:r>
          </a:p>
          <a:p>
            <a:r>
              <a:rPr lang="en-US" altLang="zh-CN" sz="3600" dirty="0"/>
              <a:t>SOA</a:t>
            </a:r>
          </a:p>
          <a:p>
            <a:r>
              <a:rPr lang="zh-CN" altLang="zh-CN" sz="3600" dirty="0"/>
              <a:t>R</a:t>
            </a:r>
            <a:r>
              <a:rPr lang="en-US" altLang="zh-CN" sz="3600" dirty="0" err="1"/>
              <a:t>eferer</a:t>
            </a:r>
            <a:endParaRPr lang="en-US" altLang="zh-CN" sz="3600" dirty="0"/>
          </a:p>
          <a:p>
            <a:r>
              <a:rPr lang="en-US" altLang="ja-JP" sz="3600" dirty="0"/>
              <a:t>Web</a:t>
            </a:r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アプリケーション </a:t>
            </a:r>
            <a:endParaRPr lang="en-US" altLang="ja-JP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r>
              <a:rPr lang="ja-JP" altLang="en-US" sz="3600" dirty="0"/>
              <a:t>CGI</a:t>
            </a:r>
          </a:p>
          <a:p>
            <a:r>
              <a:rPr lang="ja-JP" altLang="en-US" sz="3600" dirty="0"/>
              <a:t>DBMS</a:t>
            </a:r>
          </a:p>
        </p:txBody>
      </p:sp>
      <p:sp>
        <p:nvSpPr>
          <p:cNvPr id="6" name="矩形 5"/>
          <p:cNvSpPr/>
          <p:nvPr/>
        </p:nvSpPr>
        <p:spPr>
          <a:xfrm>
            <a:off x="5400675" y="968375"/>
            <a:ext cx="370332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HTML</a:t>
            </a:r>
          </a:p>
          <a:p>
            <a:pPr lvl="0"/>
            <a:r>
              <a:rPr lang="zh-CN" altLang="zh-CN" sz="3600" dirty="0">
                <a:solidFill>
                  <a:prstClr val="black"/>
                </a:solidFill>
              </a:rPr>
              <a:t>G</a:t>
            </a:r>
            <a:r>
              <a:rPr lang="en-US" altLang="zh-CN" sz="3600" dirty="0">
                <a:solidFill>
                  <a:prstClr val="black"/>
                </a:solidFill>
              </a:rPr>
              <a:t>ET</a:t>
            </a: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POST</a:t>
            </a: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PHP</a:t>
            </a: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SEO</a:t>
            </a: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REST</a:t>
            </a:r>
          </a:p>
          <a:p>
            <a:pPr lvl="0"/>
            <a:r>
              <a:rPr lang="en-US" altLang="zh-CN" sz="3600" dirty="0">
                <a:solidFill>
                  <a:prstClr val="black"/>
                </a:solidFill>
              </a:rPr>
              <a:t>SOE</a:t>
            </a:r>
          </a:p>
          <a:p>
            <a:pPr lvl="0"/>
            <a:r>
              <a:rPr lang="ja-JP" altLang="zh-CN" sz="3600" dirty="0">
                <a:solidFill>
                  <a:prstClr val="black"/>
                </a:solidFill>
              </a:rPr>
              <a:t>マッシュアップ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zh-CN" sz="3600" dirty="0"/>
              <a:t>アドエクスチェンジ</a:t>
            </a:r>
          </a:p>
          <a:p>
            <a:pPr lvl="0"/>
            <a:r>
              <a:rPr lang="zh-CN" altLang="zh-CN" sz="3600" dirty="0"/>
              <a:t> </a:t>
            </a:r>
            <a:r>
              <a:rPr lang="en-US" altLang="ja-JP" sz="3600" dirty="0"/>
              <a:t>Web</a:t>
            </a:r>
            <a:r>
              <a:rPr lang="ja-JP" altLang="en-US" sz="3600" dirty="0"/>
              <a:t>ページ</a:t>
            </a:r>
            <a:endParaRPr lang="zh-CN" altLang="zh-CN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C1F9F46-2F50-C9A4-B57A-1D0C56F8AE45}"/>
                  </a:ext>
                </a:extLst>
              </p14:cNvPr>
              <p14:cNvContentPartPr/>
              <p14:nvPr/>
            </p14:nvContentPartPr>
            <p14:xfrm>
              <a:off x="551376" y="4133218"/>
              <a:ext cx="1642320" cy="5857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C1F9F46-2F50-C9A4-B57A-1D0C56F8A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376" y="4124218"/>
                <a:ext cx="165996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A5157DC-B4DB-B81B-99DB-CE1547EA5C1B}"/>
                  </a:ext>
                </a:extLst>
              </p14:cNvPr>
              <p14:cNvContentPartPr/>
              <p14:nvPr/>
            </p14:nvContentPartPr>
            <p14:xfrm>
              <a:off x="5159016" y="4231138"/>
              <a:ext cx="1447200" cy="5799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A5157DC-B4DB-B81B-99DB-CE1547EA5C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0016" y="4222498"/>
                <a:ext cx="14648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2E7DE09-19F0-A2C9-6D1C-DDCAC13AA520}"/>
                  </a:ext>
                </a:extLst>
              </p14:cNvPr>
              <p14:cNvContentPartPr/>
              <p14:nvPr/>
            </p14:nvContentPartPr>
            <p14:xfrm>
              <a:off x="5237464" y="5259759"/>
              <a:ext cx="3670200" cy="7970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2E7DE09-19F0-A2C9-6D1C-DDCAC13AA5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8464" y="5250759"/>
                <a:ext cx="3687840" cy="81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627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概念</a:t>
            </a:r>
            <a:r>
              <a:rPr lang="en-US" altLang="zh-CN" sz="4000" dirty="0"/>
              <a:t>-2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39552" y="764704"/>
            <a:ext cx="8358214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600" dirty="0"/>
              <a:t>検索エンジン</a:t>
            </a:r>
            <a:endParaRPr lang="en-US" altLang="zh-CN" sz="3600" dirty="0"/>
          </a:p>
          <a:p>
            <a:pPr lvl="0"/>
            <a:r>
              <a:rPr lang="en-US" altLang="zh-CN" sz="3600" dirty="0"/>
              <a:t>PageRank</a:t>
            </a:r>
            <a:endParaRPr lang="zh-CN" altLang="zh-CN" sz="3600" dirty="0"/>
          </a:p>
          <a:p>
            <a:pPr lvl="0"/>
            <a:r>
              <a:rPr lang="ja-JP" altLang="zh-CN" sz="3600" dirty="0"/>
              <a:t>テキストマイニング</a:t>
            </a:r>
            <a:endParaRPr lang="zh-CN" altLang="zh-CN" sz="3600" dirty="0"/>
          </a:p>
          <a:p>
            <a:pPr lvl="0"/>
            <a:r>
              <a:rPr lang="ja-JP" altLang="zh-CN" sz="3600" dirty="0"/>
              <a:t>クローラー</a:t>
            </a:r>
            <a:endParaRPr lang="en-US" altLang="ja-JP" sz="3600" dirty="0"/>
          </a:p>
          <a:p>
            <a:pPr lvl="0"/>
            <a:r>
              <a:rPr lang="en-US" altLang="zh-CN" sz="3600" dirty="0"/>
              <a:t>indexer</a:t>
            </a:r>
            <a:endParaRPr lang="zh-CN" altLang="zh-CN" sz="3600" dirty="0"/>
          </a:p>
          <a:p>
            <a:pPr lvl="0"/>
            <a:r>
              <a:rPr lang="ja-JP" altLang="zh-CN" sz="3600" dirty="0"/>
              <a:t>ユーザベース協調フィルタリング</a:t>
            </a:r>
            <a:endParaRPr lang="zh-CN" altLang="zh-CN" sz="3600" dirty="0"/>
          </a:p>
          <a:p>
            <a:pPr lvl="0"/>
            <a:r>
              <a:rPr lang="ja-JP" altLang="zh-CN" sz="3600" dirty="0"/>
              <a:t>内容（コンテンツ）ベースフィルタリング</a:t>
            </a:r>
            <a:endParaRPr lang="en-US" altLang="ja-JP" sz="3600" dirty="0"/>
          </a:p>
          <a:p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アイテムベース協調フィルタ リング </a:t>
            </a:r>
            <a:endParaRPr lang="en-US" altLang="zh-CN" sz="6000" dirty="0"/>
          </a:p>
          <a:p>
            <a:pPr lvl="0"/>
            <a:r>
              <a:rPr lang="ja-JP" altLang="zh-CN" sz="3600" dirty="0"/>
              <a:t>属性ベースフィルタリング</a:t>
            </a:r>
            <a:r>
              <a:rPr lang="zh-CN" altLang="zh-CN" sz="3600" dirty="0"/>
              <a:t> </a:t>
            </a:r>
          </a:p>
          <a:p>
            <a:pPr lvl="0"/>
            <a:r>
              <a:rPr lang="zh-CN" altLang="en-US" sz="3600" b="1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集合知</a:t>
            </a:r>
            <a:r>
              <a:rPr lang="ja-JP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の条件</a:t>
            </a:r>
            <a:endParaRPr lang="en-US" altLang="zh-CN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627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概念</a:t>
            </a:r>
            <a:r>
              <a:rPr lang="en-US" altLang="zh-CN" sz="4000" dirty="0"/>
              <a:t>-3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39552" y="764704"/>
            <a:ext cx="4608512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zh-CN" sz="3600" dirty="0"/>
              <a:t>フィルタバブル</a:t>
            </a:r>
            <a:endParaRPr lang="en-US" altLang="ja-JP" sz="3600" dirty="0"/>
          </a:p>
          <a:p>
            <a:r>
              <a:rPr lang="en-US" altLang="zh-CN" sz="3600" dirty="0"/>
              <a:t>SSL</a:t>
            </a:r>
          </a:p>
          <a:p>
            <a:r>
              <a:rPr lang="en-US" altLang="zh-CN" sz="3600" dirty="0">
                <a:sym typeface="+mn-ea"/>
              </a:rPr>
              <a:t>TLS</a:t>
            </a:r>
            <a:endParaRPr lang="en-US" altLang="zh-CN" sz="3600" dirty="0"/>
          </a:p>
          <a:p>
            <a:r>
              <a:rPr lang="en-US" altLang="zh-CN" sz="3600" dirty="0"/>
              <a:t>CDN</a:t>
            </a:r>
          </a:p>
          <a:p>
            <a:r>
              <a:rPr lang="ja-JP" altLang="zh-CN" sz="3600" dirty="0"/>
              <a:t>フィッシング</a:t>
            </a:r>
            <a:endParaRPr lang="en-US" altLang="ja-JP" sz="3600" dirty="0"/>
          </a:p>
          <a:p>
            <a:r>
              <a:rPr lang="ja-JP" altLang="zh-CN" sz="3600" dirty="0"/>
              <a:t>ページビュー</a:t>
            </a:r>
            <a:r>
              <a:rPr lang="zh-CN" altLang="zh-CN" sz="3600" dirty="0"/>
              <a:t> </a:t>
            </a:r>
          </a:p>
          <a:p>
            <a:r>
              <a:rPr lang="en-US" altLang="ja-JP" sz="3600" dirty="0"/>
              <a:t>パケット</a:t>
            </a:r>
          </a:p>
          <a:p>
            <a:r>
              <a:rPr lang="ja-JP" altLang="zh-CN" sz="3600" dirty="0"/>
              <a:t>セッション</a:t>
            </a:r>
            <a:r>
              <a:rPr lang="zh-CN" altLang="zh-CN" sz="3600" dirty="0"/>
              <a:t> </a:t>
            </a:r>
            <a:endParaRPr lang="en-US" altLang="ja-JP" sz="3600" dirty="0"/>
          </a:p>
          <a:p>
            <a:r>
              <a:rPr lang="ja-JP" altLang="zh-CN" sz="3600" dirty="0"/>
              <a:t>クラスタリング</a:t>
            </a:r>
            <a:r>
              <a:rPr lang="zh-CN" altLang="zh-CN" sz="3600" dirty="0"/>
              <a:t> </a:t>
            </a:r>
            <a:endParaRPr lang="en-US" altLang="zh-CN" sz="3600" dirty="0"/>
          </a:p>
          <a:p>
            <a:r>
              <a:rPr lang="ja-JP" altLang="zh-CN" sz="3600" dirty="0"/>
              <a:t>ログマイニング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076056" y="836712"/>
            <a:ext cx="4067944" cy="618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sym typeface="+mn-ea"/>
              </a:rPr>
              <a:t>各種類</a:t>
            </a:r>
            <a:r>
              <a:rPr lang="ja-JP" altLang="zh-CN" sz="3600" dirty="0"/>
              <a:t>認証</a:t>
            </a:r>
          </a:p>
          <a:p>
            <a:r>
              <a:rPr lang="ja-JP" altLang="en-US" sz="3600" dirty="0">
                <a:sym typeface="+mn-ea"/>
              </a:rPr>
              <a:t>各種類</a:t>
            </a:r>
            <a:r>
              <a:rPr lang="en-US" altLang="zh-CN" sz="3600" dirty="0">
                <a:sym typeface="+mn-ea"/>
              </a:rPr>
              <a:t>Cookie</a:t>
            </a:r>
            <a:endParaRPr lang="en-US" altLang="zh-CN" sz="3600" dirty="0"/>
          </a:p>
          <a:p>
            <a:r>
              <a:rPr lang="ja-JP" altLang="en-US" sz="3600" dirty="0">
                <a:sym typeface="+mn-ea"/>
              </a:rPr>
              <a:t>各種類</a:t>
            </a:r>
            <a:r>
              <a:rPr lang="en-US" altLang="zh-CN" sz="3600" dirty="0">
                <a:latin typeface="MS PGothic" panose="020B0600070205080204" charset="-122"/>
                <a:ea typeface="MS PGothic" panose="020B0600070205080204" charset="-122"/>
                <a:sym typeface="+mn-ea"/>
              </a:rPr>
              <a:t>広告</a:t>
            </a:r>
            <a:endParaRPr lang="en-US" altLang="zh-CN" sz="3600" dirty="0">
              <a:sym typeface="+mn-ea"/>
            </a:endParaRPr>
          </a:p>
          <a:p>
            <a:r>
              <a:rPr lang="en-US" altLang="ja-JP" sz="3600" dirty="0"/>
              <a:t>PaaS</a:t>
            </a:r>
          </a:p>
          <a:p>
            <a:r>
              <a:rPr lang="en-US" altLang="ja-JP" sz="3600" dirty="0"/>
              <a:t>IaaS</a:t>
            </a:r>
          </a:p>
          <a:p>
            <a:r>
              <a:rPr lang="en-US" altLang="ja-JP" sz="3600" dirty="0"/>
              <a:t>SaaS</a:t>
            </a:r>
          </a:p>
          <a:p>
            <a:r>
              <a:rPr lang="ja-JP" altLang="zh-CN" sz="3600" dirty="0"/>
              <a:t>ステートレス</a:t>
            </a:r>
            <a:endParaRPr lang="en-US" altLang="ja-JP" sz="3600" dirty="0"/>
          </a:p>
          <a:p>
            <a:r>
              <a:rPr lang="ja-JP" altLang="zh-CN" sz="3600" dirty="0"/>
              <a:t>ページスコアリング</a:t>
            </a:r>
            <a:endParaRPr lang="en-US" altLang="ja-JP" sz="3600" dirty="0"/>
          </a:p>
          <a:p>
            <a:r>
              <a:rPr lang="ja-JP" altLang="zh-CN" sz="3600" dirty="0"/>
              <a:t>クラスタ係数</a:t>
            </a:r>
            <a:r>
              <a:rPr lang="zh-CN" altLang="zh-CN" sz="3600" dirty="0"/>
              <a:t>  </a:t>
            </a:r>
          </a:p>
          <a:p>
            <a:r>
              <a:rPr lang="zh-CN" altLang="zh-CN" sz="3600" dirty="0">
                <a:latin typeface="MS PGothic" panose="020B0600070205080204" charset="-122"/>
                <a:ea typeface="MS PGothic" panose="020B0600070205080204" charset="-122"/>
              </a:rPr>
              <a:t>行動ターゲティング</a:t>
            </a:r>
          </a:p>
          <a:p>
            <a:endParaRPr lang="zh-CN" altLang="zh-CN" sz="3600" dirty="0">
              <a:latin typeface="MS PGothic" panose="020B0600070205080204" charset="-122"/>
              <a:ea typeface="MS PGothic" panose="020B060007020508020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C282BB5-6104-2252-9BEB-BDC0EE1E83C5}"/>
                  </a:ext>
                </a:extLst>
              </p14:cNvPr>
              <p14:cNvContentPartPr/>
              <p14:nvPr/>
            </p14:nvContentPartPr>
            <p14:xfrm>
              <a:off x="244984" y="2789439"/>
              <a:ext cx="2847240" cy="957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C282BB5-6104-2252-9BEB-BDC0EE1E83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344" y="2780799"/>
                <a:ext cx="2864880" cy="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2894017-23C6-AD9C-6F39-E4FA64CAA5D4}"/>
                  </a:ext>
                </a:extLst>
              </p14:cNvPr>
              <p14:cNvContentPartPr/>
              <p14:nvPr/>
            </p14:nvContentPartPr>
            <p14:xfrm>
              <a:off x="4963144" y="4511679"/>
              <a:ext cx="3918600" cy="807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2894017-23C6-AD9C-6F39-E4FA64CAA5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4504" y="4503039"/>
                <a:ext cx="3936240" cy="82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627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概念</a:t>
            </a:r>
            <a:r>
              <a:rPr lang="en-US" altLang="zh-CN" sz="4000" dirty="0"/>
              <a:t>-4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39552" y="764704"/>
            <a:ext cx="8358214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/>
              <a:t>CSRF</a:t>
            </a:r>
            <a:endParaRPr lang="zh-CN" altLang="zh-CN" sz="3600" dirty="0"/>
          </a:p>
          <a:p>
            <a:pPr lvl="0"/>
            <a:r>
              <a:rPr lang="en-US" altLang="zh-CN" sz="3600" dirty="0"/>
              <a:t>OS</a:t>
            </a:r>
            <a:r>
              <a:rPr lang="en-US" altLang="zh-CN" sz="3600" dirty="0">
                <a:latin typeface="MS PGothic" panose="020B0600070205080204" charset="-122"/>
                <a:ea typeface="MS PGothic" panose="020B0600070205080204" charset="-122"/>
              </a:rPr>
              <a:t>コマンド</a:t>
            </a:r>
            <a:r>
              <a:rPr lang="ja-JP" altLang="zh-CN" sz="3600" dirty="0"/>
              <a:t>インジェクション</a:t>
            </a:r>
            <a:endParaRPr lang="zh-CN" altLang="zh-CN" sz="3600" dirty="0"/>
          </a:p>
          <a:p>
            <a:pPr lvl="0"/>
            <a:r>
              <a:rPr lang="ja-JP" altLang="zh-CN" sz="3600" dirty="0"/>
              <a:t>クリックジャッキング</a:t>
            </a:r>
            <a:endParaRPr lang="zh-CN" altLang="zh-CN" sz="3600" dirty="0"/>
          </a:p>
          <a:p>
            <a:pPr lvl="0"/>
            <a:r>
              <a:rPr lang="en-US" altLang="zh-CN" sz="3600" dirty="0"/>
              <a:t>XSS</a:t>
            </a:r>
            <a:endParaRPr lang="zh-CN" altLang="zh-CN" sz="3600" dirty="0"/>
          </a:p>
          <a:p>
            <a:pPr lvl="0"/>
            <a:r>
              <a:rPr lang="ja-JP" altLang="zh-CN" sz="3600" dirty="0"/>
              <a:t>ディレクトリトラバーサル</a:t>
            </a:r>
            <a:endParaRPr lang="zh-CN" altLang="zh-CN" sz="3600" dirty="0"/>
          </a:p>
          <a:p>
            <a:pPr lvl="0"/>
            <a:r>
              <a:rPr lang="en-US" altLang="zh-CN" sz="3600" dirty="0"/>
              <a:t>SQL</a:t>
            </a:r>
            <a:r>
              <a:rPr lang="ja-JP" altLang="zh-CN" sz="3600" dirty="0"/>
              <a:t>インジェクション</a:t>
            </a:r>
          </a:p>
          <a:p>
            <a:pPr lvl="0"/>
            <a:r>
              <a:rPr lang="en-US" altLang="ja-JP" sz="3600" dirty="0"/>
              <a:t>セッションハイジャック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计算题</a:t>
            </a:r>
          </a:p>
        </p:txBody>
      </p:sp>
      <p:sp>
        <p:nvSpPr>
          <p:cNvPr id="3" name="矩形 2"/>
          <p:cNvSpPr/>
          <p:nvPr/>
        </p:nvSpPr>
        <p:spPr>
          <a:xfrm>
            <a:off x="770640" y="1340768"/>
            <a:ext cx="8358214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（</a:t>
            </a:r>
            <a:r>
              <a:rPr lang="en-US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1</a:t>
            </a:r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）</a:t>
            </a:r>
            <a:r>
              <a:rPr lang="en-US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PageRank</a:t>
            </a:r>
            <a:r>
              <a:rPr lang="ja-JP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（</a:t>
            </a:r>
            <a:r>
              <a:rPr lang="en-US" altLang="zh-CN" sz="3600" i="1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PR(</a:t>
            </a:r>
            <a:r>
              <a:rPr lang="en-US" altLang="zh-CN" sz="3600" i="1" dirty="0" err="1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i</a:t>
            </a:r>
            <a:r>
              <a:rPr lang="en-US" altLang="zh-CN" sz="3600" i="1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)</a:t>
            </a:r>
            <a:r>
              <a:rPr lang="ja-JP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）</a:t>
            </a:r>
            <a:r>
              <a:rPr lang="zh-CN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を計算</a:t>
            </a:r>
            <a:r>
              <a:rPr lang="ja-JP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すること</a:t>
            </a:r>
            <a:endParaRPr lang="zh-CN" altLang="en-US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pPr lvl="0"/>
            <a:endParaRPr lang="en-US" altLang="zh-CN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r>
              <a:rPr lang="zh-CN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（</a:t>
            </a:r>
            <a:r>
              <a:rPr lang="en-US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2</a:t>
            </a:r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）</a:t>
            </a:r>
            <a:r>
              <a:rPr lang="ja-JP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図の平均次数、平均経路長、</a:t>
            </a:r>
            <a:r>
              <a:rPr lang="ja-JP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クラスタ係数を計算</a:t>
            </a:r>
            <a:r>
              <a:rPr lang="ja-JP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すること</a:t>
            </a:r>
            <a:endParaRPr lang="zh-CN" altLang="en-US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pPr lvl="0"/>
            <a:endParaRPr lang="en-US" altLang="zh-CN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r>
              <a:rPr lang="zh-CN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（</a:t>
            </a:r>
            <a:r>
              <a:rPr lang="en-US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3</a:t>
            </a:r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）</a:t>
            </a:r>
            <a:r>
              <a:rPr lang="en-US" altLang="zh-CN" sz="3600" b="1" dirty="0">
                <a:sym typeface="+mn-ea"/>
              </a:rPr>
              <a:t>TF</a:t>
            </a:r>
            <a:r>
              <a:rPr lang="zh-CN" altLang="en-US" sz="3600" b="1" dirty="0">
                <a:sym typeface="+mn-ea"/>
              </a:rPr>
              <a:t>，</a:t>
            </a:r>
            <a:r>
              <a:rPr lang="en-US" altLang="zh-CN" sz="3600" b="1" dirty="0">
                <a:sym typeface="+mn-ea"/>
              </a:rPr>
              <a:t>IDF</a:t>
            </a:r>
            <a:r>
              <a:rPr lang="zh-CN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  <a:sym typeface="+mn-ea"/>
              </a:rPr>
              <a:t>を計算</a:t>
            </a:r>
            <a:r>
              <a:rPr lang="ja-JP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  <a:sym typeface="+mn-ea"/>
              </a:rPr>
              <a:t>すること</a:t>
            </a:r>
            <a:endParaRPr lang="zh-CN" altLang="en-US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全屏显示(4:3)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ＭＳ Ｐゴシック</vt:lpstr>
      <vt:lpstr>ＭＳ Ｐゴシック</vt:lpstr>
      <vt:lpstr>Arial</vt:lpstr>
      <vt:lpstr>Calibri</vt:lpstr>
      <vt:lpstr>Office 主题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/>
  <cp:lastModifiedBy>陈实</cp:lastModifiedBy>
  <cp:revision>38</cp:revision>
  <dcterms:created xsi:type="dcterms:W3CDTF">2023-03-23T01:42:04Z</dcterms:created>
  <dcterms:modified xsi:type="dcterms:W3CDTF">2023-04-10T08:21:18Z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F86F71D54E8C1CED689E1B64CC5CDCE7_42</vt:lpwstr>
  </property>
  <property fmtid="{D5CDD505-2E9C-101B-9397-08002B2CF9AE}" pid="3" name="KSOProductBuildVer">
    <vt:lpwstr>2052-5.2.1.7798</vt:lpwstr>
  </property>
</Properties>
</file>