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概念</a:t>
            </a:r>
            <a:r>
              <a:rPr lang="en-US" altLang="zh-CN" sz="4000" dirty="0" smtClean="0"/>
              <a:t>-1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836712"/>
            <a:ext cx="4176464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zh-CN" sz="3600" dirty="0" smtClean="0"/>
              <a:t>ハイパーリンク</a:t>
            </a:r>
            <a:endParaRPr lang="en-US" altLang="ja-JP" sz="3600" dirty="0" smtClean="0"/>
          </a:p>
          <a:p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ハイパーテキスト</a:t>
            </a:r>
            <a:r>
              <a:rPr lang="zh-CN" altLang="en-US" sz="3600" dirty="0"/>
              <a:t> </a:t>
            </a:r>
            <a:endParaRPr lang="en-US" altLang="ja-JP" sz="3600" dirty="0" smtClean="0"/>
          </a:p>
          <a:p>
            <a:r>
              <a:rPr lang="en-US" altLang="zh-CN" sz="3600" dirty="0" smtClean="0"/>
              <a:t>XML</a:t>
            </a:r>
            <a:endParaRPr lang="en-US" altLang="zh-CN" sz="3600" dirty="0" smtClean="0"/>
          </a:p>
          <a:p>
            <a:r>
              <a:rPr lang="en-US" altLang="zh-CN" sz="3600" dirty="0" smtClean="0"/>
              <a:t>WWW</a:t>
            </a:r>
            <a:endParaRPr lang="en-US" altLang="zh-CN" sz="3600" dirty="0" smtClean="0"/>
          </a:p>
          <a:p>
            <a:r>
              <a:rPr lang="en-US" altLang="zh-CN" sz="3600" dirty="0" smtClean="0"/>
              <a:t>HTTP</a:t>
            </a:r>
            <a:endParaRPr lang="en-US" altLang="zh-CN" sz="3600" dirty="0" smtClean="0"/>
          </a:p>
          <a:p>
            <a:r>
              <a:rPr lang="en-US" altLang="zh-CN" sz="3600" dirty="0" smtClean="0"/>
              <a:t>SOA</a:t>
            </a:r>
            <a:endParaRPr lang="en-US" altLang="zh-CN" sz="3600" dirty="0" smtClean="0"/>
          </a:p>
          <a:p>
            <a:r>
              <a:rPr lang="zh-CN" altLang="zh-CN" sz="3600" dirty="0" smtClean="0"/>
              <a:t>R</a:t>
            </a:r>
            <a:r>
              <a:rPr lang="en-US" altLang="zh-CN" sz="3600" dirty="0" err="1" smtClean="0"/>
              <a:t>eferer</a:t>
            </a:r>
            <a:endParaRPr lang="en-US" altLang="zh-CN" sz="3600" dirty="0" smtClean="0"/>
          </a:p>
          <a:p>
            <a:r>
              <a:rPr lang="en-US" altLang="ja-JP" sz="3600" dirty="0" smtClean="0"/>
              <a:t>Web</a:t>
            </a:r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アプリケーション </a:t>
            </a:r>
            <a:endParaRPr lang="en-US" altLang="ja-JP" sz="3600" dirty="0" smtClean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r>
              <a:rPr lang="ja-JP" altLang="en-US" sz="3600" dirty="0"/>
              <a:t>CGI</a:t>
            </a:r>
            <a:endParaRPr lang="ja-JP" altLang="en-US" sz="3600" dirty="0"/>
          </a:p>
          <a:p>
            <a:r>
              <a:rPr lang="ja-JP" altLang="en-US" sz="3600" dirty="0"/>
              <a:t>DBMS</a:t>
            </a:r>
            <a:endParaRPr lang="ja-JP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400675" y="968375"/>
            <a:ext cx="370332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HTML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r>
              <a:rPr lang="zh-CN" altLang="zh-CN" sz="3600" dirty="0" smtClean="0">
                <a:solidFill>
                  <a:prstClr val="black"/>
                </a:solidFill>
              </a:rPr>
              <a:t>G</a:t>
            </a:r>
            <a:r>
              <a:rPr lang="en-US" altLang="zh-CN" sz="3600" dirty="0" smtClean="0">
                <a:solidFill>
                  <a:prstClr val="black"/>
                </a:solidFill>
              </a:rPr>
              <a:t>ET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POST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PHP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SEO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REST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3600" dirty="0" smtClean="0">
                <a:solidFill>
                  <a:prstClr val="black"/>
                </a:solidFill>
              </a:rPr>
              <a:t>SOE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0"/>
            <a:r>
              <a:rPr lang="ja-JP" altLang="zh-CN" sz="3600" dirty="0" smtClean="0">
                <a:solidFill>
                  <a:prstClr val="black"/>
                </a:solidFill>
              </a:rPr>
              <a:t>マッシュアップ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/>
            <a:r>
              <a:rPr lang="ja-JP" altLang="zh-CN" sz="3600" dirty="0" smtClean="0"/>
              <a:t>アドエクスチェンジ</a:t>
            </a:r>
            <a:endParaRPr lang="ja-JP" altLang="zh-CN" sz="3600" dirty="0" smtClean="0"/>
          </a:p>
          <a:p>
            <a:pPr lvl="0"/>
            <a:r>
              <a:rPr lang="zh-CN" altLang="zh-CN" sz="3600" dirty="0" smtClean="0"/>
              <a:t> </a:t>
            </a:r>
            <a:r>
              <a:rPr lang="en-US" altLang="ja-JP" sz="3600" dirty="0"/>
              <a:t>Web</a:t>
            </a:r>
            <a:r>
              <a:rPr lang="ja-JP" altLang="en-US" sz="3600" dirty="0"/>
              <a:t>ページ</a:t>
            </a:r>
            <a:endParaRPr lang="zh-CN" altLang="zh-CN" sz="3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概念</a:t>
            </a:r>
            <a:r>
              <a:rPr lang="en-US" altLang="zh-CN" sz="4000" dirty="0" smtClean="0"/>
              <a:t>-2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8358214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/>
              <a:t>検索エンジン</a:t>
            </a:r>
            <a:endParaRPr lang="en-US" altLang="zh-CN" sz="3600" dirty="0" smtClean="0"/>
          </a:p>
          <a:p>
            <a:pPr lvl="0"/>
            <a:r>
              <a:rPr lang="en-US" altLang="zh-CN" sz="3600" dirty="0" smtClean="0"/>
              <a:t>PageRank</a:t>
            </a:r>
            <a:endParaRPr lang="zh-CN" altLang="zh-CN" sz="3600" dirty="0"/>
          </a:p>
          <a:p>
            <a:pPr lvl="0"/>
            <a:r>
              <a:rPr lang="ja-JP" altLang="zh-CN" sz="3600" dirty="0"/>
              <a:t>テキストマイニング</a:t>
            </a:r>
            <a:endParaRPr lang="zh-CN" altLang="zh-CN" sz="3600" dirty="0"/>
          </a:p>
          <a:p>
            <a:pPr lvl="0"/>
            <a:r>
              <a:rPr lang="ja-JP" altLang="zh-CN" sz="3600" dirty="0" smtClean="0"/>
              <a:t>クローラー</a:t>
            </a:r>
            <a:endParaRPr lang="en-US" altLang="ja-JP" sz="3600" dirty="0" smtClean="0"/>
          </a:p>
          <a:p>
            <a:pPr lvl="0"/>
            <a:r>
              <a:rPr lang="en-US" altLang="zh-CN" sz="3600" dirty="0" smtClean="0"/>
              <a:t>indexer</a:t>
            </a:r>
            <a:endParaRPr lang="zh-CN" altLang="zh-CN" sz="3600" dirty="0"/>
          </a:p>
          <a:p>
            <a:pPr lvl="0"/>
            <a:r>
              <a:rPr lang="ja-JP" altLang="zh-CN" sz="3600" dirty="0"/>
              <a:t>ユーザベース協調フィルタリング</a:t>
            </a:r>
            <a:endParaRPr lang="zh-CN" altLang="zh-CN" sz="3600" dirty="0"/>
          </a:p>
          <a:p>
            <a:pPr lvl="0"/>
            <a:r>
              <a:rPr lang="ja-JP" altLang="zh-CN" sz="3600" dirty="0"/>
              <a:t>内容（コンテンツ）</a:t>
            </a:r>
            <a:r>
              <a:rPr lang="ja-JP" altLang="zh-CN" sz="3600" dirty="0" smtClean="0"/>
              <a:t>ベースフィルタリング</a:t>
            </a:r>
            <a:endParaRPr lang="en-US" altLang="ja-JP" sz="3600" dirty="0" smtClean="0"/>
          </a:p>
          <a:p>
            <a:r>
              <a:rPr lang="zh-CN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アイテムベース協調フィルタ リング </a:t>
            </a:r>
            <a:endParaRPr lang="en-US" altLang="zh-CN" sz="6000" dirty="0"/>
          </a:p>
          <a:p>
            <a:pPr lvl="0"/>
            <a:r>
              <a:rPr lang="ja-JP" altLang="zh-CN" sz="3600" dirty="0"/>
              <a:t>属性ベースフィルタリング</a:t>
            </a:r>
            <a:r>
              <a:rPr lang="zh-CN" altLang="zh-CN" sz="3600" dirty="0"/>
              <a:t> </a:t>
            </a:r>
            <a:endParaRPr lang="zh-CN" altLang="zh-CN" sz="3600" dirty="0"/>
          </a:p>
          <a:p>
            <a:pPr lvl="0"/>
            <a:r>
              <a:rPr lang="zh-CN" altLang="en-US" sz="3600" b="1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集合</a:t>
            </a:r>
            <a:r>
              <a:rPr lang="zh-CN" altLang="en-US" sz="3600" b="1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知</a:t>
            </a:r>
            <a:r>
              <a:rPr lang="ja-JP" altLang="en-US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の条件</a:t>
            </a:r>
            <a:endParaRPr lang="en-US" altLang="zh-CN" sz="3600" dirty="0" smtClean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概念</a:t>
            </a:r>
            <a:r>
              <a:rPr lang="en-US" altLang="zh-CN" sz="4000" dirty="0" smtClean="0"/>
              <a:t>-3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460851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zh-CN" sz="3600" dirty="0" smtClean="0"/>
              <a:t>フィルタバブル</a:t>
            </a:r>
            <a:endParaRPr lang="en-US" altLang="ja-JP" sz="3600" dirty="0" smtClean="0"/>
          </a:p>
          <a:p>
            <a:r>
              <a:rPr lang="en-US" altLang="zh-CN" sz="3600" dirty="0" smtClean="0"/>
              <a:t>SSL</a:t>
            </a:r>
            <a:endParaRPr lang="en-US" altLang="zh-CN" sz="3600" dirty="0" smtClean="0"/>
          </a:p>
          <a:p>
            <a:r>
              <a:rPr lang="en-US" altLang="zh-CN" sz="3600" dirty="0" smtClean="0">
                <a:sym typeface="+mn-ea"/>
              </a:rPr>
              <a:t>TLS</a:t>
            </a:r>
            <a:endParaRPr lang="en-US" altLang="zh-CN" sz="3600" dirty="0" smtClean="0"/>
          </a:p>
          <a:p>
            <a:r>
              <a:rPr lang="en-US" altLang="zh-CN" sz="3600" dirty="0" smtClean="0"/>
              <a:t>CDN</a:t>
            </a:r>
            <a:endParaRPr lang="en-US" altLang="zh-CN" sz="3600" dirty="0" smtClean="0"/>
          </a:p>
          <a:p>
            <a:r>
              <a:rPr lang="ja-JP" altLang="zh-CN" sz="3600" dirty="0" smtClean="0"/>
              <a:t>フィッシング</a:t>
            </a:r>
            <a:endParaRPr lang="en-US" altLang="ja-JP" sz="3600" dirty="0" smtClean="0"/>
          </a:p>
          <a:p>
            <a:r>
              <a:rPr lang="ja-JP" altLang="zh-CN" sz="3600" dirty="0"/>
              <a:t>ページビュー</a:t>
            </a:r>
            <a:r>
              <a:rPr lang="zh-CN" altLang="zh-CN" sz="3600" dirty="0"/>
              <a:t> </a:t>
            </a:r>
            <a:endParaRPr lang="zh-CN" altLang="zh-CN" sz="3600" dirty="0"/>
          </a:p>
          <a:p>
            <a:r>
              <a:rPr lang="en-US" altLang="ja-JP" sz="3600" dirty="0" smtClean="0"/>
              <a:t>パケット</a:t>
            </a:r>
            <a:endParaRPr lang="en-US" altLang="ja-JP" sz="3600" dirty="0" smtClean="0"/>
          </a:p>
          <a:p>
            <a:r>
              <a:rPr lang="ja-JP" altLang="zh-CN" sz="3600" dirty="0" smtClean="0"/>
              <a:t>セッション</a:t>
            </a:r>
            <a:r>
              <a:rPr lang="zh-CN" altLang="zh-CN" sz="3600" dirty="0"/>
              <a:t> </a:t>
            </a:r>
            <a:endParaRPr lang="en-US" altLang="ja-JP" sz="3600" dirty="0" smtClean="0"/>
          </a:p>
          <a:p>
            <a:r>
              <a:rPr lang="ja-JP" altLang="zh-CN" sz="3600" dirty="0" smtClean="0"/>
              <a:t>クラスタリング</a:t>
            </a:r>
            <a:r>
              <a:rPr lang="zh-CN" altLang="zh-CN" sz="3600" dirty="0" smtClean="0"/>
              <a:t> </a:t>
            </a:r>
            <a:endParaRPr lang="en-US" altLang="zh-CN" sz="3600" dirty="0" smtClean="0"/>
          </a:p>
          <a:p>
            <a:r>
              <a:rPr lang="ja-JP" altLang="zh-CN" sz="3600" dirty="0"/>
              <a:t>ログマイニング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76056" y="836712"/>
            <a:ext cx="4067944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 smtClean="0">
                <a:sym typeface="+mn-ea"/>
              </a:rPr>
              <a:t>各種類</a:t>
            </a:r>
            <a:r>
              <a:rPr lang="ja-JP" altLang="zh-CN" sz="3600" dirty="0"/>
              <a:t>認証</a:t>
            </a:r>
            <a:endParaRPr lang="ja-JP" altLang="zh-CN" sz="3600" dirty="0"/>
          </a:p>
          <a:p>
            <a:r>
              <a:rPr lang="ja-JP" altLang="en-US" sz="3600" dirty="0" smtClean="0">
                <a:sym typeface="+mn-ea"/>
              </a:rPr>
              <a:t>各種類</a:t>
            </a:r>
            <a:r>
              <a:rPr lang="en-US" altLang="zh-CN" sz="3600" dirty="0" smtClean="0">
                <a:sym typeface="+mn-ea"/>
              </a:rPr>
              <a:t>Cookie</a:t>
            </a:r>
            <a:endParaRPr lang="en-US" altLang="zh-CN" sz="3600" dirty="0" smtClean="0"/>
          </a:p>
          <a:p>
            <a:r>
              <a:rPr lang="ja-JP" altLang="en-US" sz="3600" dirty="0" smtClean="0">
                <a:sym typeface="+mn-ea"/>
              </a:rPr>
              <a:t>各種類</a:t>
            </a:r>
            <a:r>
              <a:rPr lang="en-US" altLang="zh-CN" sz="3600" dirty="0" smtClean="0">
                <a:latin typeface="MS PGothic" panose="020B0600070205080204" charset="-122"/>
                <a:ea typeface="MS PGothic" panose="020B0600070205080204" charset="-122"/>
                <a:sym typeface="+mn-ea"/>
              </a:rPr>
              <a:t>広告</a:t>
            </a:r>
            <a:endParaRPr lang="en-US" altLang="zh-CN" sz="3600" dirty="0" smtClean="0">
              <a:sym typeface="+mn-ea"/>
            </a:endParaRPr>
          </a:p>
          <a:p>
            <a:r>
              <a:rPr lang="en-US" altLang="ja-JP" sz="3600" dirty="0" smtClean="0"/>
              <a:t>PaaS</a:t>
            </a:r>
            <a:endParaRPr lang="en-US" altLang="ja-JP" sz="3600" dirty="0" smtClean="0"/>
          </a:p>
          <a:p>
            <a:r>
              <a:rPr lang="en-US" altLang="ja-JP" sz="3600" dirty="0" smtClean="0"/>
              <a:t>IaaS</a:t>
            </a:r>
            <a:endParaRPr lang="en-US" altLang="ja-JP" sz="3600" dirty="0" smtClean="0"/>
          </a:p>
          <a:p>
            <a:r>
              <a:rPr lang="en-US" altLang="ja-JP" sz="3600" dirty="0" smtClean="0"/>
              <a:t>SaaS</a:t>
            </a:r>
            <a:endParaRPr lang="en-US" altLang="ja-JP" sz="3600" dirty="0" smtClean="0"/>
          </a:p>
          <a:p>
            <a:r>
              <a:rPr lang="ja-JP" altLang="zh-CN" sz="3600" dirty="0" smtClean="0"/>
              <a:t>ステートレス</a:t>
            </a:r>
            <a:endParaRPr lang="en-US" altLang="ja-JP" sz="3600" dirty="0" smtClean="0"/>
          </a:p>
          <a:p>
            <a:r>
              <a:rPr lang="ja-JP" altLang="zh-CN" sz="3600" dirty="0" smtClean="0"/>
              <a:t>ページスコアリング</a:t>
            </a:r>
            <a:endParaRPr lang="en-US" altLang="ja-JP" sz="3600" dirty="0" smtClean="0"/>
          </a:p>
          <a:p>
            <a:r>
              <a:rPr lang="ja-JP" altLang="zh-CN" sz="3600" dirty="0"/>
              <a:t>クラスタ係数</a:t>
            </a:r>
            <a:r>
              <a:rPr lang="zh-CN" altLang="zh-CN" sz="3600" dirty="0"/>
              <a:t> </a:t>
            </a:r>
            <a:r>
              <a:rPr lang="zh-CN" altLang="zh-CN" sz="3600" dirty="0" smtClean="0"/>
              <a:t> </a:t>
            </a:r>
            <a:endParaRPr lang="zh-CN" altLang="zh-CN" sz="3600" dirty="0" smtClean="0"/>
          </a:p>
          <a:p>
            <a:r>
              <a:rPr lang="zh-CN" altLang="zh-CN" sz="3600" dirty="0">
                <a:latin typeface="MS PGothic" panose="020B0600070205080204" charset="-122"/>
                <a:ea typeface="MS PGothic" panose="020B0600070205080204" charset="-122"/>
              </a:rPr>
              <a:t>行動ターゲティング</a:t>
            </a:r>
            <a:endParaRPr lang="zh-CN" altLang="zh-CN" sz="3600" dirty="0">
              <a:latin typeface="MS PGothic" panose="020B0600070205080204" charset="-122"/>
              <a:ea typeface="MS PGothic" panose="020B0600070205080204" charset="-122"/>
            </a:endParaRPr>
          </a:p>
          <a:p>
            <a:endParaRPr lang="zh-CN" altLang="zh-CN" sz="3600" dirty="0">
              <a:latin typeface="MS PGothic" panose="020B0600070205080204" charset="-122"/>
              <a:ea typeface="MS PGothic" panose="020B060007020508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627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概念</a:t>
            </a:r>
            <a:r>
              <a:rPr lang="en-US" altLang="zh-CN" sz="4000" dirty="0" smtClean="0"/>
              <a:t>-4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39552" y="764704"/>
            <a:ext cx="835821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dirty="0" smtClean="0"/>
              <a:t>CSRF</a:t>
            </a:r>
            <a:endParaRPr lang="zh-CN" altLang="zh-CN" sz="3600" dirty="0"/>
          </a:p>
          <a:p>
            <a:pPr lvl="0"/>
            <a:r>
              <a:rPr lang="en-US" altLang="zh-CN" sz="3600" dirty="0"/>
              <a:t>OS</a:t>
            </a:r>
            <a:r>
              <a:rPr lang="en-US" altLang="zh-CN" sz="3600" dirty="0">
                <a:latin typeface="MS PGothic" panose="020B0600070205080204" charset="-122"/>
                <a:ea typeface="MS PGothic" panose="020B0600070205080204" charset="-122"/>
              </a:rPr>
              <a:t>コマンド</a:t>
            </a:r>
            <a:r>
              <a:rPr lang="ja-JP" altLang="zh-CN" sz="3600" dirty="0"/>
              <a:t>インジェクション</a:t>
            </a:r>
            <a:endParaRPr lang="zh-CN" altLang="zh-CN" sz="3600" dirty="0"/>
          </a:p>
          <a:p>
            <a:pPr lvl="0"/>
            <a:r>
              <a:rPr lang="ja-JP" altLang="zh-CN" sz="3600" dirty="0"/>
              <a:t>クリックジャッキング</a:t>
            </a:r>
            <a:endParaRPr lang="zh-CN" altLang="zh-CN" sz="3600" dirty="0"/>
          </a:p>
          <a:p>
            <a:pPr lvl="0"/>
            <a:r>
              <a:rPr lang="en-US" altLang="zh-CN" sz="3600" dirty="0"/>
              <a:t>XSS</a:t>
            </a:r>
            <a:endParaRPr lang="zh-CN" altLang="zh-CN" sz="3600" dirty="0"/>
          </a:p>
          <a:p>
            <a:pPr lvl="0"/>
            <a:r>
              <a:rPr lang="ja-JP" altLang="zh-CN" sz="3600" dirty="0"/>
              <a:t>ディレクトリトラバーサル</a:t>
            </a:r>
            <a:endParaRPr lang="zh-CN" altLang="zh-CN" sz="3600" dirty="0"/>
          </a:p>
          <a:p>
            <a:pPr lvl="0"/>
            <a:r>
              <a:rPr lang="en-US" altLang="zh-CN" sz="3600" dirty="0"/>
              <a:t>SQL</a:t>
            </a:r>
            <a:r>
              <a:rPr lang="ja-JP" altLang="zh-CN" sz="3600" dirty="0" smtClean="0"/>
              <a:t>インジェクション</a:t>
            </a:r>
            <a:endParaRPr lang="ja-JP" altLang="zh-CN" sz="3600" dirty="0" smtClean="0"/>
          </a:p>
          <a:p>
            <a:pPr lvl="0"/>
            <a:r>
              <a:rPr lang="en-US" altLang="ja-JP" sz="3600" dirty="0" smtClean="0"/>
              <a:t>セッションハイジャック</a:t>
            </a:r>
            <a:endParaRPr lang="en-US" altLang="ja-JP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44624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计算题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70640" y="1340768"/>
            <a:ext cx="835821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1</a:t>
            </a:r>
            <a:r>
              <a:rPr lang="zh-CN" altLang="en-US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en-US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PageRank</a:t>
            </a:r>
            <a:r>
              <a:rPr lang="ja-JP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i="1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PR(</a:t>
            </a:r>
            <a:r>
              <a:rPr lang="en-US" altLang="zh-CN" sz="3600" i="1" dirty="0" err="1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i</a:t>
            </a:r>
            <a:r>
              <a:rPr lang="en-US" altLang="zh-CN" sz="3600" i="1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)</a:t>
            </a:r>
            <a:r>
              <a:rPr lang="ja-JP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zh-CN" altLang="zh-CN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を</a:t>
            </a:r>
            <a:r>
              <a:rPr lang="zh-CN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計算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すること</a:t>
            </a:r>
            <a:endParaRPr lang="zh-CN" altLang="en-US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pPr lvl="0"/>
            <a:endParaRPr lang="en-US" altLang="zh-CN" sz="3600" dirty="0" smtClean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r>
              <a:rPr lang="zh-CN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2</a:t>
            </a:r>
            <a:r>
              <a:rPr lang="zh-CN" altLang="en-US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ja-JP" altLang="en-US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図の平均次数、平均経路長、</a:t>
            </a:r>
            <a:r>
              <a:rPr lang="ja-JP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クラスタ</a:t>
            </a:r>
            <a:r>
              <a:rPr lang="ja-JP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係数を計算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すること</a:t>
            </a:r>
            <a:endParaRPr lang="zh-CN" altLang="en-US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pPr lvl="0"/>
            <a:endParaRPr lang="en-US" altLang="zh-CN" sz="3600" dirty="0" smtClean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  <a:p>
            <a:r>
              <a:rPr lang="zh-CN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（</a:t>
            </a:r>
            <a:r>
              <a:rPr lang="en-US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3</a:t>
            </a:r>
            <a:r>
              <a:rPr lang="zh-CN" altLang="en-US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</a:rPr>
              <a:t>）</a:t>
            </a:r>
            <a:r>
              <a:rPr lang="en-US" altLang="zh-CN" sz="3600" b="1" dirty="0">
                <a:sym typeface="+mn-ea"/>
              </a:rPr>
              <a:t>TF</a:t>
            </a:r>
            <a:r>
              <a:rPr lang="zh-CN" altLang="en-US" sz="3600" b="1" dirty="0">
                <a:sym typeface="+mn-ea"/>
              </a:rPr>
              <a:t>，</a:t>
            </a:r>
            <a:r>
              <a:rPr lang="en-US" altLang="zh-CN" sz="3600" b="1" dirty="0">
                <a:sym typeface="+mn-ea"/>
              </a:rPr>
              <a:t>IDF</a:t>
            </a:r>
            <a:r>
              <a:rPr lang="zh-CN" altLang="zh-CN" sz="3600" dirty="0" smtClean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  <a:sym typeface="+mn-ea"/>
              </a:rPr>
              <a:t>を計算</a:t>
            </a:r>
            <a:r>
              <a:rPr lang="ja-JP" altLang="en-US" sz="3600" dirty="0">
                <a:latin typeface="ＭＳ Ｐゴシック" panose="020B0600070205080204" charset="-122"/>
                <a:ea typeface="ＭＳ Ｐゴシック" panose="020B0600070205080204" charset="-122"/>
                <a:cs typeface="ＭＳ Ｐゴシック" panose="020B0600070205080204" charset="-122"/>
                <a:sym typeface="+mn-ea"/>
              </a:rPr>
              <a:t>すること</a:t>
            </a:r>
            <a:endParaRPr lang="zh-CN" altLang="en-US" sz="3600" dirty="0">
              <a:latin typeface="ＭＳ Ｐゴシック" panose="020B0600070205080204" charset="-122"/>
              <a:ea typeface="ＭＳ Ｐゴシック" panose="020B0600070205080204" charset="-122"/>
              <a:cs typeface="ＭＳ Ｐゴシック" panose="020B060007020508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全屏显示(4:3)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ＭＳ Ｐゴシック</vt:lpstr>
      <vt:lpstr>Calibri</vt:lpstr>
      <vt:lpstr>微软雅黑</vt:lpstr>
      <vt:lpstr>Arial Unicode MS</vt:lpstr>
      <vt:lpstr>MS Mincho</vt:lpstr>
      <vt:lpstr>MS Gothic</vt:lpstr>
      <vt:lpstr>MS PGothic</vt:lpstr>
      <vt:lpstr>Times New Roman Regular</vt:lpstr>
      <vt:lpstr>Office 主题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/>
  <cp:lastModifiedBy>周勇</cp:lastModifiedBy>
  <cp:revision>38</cp:revision>
  <dcterms:created xsi:type="dcterms:W3CDTF">2023-03-23T01:42:04Z</dcterms:created>
  <dcterms:modified xsi:type="dcterms:W3CDTF">2023-03-23T01:42:04Z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F86F71D54E8C1CED689E1B64CC5CDCE7_42</vt:lpwstr>
  </property>
  <property fmtid="{D5CDD505-2E9C-101B-9397-08002B2CF9AE}" pid="3" name="KSOProductBuildVer">
    <vt:lpwstr>2052-5.2.1.7798</vt:lpwstr>
  </property>
</Properties>
</file>