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61" r:id="rId4"/>
    <p:sldId id="284" r:id="rId5"/>
    <p:sldId id="265" r:id="rId6"/>
    <p:sldId id="267" r:id="rId7"/>
    <p:sldId id="268" r:id="rId8"/>
    <p:sldId id="271" r:id="rId9"/>
    <p:sldId id="272" r:id="rId10"/>
    <p:sldId id="275" r:id="rId11"/>
    <p:sldId id="276" r:id="rId12"/>
    <p:sldId id="277" r:id="rId13"/>
    <p:sldId id="290" r:id="rId14"/>
    <p:sldId id="292" r:id="rId15"/>
    <p:sldId id="294" r:id="rId16"/>
    <p:sldId id="296" r:id="rId17"/>
    <p:sldId id="29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88" autoAdjust="0"/>
    <p:restoredTop sz="87003" autoAdjust="0"/>
  </p:normalViewPr>
  <p:slideViewPr>
    <p:cSldViewPr snapToGrid="0">
      <p:cViewPr varScale="1">
        <p:scale>
          <a:sx n="96" d="100"/>
          <a:sy n="96" d="100"/>
        </p:scale>
        <p:origin x="8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B1F16-48A0-4AEC-8697-2E41B0BC7E92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469C2-2115-4A17-9004-4D24F73FD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9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在语句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=fork()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之前，只有一个进程在执行这段代码，但在这条语句之后，就变成两个进程在执行了，这两个进程的地址空间几乎完全相同，将要执行的下一条语句都是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&lt;0)……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为什么两个进程的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不同呢，这与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函数的特性有关。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调用的一个奇妙之处就是它仅仅被调用一次，却能够返回两次，它可能有三种不同的返回值：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）在父进程中，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返回新创建子进程的进程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）在子进程中，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）如果出现错误，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返回一个负值；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469C2-2115-4A17-9004-4D24F73FD2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521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https://www.cnblogs.com/dongguolei/p/8086346.html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469C2-2115-4A17-9004-4D24F73FD2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642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CreateProcess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调用时，系统将创建一个进程和一个主线程。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将在主线程的基础上创建一个新线程，大致做如下步骤：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在内核对象中分配一个线程标识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句柄，可供管理，由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 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把线程退出码置为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STILL_ACTIVE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，把线程挂起计数置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1 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 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分配两页的物理存储以准备栈，保护页设置为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PAGE_READWRITE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页设为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PAGE_GUARD 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5.lpStartAddr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lpvThread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值被放在栈顶，使它们成为传送给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StartOfThread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的参数 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结构的栈指针指向栈顶（第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步）指令指针指向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startOfThread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469C2-2115-4A17-9004-4D24F73FD2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938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pthread_create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是类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 OS X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等）的创建线程的函数。它的功能是创建线程（实际上就是确定调用该线程函数的入口点），在线程创建以后，就开始运行相关的线程函数。函数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pthread_join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用来等待一个线程的结束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469C2-2115-4A17-9004-4D24F73FD2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286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9A79C-20AD-477E-B735-39A4C6FC3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5047F2-57D0-4B33-A702-6E2CF1B1C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4D9B3-EB1C-422C-98C8-EBCAE8FE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8044-A814-4146-915C-6CBA716E913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6ACD1-3CA4-4A6F-A580-AE0D3AB2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35D07-BF3E-448A-9F73-7EED576F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B0E3-FD76-4B9B-B103-F7C7EFF26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44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FB682-00F4-4B44-B0DD-3843E0E5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411ADE-8F27-423F-8E60-5FD32C394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D2E69-10D5-49E0-B83E-BE4F1764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8044-A814-4146-915C-6CBA716E913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1E138B-DDBA-4093-B1EE-CBD41814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5B3E0-184C-4344-803D-FDE655BD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B0E3-FD76-4B9B-B103-F7C7EFF26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83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89B809-E991-462A-A503-F4840B90C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EA5EFC-0519-4989-823C-87ED1D8F9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C36505-DD86-43B6-9B4B-0B9A4F55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8044-A814-4146-915C-6CBA716E913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5208E-F3A8-4261-A7F7-9AB2C272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3754D-7BDA-4C9A-8A54-3AA30B66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B0E3-FD76-4B9B-B103-F7C7EFF26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6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E7FFB-9440-43F1-AB69-83BC3719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49FEB-D5C4-43AA-B77B-A6A16C428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C6BB8-168E-4C53-9ABA-DAED2D37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8044-A814-4146-915C-6CBA716E913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F3941-BB2E-47C9-9E29-8AD02A07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FC6F3-CBF3-41F2-8778-90D1FDEB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B0E3-FD76-4B9B-B103-F7C7EFF26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5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BC7D6-047F-415B-BA6B-52C23586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7EDF7-6D4D-437A-8E3D-1B48A91C1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170DB-7618-4FDD-9DF5-75F4A7CF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8044-A814-4146-915C-6CBA716E913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A8682-8D8B-40F1-9E3C-D5BCFF26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79B37-128F-41D0-994A-DF30D9DC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B0E3-FD76-4B9B-B103-F7C7EFF26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95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6F831-22B4-4B22-AF40-C6EB6D864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6EE9F-5950-4488-90B4-0F3F3FCAF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D1C757-307C-4D4A-8450-CC2B14A76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524C81-091E-4977-A911-D003D3E9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8044-A814-4146-915C-6CBA716E913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E2D45F-8E20-4027-BF12-C8F99134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80F836-0DFD-4756-ABAC-DEFF655B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B0E3-FD76-4B9B-B103-F7C7EFF26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1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A0747-424A-4799-9625-192FFFE4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FFE311-DB01-4D7F-86DC-EBC6A4C13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102296-5EFE-4FFF-A247-D04D9FF69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3DC136-3899-4B76-BF64-FFBB4D56E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1CC597-A178-44A8-9550-58A5F8FAD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5B2FCA-8CB5-4359-982B-DCF009A6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8044-A814-4146-915C-6CBA716E913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2D2285-8BAA-4793-902B-F9363EAF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D47056-7533-414A-A6F9-F344FAE2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B0E3-FD76-4B9B-B103-F7C7EFF26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71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D4EF3-4C47-4AD0-B846-17699D55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D9C2E7-41B9-4318-BB5B-CAB223DF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8044-A814-4146-915C-6CBA716E913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702E80-36CE-4DF3-81E5-7EC4CD82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92E8A9-E18A-4D6A-BB05-5F541249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B0E3-FD76-4B9B-B103-F7C7EFF26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D97DDC-2AC1-44BF-BF0F-642AC9CB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8044-A814-4146-915C-6CBA716E913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26006B-02B2-46F6-BFF3-BB2972E7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066C82-85B8-47B1-90CE-A227DC50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B0E3-FD76-4B9B-B103-F7C7EFF26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29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01BF2-09A0-4E6F-A78F-71EC328E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030C0E-7BD4-4241-87D2-C2BDDDFC3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917605-58CB-48B8-AA88-7654D96FE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CD5243-1458-409F-8CD0-8F93A399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8044-A814-4146-915C-6CBA716E913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AF2EE5-8255-4D0B-925C-A0FEF362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7FFE55-C361-4E0D-845E-AEA44797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B0E3-FD76-4B9B-B103-F7C7EFF26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10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0527A-08A6-480D-AC59-214B0A84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93A2CB-0DD4-41D7-B43E-7EA15A602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E7CC35-B9F6-4BFA-9554-DA34C5DA3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43D2B4-D332-45D3-9D95-899B90CD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8044-A814-4146-915C-6CBA716E913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B12C7E-4BF9-4BF9-A2F2-BB1C64D5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DDF0D-9F69-4706-9854-3E7CC69E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B0E3-FD76-4B9B-B103-F7C7EFF26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5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17D7A6-38E4-4F09-9A93-05F98EC7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06FD1-E29A-458B-A802-58CB9A095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DB1EB-D757-436B-8054-A542AE974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8044-A814-4146-915C-6CBA716E913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033AA-8133-42C9-83CD-0B26E56B3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4BC77-9B6E-490F-88C5-05DCBC987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6B0E3-FD76-4B9B-B103-F7C7EFF26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5D5634E-E15A-48BB-A24B-6032A05AC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985" y="1174568"/>
            <a:ext cx="6201980" cy="521508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9FCDC09-A4A0-4AA2-BEB0-DD7C9A5FA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50" y="261748"/>
            <a:ext cx="8013338" cy="8199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2F8702-680B-4144-BDFB-0073AFA97692}"/>
              </a:ext>
            </a:extLst>
          </p:cNvPr>
          <p:cNvSpPr txBox="1"/>
          <p:nvPr/>
        </p:nvSpPr>
        <p:spPr>
          <a:xfrm>
            <a:off x="10169912" y="175245"/>
            <a:ext cx="156555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endParaRPr lang="zh-CN" altLang="en-US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01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205751-3E86-4AFD-B484-1F70104549FB}"/>
              </a:ext>
            </a:extLst>
          </p:cNvPr>
          <p:cNvSpPr txBox="1"/>
          <p:nvPr/>
        </p:nvSpPr>
        <p:spPr>
          <a:xfrm>
            <a:off x="10169912" y="175245"/>
            <a:ext cx="156555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</a:t>
            </a:r>
            <a:endParaRPr lang="zh-CN" altLang="en-US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2D3CBE-4998-47BA-B64E-D66D62F01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03" y="590743"/>
            <a:ext cx="9173981" cy="4973716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7411641" y="2757488"/>
            <a:ext cx="2518172" cy="71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609725" y="3074029"/>
            <a:ext cx="2518172" cy="71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320904" y="3357563"/>
            <a:ext cx="4608909" cy="9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681163" y="3671888"/>
            <a:ext cx="3894534" cy="166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52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205751-3E86-4AFD-B484-1F70104549FB}"/>
              </a:ext>
            </a:extLst>
          </p:cNvPr>
          <p:cNvSpPr txBox="1"/>
          <p:nvPr/>
        </p:nvSpPr>
        <p:spPr>
          <a:xfrm>
            <a:off x="10169912" y="175245"/>
            <a:ext cx="156555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</a:t>
            </a:r>
            <a:endParaRPr lang="zh-CN" altLang="en-US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B37B70-FE17-4DBC-9B5E-902D241FF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65" y="2680102"/>
            <a:ext cx="9481247" cy="308507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7BA19B0-E316-40CE-919A-EAC3EB295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186" y="290900"/>
            <a:ext cx="5411382" cy="199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1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205751-3E86-4AFD-B484-1F70104549FB}"/>
              </a:ext>
            </a:extLst>
          </p:cNvPr>
          <p:cNvSpPr txBox="1"/>
          <p:nvPr/>
        </p:nvSpPr>
        <p:spPr>
          <a:xfrm>
            <a:off x="10169912" y="175245"/>
            <a:ext cx="156555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6.16</a:t>
            </a:r>
            <a:endParaRPr lang="zh-CN" altLang="en-US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BE0C9A-E382-43B7-A49B-8CFE0CFB0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067" y="175245"/>
            <a:ext cx="8079821" cy="659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7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第七章作业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22" y="1347078"/>
            <a:ext cx="10143627" cy="539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48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4" y="193329"/>
            <a:ext cx="8699213" cy="622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7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第八章作业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58" y="1690688"/>
            <a:ext cx="7241167" cy="437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第九章作业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66" y="1825625"/>
            <a:ext cx="10382264" cy="40184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66705" y="3386051"/>
            <a:ext cx="570808" cy="171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38552" y="3297382"/>
            <a:ext cx="728749" cy="26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68340" y="3297382"/>
            <a:ext cx="2491049" cy="26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859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01" y="1644690"/>
            <a:ext cx="9766968" cy="400242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90304" y="3153295"/>
            <a:ext cx="7301347" cy="26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90304" y="3829396"/>
            <a:ext cx="7301347" cy="26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90303" y="4477788"/>
            <a:ext cx="7301347" cy="942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8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205751-3E86-4AFD-B484-1F70104549FB}"/>
              </a:ext>
            </a:extLst>
          </p:cNvPr>
          <p:cNvSpPr txBox="1"/>
          <p:nvPr/>
        </p:nvSpPr>
        <p:spPr>
          <a:xfrm>
            <a:off x="10169912" y="175245"/>
            <a:ext cx="156555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endParaRPr lang="zh-CN" altLang="en-US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922038-791F-4CDC-ABB8-D4F7D40E0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36" y="368145"/>
            <a:ext cx="9231177" cy="73454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584764A-94C8-4DCA-8648-9EB1A2CFA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765" y="1180899"/>
            <a:ext cx="5540705" cy="506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7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205751-3E86-4AFD-B484-1F70104549FB}"/>
              </a:ext>
            </a:extLst>
          </p:cNvPr>
          <p:cNvSpPr txBox="1"/>
          <p:nvPr/>
        </p:nvSpPr>
        <p:spPr>
          <a:xfrm>
            <a:off x="10482147" y="175245"/>
            <a:ext cx="156555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</a:t>
            </a:r>
            <a:endParaRPr lang="zh-CN" altLang="en-US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551433-51CF-4186-8FD7-5C969EB2D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41" y="1736416"/>
            <a:ext cx="10653131" cy="27270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57513" y="4757410"/>
            <a:ext cx="169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79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772" y="211535"/>
            <a:ext cx="10515600" cy="563563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L</a:t>
            </a:r>
            <a:r>
              <a:rPr lang="en-US" altLang="zh-CN" b="1" dirty="0" smtClean="0"/>
              <a:t>inux</a:t>
            </a:r>
            <a:r>
              <a:rPr lang="zh-CN" altLang="en-US" b="1" dirty="0"/>
              <a:t>下</a:t>
            </a:r>
            <a:r>
              <a:rPr lang="en-US" altLang="zh-CN" b="1" dirty="0"/>
              <a:t>fork()</a:t>
            </a:r>
            <a:r>
              <a:rPr lang="zh-CN" altLang="en-US" b="1" dirty="0"/>
              <a:t>父子进程之间变量共享</a:t>
            </a:r>
            <a:r>
              <a:rPr lang="zh-CN" altLang="en-US" b="1" dirty="0" smtClean="0"/>
              <a:t>情况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29" y="1100140"/>
            <a:ext cx="10641711" cy="133666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29" y="2597655"/>
            <a:ext cx="2472760" cy="350668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495" y="2597655"/>
            <a:ext cx="4882752" cy="160718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203" y="4893540"/>
            <a:ext cx="7023394" cy="121079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0939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205751-3E86-4AFD-B484-1F70104549FB}"/>
              </a:ext>
            </a:extLst>
          </p:cNvPr>
          <p:cNvSpPr txBox="1"/>
          <p:nvPr/>
        </p:nvSpPr>
        <p:spPr>
          <a:xfrm>
            <a:off x="10169912" y="175245"/>
            <a:ext cx="156555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3.14</a:t>
            </a:r>
            <a:endParaRPr lang="zh-CN" altLang="en-US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CC8E68-22FB-427E-8838-CE06F1A01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88" y="174972"/>
            <a:ext cx="9355541" cy="11178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DAB9DB-3A98-49A4-B74D-8A40446A3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339" y="1006241"/>
            <a:ext cx="5508886" cy="585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205751-3E86-4AFD-B484-1F70104549FB}"/>
              </a:ext>
            </a:extLst>
          </p:cNvPr>
          <p:cNvSpPr txBox="1"/>
          <p:nvPr/>
        </p:nvSpPr>
        <p:spPr>
          <a:xfrm>
            <a:off x="10169912" y="175245"/>
            <a:ext cx="156555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4.8</a:t>
            </a:r>
            <a:endParaRPr lang="zh-CN" altLang="en-US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3DADAA-52A9-4BBC-BBD9-836B873F8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651" y="2315958"/>
            <a:ext cx="8085714" cy="231428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0D115E6-CA21-49BC-8C17-D46EAFAD4BBF}"/>
              </a:ext>
            </a:extLst>
          </p:cNvPr>
          <p:cNvSpPr/>
          <p:nvPr/>
        </p:nvSpPr>
        <p:spPr>
          <a:xfrm>
            <a:off x="1214594" y="4975374"/>
            <a:ext cx="10400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b.    c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7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205751-3E86-4AFD-B484-1F70104549FB}"/>
              </a:ext>
            </a:extLst>
          </p:cNvPr>
          <p:cNvSpPr txBox="1"/>
          <p:nvPr/>
        </p:nvSpPr>
        <p:spPr>
          <a:xfrm>
            <a:off x="10169912" y="175245"/>
            <a:ext cx="156555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4.15</a:t>
            </a:r>
            <a:endParaRPr lang="zh-CN" altLang="en-US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22A7DD-C6BA-42F5-B500-82513035F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73" y="579591"/>
            <a:ext cx="7687331" cy="389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4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205751-3E86-4AFD-B484-1F70104549FB}"/>
              </a:ext>
            </a:extLst>
          </p:cNvPr>
          <p:cNvSpPr txBox="1"/>
          <p:nvPr/>
        </p:nvSpPr>
        <p:spPr>
          <a:xfrm>
            <a:off x="10169912" y="175245"/>
            <a:ext cx="156555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4.17</a:t>
            </a:r>
            <a:endParaRPr lang="zh-CN" altLang="en-US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4F71F1-198F-476E-84A1-50FBCD12D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04" y="258501"/>
            <a:ext cx="9606322" cy="83099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98AE024-06E3-44D0-9211-6E57D1486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04" y="1883851"/>
            <a:ext cx="5508946" cy="32568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0DC245-2C4B-4209-A15F-A9D943655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067" y="1598679"/>
            <a:ext cx="6344752" cy="445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3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205751-3E86-4AFD-B484-1F70104549FB}"/>
              </a:ext>
            </a:extLst>
          </p:cNvPr>
          <p:cNvSpPr txBox="1"/>
          <p:nvPr/>
        </p:nvSpPr>
        <p:spPr>
          <a:xfrm>
            <a:off x="10169912" y="175245"/>
            <a:ext cx="156555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</a:t>
            </a:r>
            <a:endParaRPr lang="zh-CN" altLang="en-US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41FA29-9567-4851-81A7-89741D871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375" y="105936"/>
            <a:ext cx="8135300" cy="664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7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429</Words>
  <Application>Microsoft Office PowerPoint</Application>
  <PresentationFormat>宽屏</PresentationFormat>
  <Paragraphs>26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Linux下fork()父子进程之间变量共享情况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第七章作业</vt:lpstr>
      <vt:lpstr>PowerPoint 演示文稿</vt:lpstr>
      <vt:lpstr>第八章作业</vt:lpstr>
      <vt:lpstr>第九章作业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LouZheng</dc:creator>
  <cp:lastModifiedBy>86158</cp:lastModifiedBy>
  <cp:revision>87</cp:revision>
  <dcterms:created xsi:type="dcterms:W3CDTF">2019-12-14T08:47:52Z</dcterms:created>
  <dcterms:modified xsi:type="dcterms:W3CDTF">2021-12-23T05:04:01Z</dcterms:modified>
</cp:coreProperties>
</file>