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71" r:id="rId7"/>
    <p:sldId id="259" r:id="rId8"/>
    <p:sldId id="272" r:id="rId9"/>
    <p:sldId id="260" r:id="rId10"/>
    <p:sldId id="273" r:id="rId11"/>
    <p:sldId id="261" r:id="rId12"/>
    <p:sldId id="274" r:id="rId13"/>
    <p:sldId id="262" r:id="rId14"/>
    <p:sldId id="275" r:id="rId15"/>
    <p:sldId id="263" r:id="rId16"/>
    <p:sldId id="276" r:id="rId17"/>
    <p:sldId id="264" r:id="rId18"/>
    <p:sldId id="277" r:id="rId19"/>
    <p:sldId id="265" r:id="rId20"/>
    <p:sldId id="278" r:id="rId21"/>
    <p:sldId id="266" r:id="rId22"/>
    <p:sldId id="279" r:id="rId23"/>
    <p:sldId id="267" r:id="rId24"/>
    <p:sldId id="280" r:id="rId25"/>
    <p:sldId id="26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 实" userId="09163dbe7c132b83" providerId="LiveId" clId="{8036E3CE-C696-4C3F-A0A8-52534A7A92BF}"/>
    <pc:docChg chg="modSld">
      <pc:chgData name="陈 实" userId="09163dbe7c132b83" providerId="LiveId" clId="{8036E3CE-C696-4C3F-A0A8-52534A7A92BF}" dt="2021-11-24T02:19:12.959" v="3" actId="113"/>
      <pc:docMkLst>
        <pc:docMk/>
      </pc:docMkLst>
      <pc:sldChg chg="modSp mod">
        <pc:chgData name="陈 实" userId="09163dbe7c132b83" providerId="LiveId" clId="{8036E3CE-C696-4C3F-A0A8-52534A7A92BF}" dt="2021-11-24T02:19:12.959" v="3" actId="113"/>
        <pc:sldMkLst>
          <pc:docMk/>
          <pc:sldMk cId="3603343240" sldId="259"/>
        </pc:sldMkLst>
        <pc:spChg chg="mod">
          <ac:chgData name="陈 实" userId="09163dbe7c132b83" providerId="LiveId" clId="{8036E3CE-C696-4C3F-A0A8-52534A7A92BF}" dt="2021-11-24T02:19:12.959" v="3" actId="113"/>
          <ac:spMkLst>
            <pc:docMk/>
            <pc:sldMk cId="3603343240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9D5-05CF-412C-BA87-035FA3405AF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8BF-0800-4CCD-A6C4-7119D9B81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6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9D5-05CF-412C-BA87-035FA3405AF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8BF-0800-4CCD-A6C4-7119D9B81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2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9D5-05CF-412C-BA87-035FA3405AF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8BF-0800-4CCD-A6C4-7119D9B81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00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9D5-05CF-412C-BA87-035FA3405AF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8BF-0800-4CCD-A6C4-7119D9B81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1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9D5-05CF-412C-BA87-035FA3405AF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8BF-0800-4CCD-A6C4-7119D9B81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8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9D5-05CF-412C-BA87-035FA3405AF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8BF-0800-4CCD-A6C4-7119D9B81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8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9D5-05CF-412C-BA87-035FA3405AF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8BF-0800-4CCD-A6C4-7119D9B81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6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9D5-05CF-412C-BA87-035FA3405AF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8BF-0800-4CCD-A6C4-7119D9B81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58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9D5-05CF-412C-BA87-035FA3405AF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8BF-0800-4CCD-A6C4-7119D9B81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9D5-05CF-412C-BA87-035FA3405AF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8BF-0800-4CCD-A6C4-7119D9B81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65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9D5-05CF-412C-BA87-035FA3405AF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8BF-0800-4CCD-A6C4-7119D9B81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9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69D5-05CF-412C-BA87-035FA3405AF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18BF-0800-4CCD-A6C4-7119D9B81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9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Chapter 3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06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A process stack does not contain __________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Function parameters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Local variables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Return addresses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PID of child process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 Which system call returns the process identifier of a terminated child?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wait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exit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fork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get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54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A process stack does not contain __________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Function parameters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Local variables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Return addresses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PID of child process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 Which system call returns the process identifier of a terminated child?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wait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exit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fork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get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832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A Process Control Block(PCB) does not contain which of the following?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Code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Stack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Bootstrap program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Data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The state of a process is defined by 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final activity of the process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activity just executed by the process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 activity to next be executed by the process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the current activity of the 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19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A Process Control Block(PCB) does not contain which of the following?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Code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Stack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Bootstrap program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Data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The state of a process is defined by 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final activity of the process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activity just executed by the process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 activity to next be executed by the process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the current activity of the process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2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Which of the following is not the state of a process?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New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Old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Waiting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Running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The entry of all the PCBs of the current processes is in 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Process Register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Program Counter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Process Table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Process Unit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5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Which of the following is not the state of a process?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New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Old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Waiting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Running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The entry of all the PCBs of the current processes is in 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Process Register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Program Counter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Process Table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Process Unit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58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What is the degree of multiprogramming?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number of processes executed per unit time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number of processes in the waiting queue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 number of processes in the I/O queue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the number of processes in memory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What will happen when a process terminates?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It is removed from all queues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It is removed from all, but the job queue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Its process control block is de-allocated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Its process control block is never de-allocated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871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What is the degree of multiprogramming?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number of processes executed per unit time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number of processes in the waiting queue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 number of processes in the I/O queue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the number of processes in memory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What will happen when a process terminates?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It is removed from all queues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It is removed from all, but the job queue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Its process control block is de-allocated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Its process control block is never de-allocated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42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75" y="1063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The primary distinction between the short term scheduler and the long term scheduler is __________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length of their queues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type of processes they schedule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 frequency of their execution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Suppose that a process is in “Blocked” state waiting for some I/O service. When the service is completed, it goes to the __________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Running state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Ready state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Suspended state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Terminated state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599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75" y="1063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The primary distinction between the short term scheduler and the long term scheduler is __________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length of their queues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type of processes they schedule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The frequency of their execution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Suppose that a process is in “Blocked” state waiting for some I/O service. When the service is completed, it goes to the __________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Running state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Ready state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Suspended state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Terminated state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45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To access the services of operating system, the interface is provided by the ___________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System calls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API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Library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Assembly instructions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Which one of the following is not true?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kernel is the program that constitutes the central core of the operating system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kernel is the first part of operating system to load into memory during booting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kernel is made of various modules which can not be loaded in running operating system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kernel remains in the memory during the entire computer session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86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98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A parent process calling _____ system call will be suspended until children processes terminate.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wait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fork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exit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exec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 The child process completes execution, but the parent keeps executing, then the child process is known as __________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Orphan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Zombie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Body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Dead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0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A parent process calling _____ system call will be suspended until children processes terminate.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wait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fork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exit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exec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 The child process completes execution, but the parent keeps executing, then the child process is known as __________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Orphan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Zombie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Body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Dead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79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  What is Inter process communication?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allows processes to communicate and synchronize their actions when using the same address space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allows processes to communicate and synchronize their actions without using the same address space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allows the processes to only synchronize their actions without communication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 Message passing system allows processes to 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communicate with one another without resorting to shared data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communicate with one another by resorting to shared data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share data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name the recipient or sender of the message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31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  What is Inter process communication?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allows processes to communicate and synchronize their actions when using the same address space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allows processes to communicate and synchronize their actions without using the same address space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allows the processes to only synchronize their actions without communication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 Message passing system allows processes to 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communicate with one another without resorting to shared data</a:t>
            </a:r>
            <a:b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communicate with one another by resorting to shared data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share data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name the recipient or sender of the message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204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 The link between two processes P and Q to send and receive messages is called __________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communication link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message-passing link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synchronization link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</a:p>
          <a:p>
            <a:pPr marL="0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 The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Capacity queue __________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is referred to as a message system with buffering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is referred to as a message system with no buffering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is referred to as a link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64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 The link between two processes P and Q to send and receive messages is called 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communication link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message-passing link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synchronization link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 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Capacity queue 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is referred to as a message system with buffering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is referred to as a message system with no buffering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is referred to as a link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36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To access the services of operating system, the interface is provided by the ___________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System calls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API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Library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Assembly instructions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Which one of the following is not true?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kernel is the program that constitutes the central core of the operating system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kernel is the first part of operating system to load into memory during booting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kernel is made of various modules which can not be loaded in running operating system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kernel remains in the memory during the entire computer session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2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What is the main function of the command interpreter?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to get and execute the next user-specified command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to provide the interface between the API and application program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to handle the files in operating system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OS X has ____________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monolithic kernel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hybrid kernel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microkernel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monolithic kernel with modules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29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What is the main function of the command interpreter?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to get and execute the next user-specified command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to provide the interface between the API and application program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to handle the files in operating system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OS X has ____________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monolithic kernel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hybrid kernel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microkernel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monolithic kernel with modules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4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The systems which allow only one process execution at a time, are called 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uniprogramming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uniprocessing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unitasking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In operating system, each process has its own 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address space and global variables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open files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pending alarms, signals and signal handlers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89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The systems which allow only one process execution at a time, are called 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uniprogramming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uniprocessing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unitasking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In operating system, each process has its own 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address space and global variables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open files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pending alarms, signals and signal handlers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34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What is the ready state of a process?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when process is scheduled to run after some execution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when process is unable to run until some task has been completed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when process is using the CPU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What is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interprocess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communication?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communication within the process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communication between two process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communication between two threads of same process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0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What is the ready state of a process?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when process is scheduled to run after some execution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when process is unable to run until some task has been completed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when process is using the CPU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What is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interprocess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communication?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communication within the process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communication between two process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communication between two threads of same process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90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2052</Words>
  <Application>Microsoft Office PowerPoint</Application>
  <PresentationFormat>Widescreen</PresentationFormat>
  <Paragraphs>121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Times New Roman</vt:lpstr>
      <vt:lpstr>Office 主题​​</vt:lpstr>
      <vt:lpstr>Chapter 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</dc:creator>
  <cp:lastModifiedBy>陈 实</cp:lastModifiedBy>
  <cp:revision>53</cp:revision>
  <dcterms:created xsi:type="dcterms:W3CDTF">2019-11-17T12:01:06Z</dcterms:created>
  <dcterms:modified xsi:type="dcterms:W3CDTF">2021-11-24T02:19:14Z</dcterms:modified>
</cp:coreProperties>
</file>