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实" userId="09163dbe7c132b83" providerId="LiveId" clId="{CD7AE645-3361-479A-BAA5-FD8A0588332A}"/>
    <pc:docChg chg="custSel addSld modSld">
      <pc:chgData name="陈 实" userId="09163dbe7c132b83" providerId="LiveId" clId="{CD7AE645-3361-479A-BAA5-FD8A0588332A}" dt="2021-12-06T11:58:52.866" v="204" actId="2711"/>
      <pc:docMkLst>
        <pc:docMk/>
      </pc:docMkLst>
      <pc:sldChg chg="addSp delSp modSp new mod">
        <pc:chgData name="陈 实" userId="09163dbe7c132b83" providerId="LiveId" clId="{CD7AE645-3361-479A-BAA5-FD8A0588332A}" dt="2021-11-29T10:00:44.381" v="151" actId="1076"/>
        <pc:sldMkLst>
          <pc:docMk/>
          <pc:sldMk cId="367227370" sldId="256"/>
        </pc:sldMkLst>
        <pc:spChg chg="del">
          <ac:chgData name="陈 实" userId="09163dbe7c132b83" providerId="LiveId" clId="{CD7AE645-3361-479A-BAA5-FD8A0588332A}" dt="2021-11-29T09:59:07.092" v="43" actId="478"/>
          <ac:spMkLst>
            <pc:docMk/>
            <pc:sldMk cId="367227370" sldId="256"/>
            <ac:spMk id="2" creationId="{22FD7E84-D6AB-4B5B-B458-5075F3409397}"/>
          </ac:spMkLst>
        </pc:spChg>
        <pc:spChg chg="del">
          <ac:chgData name="陈 实" userId="09163dbe7c132b83" providerId="LiveId" clId="{CD7AE645-3361-479A-BAA5-FD8A0588332A}" dt="2021-11-29T09:59:10.776" v="44" actId="478"/>
          <ac:spMkLst>
            <pc:docMk/>
            <pc:sldMk cId="367227370" sldId="256"/>
            <ac:spMk id="3" creationId="{44C02919-2FCB-4C59-AFF1-3AB067C82F5D}"/>
          </ac:spMkLst>
        </pc:spChg>
        <pc:spChg chg="add mod">
          <ac:chgData name="陈 实" userId="09163dbe7c132b83" providerId="LiveId" clId="{CD7AE645-3361-479A-BAA5-FD8A0588332A}" dt="2021-11-29T10:00:24.514" v="114" actId="255"/>
          <ac:spMkLst>
            <pc:docMk/>
            <pc:sldMk cId="367227370" sldId="256"/>
            <ac:spMk id="6" creationId="{620CE345-3284-4801-84CA-15AFF8A533A0}"/>
          </ac:spMkLst>
        </pc:spChg>
        <pc:picChg chg="add mod modCrop">
          <ac:chgData name="陈 实" userId="09163dbe7c132b83" providerId="LiveId" clId="{CD7AE645-3361-479A-BAA5-FD8A0588332A}" dt="2021-11-29T10:00:44.381" v="151" actId="1076"/>
          <ac:picMkLst>
            <pc:docMk/>
            <pc:sldMk cId="367227370" sldId="256"/>
            <ac:picMk id="5" creationId="{F386E200-1412-43F7-849B-6B01C613C3C6}"/>
          </ac:picMkLst>
        </pc:picChg>
      </pc:sldChg>
      <pc:sldChg chg="addSp modSp new">
        <pc:chgData name="陈 实" userId="09163dbe7c132b83" providerId="LiveId" clId="{CD7AE645-3361-479A-BAA5-FD8A0588332A}" dt="2021-11-29T09:58:09.993" v="24"/>
        <pc:sldMkLst>
          <pc:docMk/>
          <pc:sldMk cId="874544029" sldId="257"/>
        </pc:sldMkLst>
        <pc:picChg chg="add mod">
          <ac:chgData name="陈 实" userId="09163dbe7c132b83" providerId="LiveId" clId="{CD7AE645-3361-479A-BAA5-FD8A0588332A}" dt="2021-11-29T09:58:09.993" v="24"/>
          <ac:picMkLst>
            <pc:docMk/>
            <pc:sldMk cId="874544029" sldId="257"/>
            <ac:picMk id="5" creationId="{77CCEAB1-F9CA-4847-8F6B-25272A8C2BA0}"/>
          </ac:picMkLst>
        </pc:picChg>
      </pc:sldChg>
      <pc:sldChg chg="addSp delSp modSp new mod">
        <pc:chgData name="陈 实" userId="09163dbe7c132b83" providerId="LiveId" clId="{CD7AE645-3361-479A-BAA5-FD8A0588332A}" dt="2021-11-29T10:01:03.924" v="154" actId="478"/>
        <pc:sldMkLst>
          <pc:docMk/>
          <pc:sldMk cId="1863156218" sldId="258"/>
        </pc:sldMkLst>
        <pc:spChg chg="del">
          <ac:chgData name="陈 实" userId="09163dbe7c132b83" providerId="LiveId" clId="{CD7AE645-3361-479A-BAA5-FD8A0588332A}" dt="2021-11-29T10:00:57.060" v="153" actId="478"/>
          <ac:spMkLst>
            <pc:docMk/>
            <pc:sldMk cId="1863156218" sldId="258"/>
            <ac:spMk id="2" creationId="{BE8B61C1-2448-41E7-B6FD-AFD867475ED9}"/>
          </ac:spMkLst>
        </pc:spChg>
        <pc:spChg chg="del">
          <ac:chgData name="陈 实" userId="09163dbe7c132b83" providerId="LiveId" clId="{CD7AE645-3361-479A-BAA5-FD8A0588332A}" dt="2021-11-29T10:01:03.924" v="154" actId="478"/>
          <ac:spMkLst>
            <pc:docMk/>
            <pc:sldMk cId="1863156218" sldId="258"/>
            <ac:spMk id="3" creationId="{DD1FB355-68DC-4BEA-8A2C-A1DBE664731F}"/>
          </ac:spMkLst>
        </pc:spChg>
        <pc:picChg chg="add mod">
          <ac:chgData name="陈 实" userId="09163dbe7c132b83" providerId="LiveId" clId="{CD7AE645-3361-479A-BAA5-FD8A0588332A}" dt="2021-11-29T10:00:53.210" v="152" actId="1076"/>
          <ac:picMkLst>
            <pc:docMk/>
            <pc:sldMk cId="1863156218" sldId="258"/>
            <ac:picMk id="5" creationId="{BC4CD3A1-ED9A-47E8-819A-ED8B17F0C7CE}"/>
          </ac:picMkLst>
        </pc:picChg>
      </pc:sldChg>
      <pc:sldChg chg="addSp delSp modSp new mod">
        <pc:chgData name="陈 实" userId="09163dbe7c132b83" providerId="LiveId" clId="{CD7AE645-3361-479A-BAA5-FD8A0588332A}" dt="2021-11-29T10:01:09.577" v="156" actId="478"/>
        <pc:sldMkLst>
          <pc:docMk/>
          <pc:sldMk cId="2566903779" sldId="259"/>
        </pc:sldMkLst>
        <pc:spChg chg="del">
          <ac:chgData name="陈 实" userId="09163dbe7c132b83" providerId="LiveId" clId="{CD7AE645-3361-479A-BAA5-FD8A0588332A}" dt="2021-11-29T10:01:07.258" v="155" actId="478"/>
          <ac:spMkLst>
            <pc:docMk/>
            <pc:sldMk cId="2566903779" sldId="259"/>
            <ac:spMk id="2" creationId="{B321EE07-48FE-44F3-9F81-84D7B0F1522A}"/>
          </ac:spMkLst>
        </pc:spChg>
        <pc:spChg chg="del">
          <ac:chgData name="陈 实" userId="09163dbe7c132b83" providerId="LiveId" clId="{CD7AE645-3361-479A-BAA5-FD8A0588332A}" dt="2021-11-29T10:01:09.577" v="156" actId="478"/>
          <ac:spMkLst>
            <pc:docMk/>
            <pc:sldMk cId="2566903779" sldId="259"/>
            <ac:spMk id="3" creationId="{7FE565E7-B774-40D5-8E8C-0CD81FE8E2C3}"/>
          </ac:spMkLst>
        </pc:spChg>
        <pc:picChg chg="add mod">
          <ac:chgData name="陈 实" userId="09163dbe7c132b83" providerId="LiveId" clId="{CD7AE645-3361-479A-BAA5-FD8A0588332A}" dt="2021-11-29T09:58:14.698" v="26"/>
          <ac:picMkLst>
            <pc:docMk/>
            <pc:sldMk cId="2566903779" sldId="259"/>
            <ac:picMk id="5" creationId="{321D83B7-3F04-4C89-A5C6-AB17E3612A14}"/>
          </ac:picMkLst>
        </pc:picChg>
      </pc:sldChg>
      <pc:sldChg chg="addSp modSp new">
        <pc:chgData name="陈 实" userId="09163dbe7c132b83" providerId="LiveId" clId="{CD7AE645-3361-479A-BAA5-FD8A0588332A}" dt="2021-11-29T09:58:18.512" v="27"/>
        <pc:sldMkLst>
          <pc:docMk/>
          <pc:sldMk cId="83743369" sldId="260"/>
        </pc:sldMkLst>
        <pc:picChg chg="add mod">
          <ac:chgData name="陈 实" userId="09163dbe7c132b83" providerId="LiveId" clId="{CD7AE645-3361-479A-BAA5-FD8A0588332A}" dt="2021-11-29T09:58:18.512" v="27"/>
          <ac:picMkLst>
            <pc:docMk/>
            <pc:sldMk cId="83743369" sldId="260"/>
            <ac:picMk id="5" creationId="{17B9F590-32BE-46C1-98D9-0515647E0A9C}"/>
          </ac:picMkLst>
        </pc:picChg>
      </pc:sldChg>
      <pc:sldChg chg="addSp delSp modSp new mod">
        <pc:chgData name="陈 实" userId="09163dbe7c132b83" providerId="LiveId" clId="{CD7AE645-3361-479A-BAA5-FD8A0588332A}" dt="2021-11-29T10:01:17.258" v="158" actId="478"/>
        <pc:sldMkLst>
          <pc:docMk/>
          <pc:sldMk cId="2313521020" sldId="261"/>
        </pc:sldMkLst>
        <pc:spChg chg="del">
          <ac:chgData name="陈 实" userId="09163dbe7c132b83" providerId="LiveId" clId="{CD7AE645-3361-479A-BAA5-FD8A0588332A}" dt="2021-11-29T10:01:17.258" v="158" actId="478"/>
          <ac:spMkLst>
            <pc:docMk/>
            <pc:sldMk cId="2313521020" sldId="261"/>
            <ac:spMk id="2" creationId="{347704B1-72C9-4A05-A8F1-19F2DD3FC8B4}"/>
          </ac:spMkLst>
        </pc:spChg>
        <pc:spChg chg="del">
          <ac:chgData name="陈 实" userId="09163dbe7c132b83" providerId="LiveId" clId="{CD7AE645-3361-479A-BAA5-FD8A0588332A}" dt="2021-11-29T10:01:15.064" v="157" actId="478"/>
          <ac:spMkLst>
            <pc:docMk/>
            <pc:sldMk cId="2313521020" sldId="261"/>
            <ac:spMk id="3" creationId="{4A0CF2C8-9FEF-4CC8-A374-084BA2FC0D80}"/>
          </ac:spMkLst>
        </pc:spChg>
        <pc:picChg chg="add mod">
          <ac:chgData name="陈 实" userId="09163dbe7c132b83" providerId="LiveId" clId="{CD7AE645-3361-479A-BAA5-FD8A0588332A}" dt="2021-11-29T09:58:21.894" v="28"/>
          <ac:picMkLst>
            <pc:docMk/>
            <pc:sldMk cId="2313521020" sldId="261"/>
            <ac:picMk id="5" creationId="{9F04F6A9-3E97-4BAE-99BC-B35D566AB6A7}"/>
          </ac:picMkLst>
        </pc:picChg>
      </pc:sldChg>
      <pc:sldChg chg="addSp delSp modSp new mod">
        <pc:chgData name="陈 实" userId="09163dbe7c132b83" providerId="LiveId" clId="{CD7AE645-3361-479A-BAA5-FD8A0588332A}" dt="2021-11-29T10:01:21.341" v="160" actId="478"/>
        <pc:sldMkLst>
          <pc:docMk/>
          <pc:sldMk cId="2823405919" sldId="262"/>
        </pc:sldMkLst>
        <pc:spChg chg="del">
          <ac:chgData name="陈 实" userId="09163dbe7c132b83" providerId="LiveId" clId="{CD7AE645-3361-479A-BAA5-FD8A0588332A}" dt="2021-11-29T10:01:19.949" v="159" actId="478"/>
          <ac:spMkLst>
            <pc:docMk/>
            <pc:sldMk cId="2823405919" sldId="262"/>
            <ac:spMk id="2" creationId="{A5C5551C-C0F1-4A48-B48A-A7EB5ABAD0B5}"/>
          </ac:spMkLst>
        </pc:spChg>
        <pc:spChg chg="del">
          <ac:chgData name="陈 实" userId="09163dbe7c132b83" providerId="LiveId" clId="{CD7AE645-3361-479A-BAA5-FD8A0588332A}" dt="2021-11-29T10:01:21.341" v="160" actId="478"/>
          <ac:spMkLst>
            <pc:docMk/>
            <pc:sldMk cId="2823405919" sldId="262"/>
            <ac:spMk id="3" creationId="{FF8F6F97-FE45-45DC-BF46-08EC21E10417}"/>
          </ac:spMkLst>
        </pc:spChg>
        <pc:picChg chg="add mod">
          <ac:chgData name="陈 实" userId="09163dbe7c132b83" providerId="LiveId" clId="{CD7AE645-3361-479A-BAA5-FD8A0588332A}" dt="2021-11-29T09:58:24.836" v="29"/>
          <ac:picMkLst>
            <pc:docMk/>
            <pc:sldMk cId="2823405919" sldId="262"/>
            <ac:picMk id="5" creationId="{27A5BC96-19C3-46B5-A24E-004617C83561}"/>
          </ac:picMkLst>
        </pc:picChg>
      </pc:sldChg>
      <pc:sldChg chg="addSp delSp modSp new mod">
        <pc:chgData name="陈 实" userId="09163dbe7c132b83" providerId="LiveId" clId="{CD7AE645-3361-479A-BAA5-FD8A0588332A}" dt="2021-11-29T10:01:25.010" v="162" actId="478"/>
        <pc:sldMkLst>
          <pc:docMk/>
          <pc:sldMk cId="1618905125" sldId="263"/>
        </pc:sldMkLst>
        <pc:spChg chg="del">
          <ac:chgData name="陈 实" userId="09163dbe7c132b83" providerId="LiveId" clId="{CD7AE645-3361-479A-BAA5-FD8A0588332A}" dt="2021-11-29T10:01:23.540" v="161" actId="478"/>
          <ac:spMkLst>
            <pc:docMk/>
            <pc:sldMk cId="1618905125" sldId="263"/>
            <ac:spMk id="2" creationId="{44098E25-5F69-420F-B0F7-3B44CAA6D2D5}"/>
          </ac:spMkLst>
        </pc:spChg>
        <pc:spChg chg="del">
          <ac:chgData name="陈 实" userId="09163dbe7c132b83" providerId="LiveId" clId="{CD7AE645-3361-479A-BAA5-FD8A0588332A}" dt="2021-11-29T10:01:25.010" v="162" actId="478"/>
          <ac:spMkLst>
            <pc:docMk/>
            <pc:sldMk cId="1618905125" sldId="263"/>
            <ac:spMk id="3" creationId="{994A31AF-EE15-4826-A3C5-5350CB2E2752}"/>
          </ac:spMkLst>
        </pc:spChg>
        <pc:picChg chg="add mod">
          <ac:chgData name="陈 实" userId="09163dbe7c132b83" providerId="LiveId" clId="{CD7AE645-3361-479A-BAA5-FD8A0588332A}" dt="2021-11-29T09:58:27.368" v="30"/>
          <ac:picMkLst>
            <pc:docMk/>
            <pc:sldMk cId="1618905125" sldId="263"/>
            <ac:picMk id="5" creationId="{0E28AC15-13A0-4118-93FE-0553517C5BA1}"/>
          </ac:picMkLst>
        </pc:picChg>
      </pc:sldChg>
      <pc:sldChg chg="addSp delSp modSp new mod">
        <pc:chgData name="陈 实" userId="09163dbe7c132b83" providerId="LiveId" clId="{CD7AE645-3361-479A-BAA5-FD8A0588332A}" dt="2021-11-29T10:01:29.514" v="164" actId="478"/>
        <pc:sldMkLst>
          <pc:docMk/>
          <pc:sldMk cId="1659630521" sldId="264"/>
        </pc:sldMkLst>
        <pc:spChg chg="del">
          <ac:chgData name="陈 实" userId="09163dbe7c132b83" providerId="LiveId" clId="{CD7AE645-3361-479A-BAA5-FD8A0588332A}" dt="2021-11-29T10:01:27.637" v="163" actId="478"/>
          <ac:spMkLst>
            <pc:docMk/>
            <pc:sldMk cId="1659630521" sldId="264"/>
            <ac:spMk id="2" creationId="{85399542-2960-4DA9-B44E-94BD02A1F4E3}"/>
          </ac:spMkLst>
        </pc:spChg>
        <pc:spChg chg="del">
          <ac:chgData name="陈 实" userId="09163dbe7c132b83" providerId="LiveId" clId="{CD7AE645-3361-479A-BAA5-FD8A0588332A}" dt="2021-11-29T10:01:29.514" v="164" actId="478"/>
          <ac:spMkLst>
            <pc:docMk/>
            <pc:sldMk cId="1659630521" sldId="264"/>
            <ac:spMk id="3" creationId="{E8C230DC-2E2A-4DD9-8B00-6B59C381A806}"/>
          </ac:spMkLst>
        </pc:spChg>
        <pc:picChg chg="add mod">
          <ac:chgData name="陈 实" userId="09163dbe7c132b83" providerId="LiveId" clId="{CD7AE645-3361-479A-BAA5-FD8A0588332A}" dt="2021-11-29T09:58:30.085" v="31"/>
          <ac:picMkLst>
            <pc:docMk/>
            <pc:sldMk cId="1659630521" sldId="264"/>
            <ac:picMk id="5" creationId="{CD33AA1B-9B65-4FCC-BBB6-764BF96D3E78}"/>
          </ac:picMkLst>
        </pc:picChg>
      </pc:sldChg>
      <pc:sldChg chg="addSp delSp modSp new mod">
        <pc:chgData name="陈 实" userId="09163dbe7c132b83" providerId="LiveId" clId="{CD7AE645-3361-479A-BAA5-FD8A0588332A}" dt="2021-11-29T10:01:37.324" v="166" actId="478"/>
        <pc:sldMkLst>
          <pc:docMk/>
          <pc:sldMk cId="2386951247" sldId="265"/>
        </pc:sldMkLst>
        <pc:spChg chg="del">
          <ac:chgData name="陈 实" userId="09163dbe7c132b83" providerId="LiveId" clId="{CD7AE645-3361-479A-BAA5-FD8A0588332A}" dt="2021-11-29T10:01:36.031" v="165" actId="478"/>
          <ac:spMkLst>
            <pc:docMk/>
            <pc:sldMk cId="2386951247" sldId="265"/>
            <ac:spMk id="2" creationId="{0792296A-79D7-4E76-B76C-80DA9D88B70F}"/>
          </ac:spMkLst>
        </pc:spChg>
        <pc:spChg chg="del">
          <ac:chgData name="陈 实" userId="09163dbe7c132b83" providerId="LiveId" clId="{CD7AE645-3361-479A-BAA5-FD8A0588332A}" dt="2021-11-29T10:01:37.324" v="166" actId="478"/>
          <ac:spMkLst>
            <pc:docMk/>
            <pc:sldMk cId="2386951247" sldId="265"/>
            <ac:spMk id="3" creationId="{EFBF7ADA-D28B-4A52-A660-5E174A435019}"/>
          </ac:spMkLst>
        </pc:spChg>
        <pc:picChg chg="add mod">
          <ac:chgData name="陈 实" userId="09163dbe7c132b83" providerId="LiveId" clId="{CD7AE645-3361-479A-BAA5-FD8A0588332A}" dt="2021-11-29T09:58:32.726" v="32"/>
          <ac:picMkLst>
            <pc:docMk/>
            <pc:sldMk cId="2386951247" sldId="265"/>
            <ac:picMk id="5" creationId="{BCFB33D5-6469-4E05-B642-2F0DA64E0290}"/>
          </ac:picMkLst>
        </pc:picChg>
      </pc:sldChg>
      <pc:sldChg chg="addSp delSp modSp new mod">
        <pc:chgData name="陈 实" userId="09163dbe7c132b83" providerId="LiveId" clId="{CD7AE645-3361-479A-BAA5-FD8A0588332A}" dt="2021-11-29T10:01:40.367" v="168" actId="478"/>
        <pc:sldMkLst>
          <pc:docMk/>
          <pc:sldMk cId="3420091172" sldId="266"/>
        </pc:sldMkLst>
        <pc:spChg chg="del">
          <ac:chgData name="陈 实" userId="09163dbe7c132b83" providerId="LiveId" clId="{CD7AE645-3361-479A-BAA5-FD8A0588332A}" dt="2021-11-29T10:01:39.209" v="167" actId="478"/>
          <ac:spMkLst>
            <pc:docMk/>
            <pc:sldMk cId="3420091172" sldId="266"/>
            <ac:spMk id="2" creationId="{67BCA304-DD1F-4D9C-8C2F-04CF9E9AA56B}"/>
          </ac:spMkLst>
        </pc:spChg>
        <pc:spChg chg="del">
          <ac:chgData name="陈 实" userId="09163dbe7c132b83" providerId="LiveId" clId="{CD7AE645-3361-479A-BAA5-FD8A0588332A}" dt="2021-11-29T10:01:40.367" v="168" actId="478"/>
          <ac:spMkLst>
            <pc:docMk/>
            <pc:sldMk cId="3420091172" sldId="266"/>
            <ac:spMk id="3" creationId="{CF027FF6-7D48-43E6-A994-72198B215C2A}"/>
          </ac:spMkLst>
        </pc:spChg>
        <pc:picChg chg="add mod">
          <ac:chgData name="陈 实" userId="09163dbe7c132b83" providerId="LiveId" clId="{CD7AE645-3361-479A-BAA5-FD8A0588332A}" dt="2021-11-29T09:58:35.238" v="33"/>
          <ac:picMkLst>
            <pc:docMk/>
            <pc:sldMk cId="3420091172" sldId="266"/>
            <ac:picMk id="5" creationId="{D007D19A-B779-4C74-8A72-905030F150B9}"/>
          </ac:picMkLst>
        </pc:picChg>
      </pc:sldChg>
      <pc:sldChg chg="addSp delSp modSp new mod">
        <pc:chgData name="陈 实" userId="09163dbe7c132b83" providerId="LiveId" clId="{CD7AE645-3361-479A-BAA5-FD8A0588332A}" dt="2021-11-29T10:01:44.021" v="170" actId="478"/>
        <pc:sldMkLst>
          <pc:docMk/>
          <pc:sldMk cId="3714222416" sldId="267"/>
        </pc:sldMkLst>
        <pc:spChg chg="del">
          <ac:chgData name="陈 实" userId="09163dbe7c132b83" providerId="LiveId" clId="{CD7AE645-3361-479A-BAA5-FD8A0588332A}" dt="2021-11-29T10:01:42.839" v="169" actId="478"/>
          <ac:spMkLst>
            <pc:docMk/>
            <pc:sldMk cId="3714222416" sldId="267"/>
            <ac:spMk id="2" creationId="{2482F9D7-8FD1-4115-8B3E-381134D7BD4A}"/>
          </ac:spMkLst>
        </pc:spChg>
        <pc:spChg chg="del">
          <ac:chgData name="陈 实" userId="09163dbe7c132b83" providerId="LiveId" clId="{CD7AE645-3361-479A-BAA5-FD8A0588332A}" dt="2021-11-29T10:01:44.021" v="170" actId="478"/>
          <ac:spMkLst>
            <pc:docMk/>
            <pc:sldMk cId="3714222416" sldId="267"/>
            <ac:spMk id="3" creationId="{024F1664-36A7-4B22-88C5-1855B5FB7C57}"/>
          </ac:spMkLst>
        </pc:spChg>
        <pc:picChg chg="add mod">
          <ac:chgData name="陈 实" userId="09163dbe7c132b83" providerId="LiveId" clId="{CD7AE645-3361-479A-BAA5-FD8A0588332A}" dt="2021-11-29T09:58:37.613" v="34"/>
          <ac:picMkLst>
            <pc:docMk/>
            <pc:sldMk cId="3714222416" sldId="267"/>
            <ac:picMk id="5" creationId="{6D0DE507-0D48-4DA6-A08A-98F63BD6CE14}"/>
          </ac:picMkLst>
        </pc:picChg>
      </pc:sldChg>
      <pc:sldChg chg="addSp delSp modSp new mod">
        <pc:chgData name="陈 实" userId="09163dbe7c132b83" providerId="LiveId" clId="{CD7AE645-3361-479A-BAA5-FD8A0588332A}" dt="2021-11-29T10:01:48.083" v="172" actId="478"/>
        <pc:sldMkLst>
          <pc:docMk/>
          <pc:sldMk cId="1434914659" sldId="268"/>
        </pc:sldMkLst>
        <pc:spChg chg="del">
          <ac:chgData name="陈 实" userId="09163dbe7c132b83" providerId="LiveId" clId="{CD7AE645-3361-479A-BAA5-FD8A0588332A}" dt="2021-11-29T10:01:46.523" v="171" actId="478"/>
          <ac:spMkLst>
            <pc:docMk/>
            <pc:sldMk cId="1434914659" sldId="268"/>
            <ac:spMk id="2" creationId="{91D1078C-3505-4716-A4DD-4BFD6EF42358}"/>
          </ac:spMkLst>
        </pc:spChg>
        <pc:spChg chg="del">
          <ac:chgData name="陈 实" userId="09163dbe7c132b83" providerId="LiveId" clId="{CD7AE645-3361-479A-BAA5-FD8A0588332A}" dt="2021-11-29T10:01:48.083" v="172" actId="478"/>
          <ac:spMkLst>
            <pc:docMk/>
            <pc:sldMk cId="1434914659" sldId="268"/>
            <ac:spMk id="3" creationId="{C319184F-24BD-4AC3-81A5-760BCE5657C7}"/>
          </ac:spMkLst>
        </pc:spChg>
        <pc:picChg chg="add mod">
          <ac:chgData name="陈 实" userId="09163dbe7c132b83" providerId="LiveId" clId="{CD7AE645-3361-479A-BAA5-FD8A0588332A}" dt="2021-11-29T09:58:39.925" v="35"/>
          <ac:picMkLst>
            <pc:docMk/>
            <pc:sldMk cId="1434914659" sldId="268"/>
            <ac:picMk id="5" creationId="{C70DF5F6-0274-4940-A3FA-CC8768891697}"/>
          </ac:picMkLst>
        </pc:picChg>
      </pc:sldChg>
      <pc:sldChg chg="addSp delSp modSp new mod">
        <pc:chgData name="陈 实" userId="09163dbe7c132b83" providerId="LiveId" clId="{CD7AE645-3361-479A-BAA5-FD8A0588332A}" dt="2021-11-29T10:01:53.126" v="174" actId="478"/>
        <pc:sldMkLst>
          <pc:docMk/>
          <pc:sldMk cId="4204665" sldId="269"/>
        </pc:sldMkLst>
        <pc:spChg chg="del">
          <ac:chgData name="陈 实" userId="09163dbe7c132b83" providerId="LiveId" clId="{CD7AE645-3361-479A-BAA5-FD8A0588332A}" dt="2021-11-29T10:01:52.079" v="173" actId="478"/>
          <ac:spMkLst>
            <pc:docMk/>
            <pc:sldMk cId="4204665" sldId="269"/>
            <ac:spMk id="2" creationId="{18501FBF-5767-4C87-A5ED-992829BDA84E}"/>
          </ac:spMkLst>
        </pc:spChg>
        <pc:spChg chg="del">
          <ac:chgData name="陈 实" userId="09163dbe7c132b83" providerId="LiveId" clId="{CD7AE645-3361-479A-BAA5-FD8A0588332A}" dt="2021-11-29T10:01:53.126" v="174" actId="478"/>
          <ac:spMkLst>
            <pc:docMk/>
            <pc:sldMk cId="4204665" sldId="269"/>
            <ac:spMk id="3" creationId="{D02DC2B8-BFD5-4748-8CC6-6DD6CF267AFF}"/>
          </ac:spMkLst>
        </pc:spChg>
        <pc:picChg chg="add mod">
          <ac:chgData name="陈 实" userId="09163dbe7c132b83" providerId="LiveId" clId="{CD7AE645-3361-479A-BAA5-FD8A0588332A}" dt="2021-11-29T09:58:43.160" v="36"/>
          <ac:picMkLst>
            <pc:docMk/>
            <pc:sldMk cId="4204665" sldId="269"/>
            <ac:picMk id="5" creationId="{094C9018-36A2-48B6-AC37-6D6E4BBD6C66}"/>
          </ac:picMkLst>
        </pc:picChg>
      </pc:sldChg>
      <pc:sldChg chg="addSp delSp modSp new mod">
        <pc:chgData name="陈 实" userId="09163dbe7c132b83" providerId="LiveId" clId="{CD7AE645-3361-479A-BAA5-FD8A0588332A}" dt="2021-11-29T10:01:57.359" v="177" actId="478"/>
        <pc:sldMkLst>
          <pc:docMk/>
          <pc:sldMk cId="1918422583" sldId="270"/>
        </pc:sldMkLst>
        <pc:spChg chg="del">
          <ac:chgData name="陈 实" userId="09163dbe7c132b83" providerId="LiveId" clId="{CD7AE645-3361-479A-BAA5-FD8A0588332A}" dt="2021-11-29T10:01:55.215" v="175" actId="478"/>
          <ac:spMkLst>
            <pc:docMk/>
            <pc:sldMk cId="1918422583" sldId="270"/>
            <ac:spMk id="2" creationId="{7025977E-B7EA-48D4-8B86-74B726DAB1D4}"/>
          </ac:spMkLst>
        </pc:spChg>
        <pc:spChg chg="del mod">
          <ac:chgData name="陈 实" userId="09163dbe7c132b83" providerId="LiveId" clId="{CD7AE645-3361-479A-BAA5-FD8A0588332A}" dt="2021-11-29T10:01:57.359" v="177" actId="478"/>
          <ac:spMkLst>
            <pc:docMk/>
            <pc:sldMk cId="1918422583" sldId="270"/>
            <ac:spMk id="3" creationId="{16B6C40D-6639-4760-B252-4F0CBA21EA67}"/>
          </ac:spMkLst>
        </pc:spChg>
        <pc:picChg chg="add mod">
          <ac:chgData name="陈 实" userId="09163dbe7c132b83" providerId="LiveId" clId="{CD7AE645-3361-479A-BAA5-FD8A0588332A}" dt="2021-11-29T09:58:46.250" v="37"/>
          <ac:picMkLst>
            <pc:docMk/>
            <pc:sldMk cId="1918422583" sldId="270"/>
            <ac:picMk id="5" creationId="{884E3125-D457-4BE5-8585-0B1DBFC9D059}"/>
          </ac:picMkLst>
        </pc:picChg>
      </pc:sldChg>
      <pc:sldChg chg="addSp delSp modSp new mod">
        <pc:chgData name="陈 实" userId="09163dbe7c132b83" providerId="LiveId" clId="{CD7AE645-3361-479A-BAA5-FD8A0588332A}" dt="2021-11-29T10:02:19.814" v="179" actId="478"/>
        <pc:sldMkLst>
          <pc:docMk/>
          <pc:sldMk cId="3540784421" sldId="271"/>
        </pc:sldMkLst>
        <pc:spChg chg="del">
          <ac:chgData name="陈 实" userId="09163dbe7c132b83" providerId="LiveId" clId="{CD7AE645-3361-479A-BAA5-FD8A0588332A}" dt="2021-11-29T10:02:18.704" v="178" actId="478"/>
          <ac:spMkLst>
            <pc:docMk/>
            <pc:sldMk cId="3540784421" sldId="271"/>
            <ac:spMk id="2" creationId="{0D0EDE63-0E2E-4627-839C-24768DD46E0A}"/>
          </ac:spMkLst>
        </pc:spChg>
        <pc:spChg chg="del">
          <ac:chgData name="陈 实" userId="09163dbe7c132b83" providerId="LiveId" clId="{CD7AE645-3361-479A-BAA5-FD8A0588332A}" dt="2021-11-29T10:02:19.814" v="179" actId="478"/>
          <ac:spMkLst>
            <pc:docMk/>
            <pc:sldMk cId="3540784421" sldId="271"/>
            <ac:spMk id="3" creationId="{993A96D4-4A63-40E2-AF1B-E7F0FB60C210}"/>
          </ac:spMkLst>
        </pc:spChg>
        <pc:picChg chg="add mod">
          <ac:chgData name="陈 实" userId="09163dbe7c132b83" providerId="LiveId" clId="{CD7AE645-3361-479A-BAA5-FD8A0588332A}" dt="2021-11-29T09:58:48.522" v="38"/>
          <ac:picMkLst>
            <pc:docMk/>
            <pc:sldMk cId="3540784421" sldId="271"/>
            <ac:picMk id="5" creationId="{C411189B-8EA3-4CCB-8192-2B0535A4BBFA}"/>
          </ac:picMkLst>
        </pc:picChg>
      </pc:sldChg>
      <pc:sldChg chg="addSp delSp modSp new mod">
        <pc:chgData name="陈 实" userId="09163dbe7c132b83" providerId="LiveId" clId="{CD7AE645-3361-479A-BAA5-FD8A0588332A}" dt="2021-11-29T10:02:23.065" v="181" actId="478"/>
        <pc:sldMkLst>
          <pc:docMk/>
          <pc:sldMk cId="1185246581" sldId="272"/>
        </pc:sldMkLst>
        <pc:spChg chg="del">
          <ac:chgData name="陈 实" userId="09163dbe7c132b83" providerId="LiveId" clId="{CD7AE645-3361-479A-BAA5-FD8A0588332A}" dt="2021-11-29T10:02:22.174" v="180" actId="478"/>
          <ac:spMkLst>
            <pc:docMk/>
            <pc:sldMk cId="1185246581" sldId="272"/>
            <ac:spMk id="2" creationId="{4FF23383-7489-4967-87BB-0174C515E938}"/>
          </ac:spMkLst>
        </pc:spChg>
        <pc:spChg chg="del">
          <ac:chgData name="陈 实" userId="09163dbe7c132b83" providerId="LiveId" clId="{CD7AE645-3361-479A-BAA5-FD8A0588332A}" dt="2021-11-29T10:02:23.065" v="181" actId="478"/>
          <ac:spMkLst>
            <pc:docMk/>
            <pc:sldMk cId="1185246581" sldId="272"/>
            <ac:spMk id="3" creationId="{39ED61CF-4512-43AC-A8DB-97BD0B177830}"/>
          </ac:spMkLst>
        </pc:spChg>
        <pc:picChg chg="add mod">
          <ac:chgData name="陈 实" userId="09163dbe7c132b83" providerId="LiveId" clId="{CD7AE645-3361-479A-BAA5-FD8A0588332A}" dt="2021-11-29T09:58:50.664" v="39"/>
          <ac:picMkLst>
            <pc:docMk/>
            <pc:sldMk cId="1185246581" sldId="272"/>
            <ac:picMk id="5" creationId="{52C6C555-182C-49AA-A05C-42B3443F184A}"/>
          </ac:picMkLst>
        </pc:picChg>
      </pc:sldChg>
      <pc:sldChg chg="addSp delSp modSp new mod">
        <pc:chgData name="陈 实" userId="09163dbe7c132b83" providerId="LiveId" clId="{CD7AE645-3361-479A-BAA5-FD8A0588332A}" dt="2021-11-29T10:02:56.927" v="183" actId="478"/>
        <pc:sldMkLst>
          <pc:docMk/>
          <pc:sldMk cId="1301226005" sldId="273"/>
        </pc:sldMkLst>
        <pc:spChg chg="del">
          <ac:chgData name="陈 实" userId="09163dbe7c132b83" providerId="LiveId" clId="{CD7AE645-3361-479A-BAA5-FD8A0588332A}" dt="2021-11-29T10:02:55.379" v="182" actId="478"/>
          <ac:spMkLst>
            <pc:docMk/>
            <pc:sldMk cId="1301226005" sldId="273"/>
            <ac:spMk id="2" creationId="{9A74A7B9-E9E5-4FC2-B5F9-CA378938B068}"/>
          </ac:spMkLst>
        </pc:spChg>
        <pc:spChg chg="del">
          <ac:chgData name="陈 实" userId="09163dbe7c132b83" providerId="LiveId" clId="{CD7AE645-3361-479A-BAA5-FD8A0588332A}" dt="2021-11-29T10:02:56.927" v="183" actId="478"/>
          <ac:spMkLst>
            <pc:docMk/>
            <pc:sldMk cId="1301226005" sldId="273"/>
            <ac:spMk id="3" creationId="{8D7791D7-8B78-47DD-AA57-A6EC50C0EAF8}"/>
          </ac:spMkLst>
        </pc:spChg>
        <pc:picChg chg="add mod">
          <ac:chgData name="陈 实" userId="09163dbe7c132b83" providerId="LiveId" clId="{CD7AE645-3361-479A-BAA5-FD8A0588332A}" dt="2021-11-29T09:58:52.728" v="40"/>
          <ac:picMkLst>
            <pc:docMk/>
            <pc:sldMk cId="1301226005" sldId="273"/>
            <ac:picMk id="5" creationId="{068A21A8-463A-4DDD-BDC3-B5C72436777C}"/>
          </ac:picMkLst>
        </pc:picChg>
      </pc:sldChg>
      <pc:sldChg chg="addSp delSp modSp new mod">
        <pc:chgData name="陈 实" userId="09163dbe7c132b83" providerId="LiveId" clId="{CD7AE645-3361-479A-BAA5-FD8A0588332A}" dt="2021-11-29T10:02:59.999" v="185" actId="478"/>
        <pc:sldMkLst>
          <pc:docMk/>
          <pc:sldMk cId="3324697787" sldId="274"/>
        </pc:sldMkLst>
        <pc:spChg chg="del">
          <ac:chgData name="陈 实" userId="09163dbe7c132b83" providerId="LiveId" clId="{CD7AE645-3361-479A-BAA5-FD8A0588332A}" dt="2021-11-29T10:02:58.765" v="184" actId="478"/>
          <ac:spMkLst>
            <pc:docMk/>
            <pc:sldMk cId="3324697787" sldId="274"/>
            <ac:spMk id="2" creationId="{8DEFB103-BA81-4B45-A497-7195BDE54D2B}"/>
          </ac:spMkLst>
        </pc:spChg>
        <pc:spChg chg="del">
          <ac:chgData name="陈 实" userId="09163dbe7c132b83" providerId="LiveId" clId="{CD7AE645-3361-479A-BAA5-FD8A0588332A}" dt="2021-11-29T10:02:59.999" v="185" actId="478"/>
          <ac:spMkLst>
            <pc:docMk/>
            <pc:sldMk cId="3324697787" sldId="274"/>
            <ac:spMk id="3" creationId="{758DBC1F-DFF8-4D8F-A2AD-B022D2C27092}"/>
          </ac:spMkLst>
        </pc:spChg>
        <pc:picChg chg="add mod">
          <ac:chgData name="陈 实" userId="09163dbe7c132b83" providerId="LiveId" clId="{CD7AE645-3361-479A-BAA5-FD8A0588332A}" dt="2021-11-29T09:58:54.807" v="41"/>
          <ac:picMkLst>
            <pc:docMk/>
            <pc:sldMk cId="3324697787" sldId="274"/>
            <ac:picMk id="5" creationId="{B7C06119-381F-41CE-AB68-B09F6E922D7C}"/>
          </ac:picMkLst>
        </pc:picChg>
      </pc:sldChg>
      <pc:sldChg chg="addSp modSp new mod">
        <pc:chgData name="陈 实" userId="09163dbe7c132b83" providerId="LiveId" clId="{CD7AE645-3361-479A-BAA5-FD8A0588332A}" dt="2021-12-06T11:58:52.866" v="204" actId="2711"/>
        <pc:sldMkLst>
          <pc:docMk/>
          <pc:sldMk cId="1980230865" sldId="275"/>
        </pc:sldMkLst>
        <pc:spChg chg="add mod">
          <ac:chgData name="陈 实" userId="09163dbe7c132b83" providerId="LiveId" clId="{CD7AE645-3361-479A-BAA5-FD8A0588332A}" dt="2021-12-06T11:58:52.866" v="204" actId="2711"/>
          <ac:spMkLst>
            <pc:docMk/>
            <pc:sldMk cId="1980230865" sldId="275"/>
            <ac:spMk id="4" creationId="{3140C48F-E7FC-4383-84EF-3AE1A637CB60}"/>
          </ac:spMkLst>
        </pc:spChg>
        <pc:picChg chg="add mod">
          <ac:chgData name="陈 实" userId="09163dbe7c132b83" providerId="LiveId" clId="{CD7AE645-3361-479A-BAA5-FD8A0588332A}" dt="2021-11-29T09:58:59.470" v="42"/>
          <ac:picMkLst>
            <pc:docMk/>
            <pc:sldMk cId="1980230865" sldId="275"/>
            <ac:picMk id="5" creationId="{959125A5-DA88-4F34-BA97-B841689B3200}"/>
          </ac:picMkLst>
        </pc:picChg>
      </pc:sldChg>
      <pc:sldMasterChg chg="addSldLayout">
        <pc:chgData name="陈 实" userId="09163dbe7c132b83" providerId="LiveId" clId="{CD7AE645-3361-479A-BAA5-FD8A0588332A}" dt="2021-11-29T09:57:01.701" v="0" actId="680"/>
        <pc:sldMasterMkLst>
          <pc:docMk/>
          <pc:sldMasterMk cId="1129759607" sldId="2147483648"/>
        </pc:sldMasterMkLst>
        <pc:sldLayoutChg chg="add">
          <pc:chgData name="陈 实" userId="09163dbe7c132b83" providerId="LiveId" clId="{CD7AE645-3361-479A-BAA5-FD8A0588332A}" dt="2021-11-29T09:57:01.701" v="0" actId="680"/>
          <pc:sldLayoutMkLst>
            <pc:docMk/>
            <pc:sldMasterMk cId="1129759607" sldId="2147483648"/>
            <pc:sldLayoutMk cId="305999016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C849-2C09-4544-BB4B-70C41561F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B85C5-5E76-4D84-826D-DF5917947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5999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75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86E200-1412-43F7-849B-6B01C613C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"/>
          <a:stretch/>
        </p:blipFill>
        <p:spPr>
          <a:xfrm>
            <a:off x="1088337" y="1719419"/>
            <a:ext cx="7045187" cy="4592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CE345-3284-4801-84CA-15AFF8A533A0}"/>
              </a:ext>
            </a:extLst>
          </p:cNvPr>
          <p:cNvSpPr txBox="1"/>
          <p:nvPr/>
        </p:nvSpPr>
        <p:spPr>
          <a:xfrm>
            <a:off x="1391477" y="899491"/>
            <a:ext cx="7628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1.Which one of the following is not shared by threads?</a:t>
            </a:r>
          </a:p>
        </p:txBody>
      </p:sp>
    </p:spTree>
    <p:extLst>
      <p:ext uri="{BB962C8B-B14F-4D97-AF65-F5344CB8AC3E}">
        <p14:creationId xmlns:p14="http://schemas.microsoft.com/office/powerpoint/2010/main" val="36722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FB33D5-6469-4E05-B642-2F0DA64E0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7" y="0"/>
            <a:ext cx="7033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5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07D19A-B779-4C74-8A72-905030F15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00" y="0"/>
            <a:ext cx="729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9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0DE507-0D48-4DA6-A08A-98F63BD6C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31" y="0"/>
            <a:ext cx="8827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2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DF5F6-0274-4940-A3FA-CC8768891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96" y="0"/>
            <a:ext cx="6313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1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C9018-36A2-48B6-AC37-6D6E4BBD6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48" y="0"/>
            <a:ext cx="7204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4E3125-D457-4BE5-8585-0B1DBFC9D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69" y="0"/>
            <a:ext cx="6167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2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11189B-8EA3-4CCB-8192-2B0535A4B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54" y="0"/>
            <a:ext cx="7880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8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6C555-182C-49AA-A05C-42B3443F1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91" y="0"/>
            <a:ext cx="7846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4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8A21A8-463A-4DDD-BDC3-B5C724367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2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06119-381F-41CE-AB68-B09F6E922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02" y="0"/>
            <a:ext cx="6514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9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F7C6-5EB2-4505-8253-8232B1E6E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DF87F-3215-4EA9-8F43-C8DABDD10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CEAB1-F9CA-4847-8F6B-25272A8C2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45" y="0"/>
            <a:ext cx="9459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44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18C9-BC8E-445E-A1CE-44A33547C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573EE-6EC5-4715-954A-C3B4BC51D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125A5-DA88-4F34-BA97-B841689B3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676275"/>
            <a:ext cx="10287000" cy="5505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40C48F-E7FC-4383-84EF-3AE1A637CB60}"/>
              </a:ext>
            </a:extLst>
          </p:cNvPr>
          <p:cNvSpPr txBox="1"/>
          <p:nvPr/>
        </p:nvSpPr>
        <p:spPr>
          <a:xfrm>
            <a:off x="8433352" y="4487517"/>
            <a:ext cx="296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延迟取消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23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4CD3A1-ED9A-47E8-819A-ED8B17F0C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92" y="0"/>
            <a:ext cx="7392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5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D83B7-3F04-4C89-A5C6-AB17E3612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58" y="0"/>
            <a:ext cx="6795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0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E56F-8201-4D30-A7F6-852DA7B29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2E347-63AC-4F9D-A1D8-E38A081E4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9F590-32BE-46C1-98D9-0515647E0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53" y="0"/>
            <a:ext cx="9594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04F6A9-3E97-4BAE-99BC-B35D566A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2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5BC96-19C3-46B5-A24E-004617C83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15" y="0"/>
            <a:ext cx="7121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0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28AC15-13A0-4118-93FE-0553517C5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55" y="0"/>
            <a:ext cx="8830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0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33AA1B-9B65-4FCC-BBB6-764BF96D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187" y="0"/>
            <a:ext cx="6751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3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实</dc:creator>
  <cp:lastModifiedBy>陈 实</cp:lastModifiedBy>
  <cp:revision>1</cp:revision>
  <dcterms:created xsi:type="dcterms:W3CDTF">2021-11-29T09:56:59Z</dcterms:created>
  <dcterms:modified xsi:type="dcterms:W3CDTF">2021-12-06T11:58:54Z</dcterms:modified>
</cp:coreProperties>
</file>