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8" r:id="rId13"/>
    <p:sldId id="267" r:id="rId14"/>
    <p:sldId id="274" r:id="rId15"/>
    <p:sldId id="270" r:id="rId16"/>
    <p:sldId id="275" r:id="rId17"/>
    <p:sldId id="271" r:id="rId18"/>
    <p:sldId id="276" r:id="rId19"/>
    <p:sldId id="272" r:id="rId20"/>
    <p:sldId id="277" r:id="rId21"/>
    <p:sldId id="273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>
      <p:cViewPr varScale="1">
        <p:scale>
          <a:sx n="96" d="100"/>
          <a:sy n="96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实" userId="09163dbe7c132b83" providerId="LiveId" clId="{A620ED94-7A30-4476-9E1D-2E13B72E17B4}"/>
    <pc:docChg chg="modSld">
      <pc:chgData name="陈 实" userId="09163dbe7c132b83" providerId="LiveId" clId="{A620ED94-7A30-4476-9E1D-2E13B72E17B4}" dt="2021-12-06T12:19:39.616" v="52" actId="20577"/>
      <pc:docMkLst>
        <pc:docMk/>
      </pc:docMkLst>
      <pc:sldChg chg="modSp mod">
        <pc:chgData name="陈 实" userId="09163dbe7c132b83" providerId="LiveId" clId="{A620ED94-7A30-4476-9E1D-2E13B72E17B4}" dt="2021-12-06T12:19:39.616" v="52" actId="20577"/>
        <pc:sldMkLst>
          <pc:docMk/>
          <pc:sldMk cId="2816806482" sldId="261"/>
        </pc:sldMkLst>
        <pc:spChg chg="mod">
          <ac:chgData name="陈 实" userId="09163dbe7c132b83" providerId="LiveId" clId="{A620ED94-7A30-4476-9E1D-2E13B72E17B4}" dt="2021-12-06T12:19:39.616" v="52" actId="20577"/>
          <ac:spMkLst>
            <pc:docMk/>
            <pc:sldMk cId="2816806482" sldId="261"/>
            <ac:spMk id="3" creationId="{00000000-0000-0000-0000-000000000000}"/>
          </ac:spMkLst>
        </pc:spChg>
      </pc:sldChg>
      <pc:sldChg chg="modSp mod">
        <pc:chgData name="陈 实" userId="09163dbe7c132b83" providerId="LiveId" clId="{A620ED94-7A30-4476-9E1D-2E13B72E17B4}" dt="2021-12-06T12:17:36.970" v="15" actId="1037"/>
        <pc:sldMkLst>
          <pc:docMk/>
          <pc:sldMk cId="3752760124" sldId="265"/>
        </pc:sldMkLst>
        <pc:spChg chg="mod">
          <ac:chgData name="陈 实" userId="09163dbe7c132b83" providerId="LiveId" clId="{A620ED94-7A30-4476-9E1D-2E13B72E17B4}" dt="2021-12-06T12:17:36.970" v="15" actId="1037"/>
          <ac:spMkLst>
            <pc:docMk/>
            <pc:sldMk cId="3752760124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CF8F-F62F-44B2-BCD8-280E90F250C5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13546-5EF0-4BC5-9501-1E4FAB379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another process requests that resource (non – shareable resource), the requesting process must be delayed until the resource has been released.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prevail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盛行；获胜；劝说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3546-5EF0-4BC5-9501-1E4FAB379D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6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another process requests that resource (non – shareable resource), the requesting process must be delayed until the resource has been released.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prevail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盛行；获胜；劝说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13546-5EF0-4BC5-9501-1E4FAB379D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8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6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7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78B0-1C10-4595-9FE1-6ABAD66EC6B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DACE-E6FA-4159-A2FC-F9AD9AA9F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2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6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are the two kinds of semaphores?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mutex &amp; counting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binary &amp; counting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or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整数）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counting &amp; decimal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decimal &amp; binary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If no process is suspended, the signal operation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puts the system into a deadlock state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suspends some default process execution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nothing happens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output is unpredictable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are the two kinds of semaphores?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counting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binary &amp; counting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counting &amp; decimal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decimal &amp; binary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If no process is suspended, the signal operation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puts the system into a deadlock state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suspends some default process execution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nothing happens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output is unpredictable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3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system is in the safe state if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can allocate resources to each process in some order and still avoid a deadlock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there exist a safe sequence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 of the mentioned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The circular wait condition can be prevented by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defining a linear ordering of resource types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using thread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using pipes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system is in the safe state if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can allocate resources to each process in some order and still avoid a deadlock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there exist a safe sequence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 of the mentioned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The circular wait condition can be prevented by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defining a linear ordering of resource types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using thread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using pipes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0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one of the following is the deadlock avoidance algorithm?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banker’s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round-robin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elevator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karn’s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For Mutual exclusion to prevail in the system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at least one resource must be held in a non sharable mode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processor must be a uniprocessor rather than a multiprocessor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there must be at least one resource in a sharable mode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2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one of the following is the deadlock avoidance algorithm?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banker’s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round-robin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elevator algorithm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karn’s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For Mutual exclusion to prevail in the system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at least one resource must be held in a non sharable mode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processor must be a uniprocessor rather than a multiprocessor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there must be at least one resource in a sharable mode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5. Deadlock prevention is a set of methods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to ensure that at least one of the necessary conditions cannot hold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ensure that all of the necessary conditions do not hold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decide if the requested resources for a process have to be given or not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to recover from a deadlock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Given a priori information about the ________ number of resources of each type that maybe requested for each process, it is possible to construct an algorithm that ensures that the system will never enter a deadlock state.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minimum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average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maximum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approximate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0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5. Deadlock prevention is a set of methods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to ensure that at least one of the necessary conditions cannot hold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ensure that all of the necessary conditions do not hold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decide if the requested resources for a process have to be given or not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to recover from a deadlock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Given a priori information about the ________ number of resources of each type that maybe requested for each process, it is possible to construct an algorithm that ensures that the system will never enter a deadlock state.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minimum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average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maximum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approximate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4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state is safe, if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does not crash due to deadlock occurrence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system can allocate resources to each process in some order and still avoid a deadlock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state keeps the system protected and safe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 system is in a safe state only if there exists a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safe allocation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safe resource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safe sequence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2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Concurrent access to shared data may result in ____________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data insecurity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data inconsistency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situation where several processes access and manipulate the same data concurrently and the outcome of the execution depends on the particular order in which access takes place is called ____________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race condition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aging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starvation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7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 state is safe, if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system does not crash due to deadlock occurrence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the system can allocate resources to each process in some order and still avoid a deadlock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state keeps the system protected and safe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 system is in a safe state only if there exists a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safe allocation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safe resource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safe sequence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1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system has 12 magnetic tape drives and 3 processes :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Process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10 tape drives,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4 and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9 tape drives.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: P0 ,P1, P2                 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needs (process-wise: P0 through P2 top to bottom)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10 ,4  ,9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allocated (process-wise)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5,2, 2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sequence is a safe sequence?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P0, P1, P2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P1, P2, P0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P2, P0, P1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P1, P0, P2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system has 12 magnetic tape drives and 3 processes : P0, P1, and P2. Process P0 requires 10 tape drives, P1 requires 4 and P2 requires 9 tape drives.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: P0 ,P1, P2                 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needs (process-wise: P0 through P2 top to bottom)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10 ,4  ,9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allocated (process-wise)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5,2, 2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sequence is a safe sequence?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P0, P1, P2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P1, P2, P0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P2, P0, P1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P1, P0, P2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4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Concurrent access to shared data may result in ____________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data insecurity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data inconsistency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situation where several processes access and manipulate the same data concurrently and the outcome of the execution depends on the particular order in which access takes place is called ____________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data consistency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race condition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aging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starvation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0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of the following conditions must be satisfied to solve the critical section problem?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Mutual Exclusion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Progress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Bounded Waiting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 minimum of _____ variable(s) is/are required to be shared between processes to solve the critical section problem.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one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two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three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four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of the following conditions must be satisfied to solve the critical section problem?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Mutual Exclusion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Progress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Bounded Waiting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 minimum of _____ variable(s) is/are required to be shared between processes to solve the critical section problem.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one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two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three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four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 un-interruptible unit is known as ____________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single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atomic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static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Semaphore is a/an _______ to solve the critical section problem.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hardware for a system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special program for a system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integer variable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5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 un-interruptible unit is known as ____________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single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atomic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static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Semaphore is a/an _______ to solve the critical section problem.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hardware for a system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special program for a system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integer variable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main disadvantage of spinlocks?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they are not sufficient for many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they require busy waiting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they are unreliable sometimes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they are too complex for programmers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If the semaphore value is negative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its magnitude is the number of processes waiting on that semaphore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invalid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 operation can be further performed on it until the signal operation is performed on 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84" y="204186"/>
            <a:ext cx="11461072" cy="59727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main disadvantage of spinlocks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（自旋锁）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they are not sufficient for many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they require busy waiting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they are unreliable sometimes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they are too complex for programmers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If the semaphore value is negative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its magnitude is the number of processes waiting on that semaphore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invalid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 operation can be further performed on it until the signal operation is performed on 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6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1865</Words>
  <Application>Microsoft Office PowerPoint</Application>
  <PresentationFormat>Widescreen</PresentationFormat>
  <Paragraphs>132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Times New Roman</vt:lpstr>
      <vt:lpstr>Office 主题​​</vt:lpstr>
      <vt:lpstr>Chapter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</dc:creator>
  <cp:lastModifiedBy>陈 实</cp:lastModifiedBy>
  <cp:revision>44</cp:revision>
  <dcterms:created xsi:type="dcterms:W3CDTF">2019-12-03T14:03:00Z</dcterms:created>
  <dcterms:modified xsi:type="dcterms:W3CDTF">2021-12-06T12:19:40Z</dcterms:modified>
</cp:coreProperties>
</file>