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6" r:id="rId3"/>
  </p:sldMasterIdLst>
  <p:notesMasterIdLst>
    <p:notesMasterId r:id="rId11"/>
  </p:notesMasterIdLst>
  <p:sldIdLst>
    <p:sldId id="329" r:id="rId4"/>
    <p:sldId id="320" r:id="rId5"/>
    <p:sldId id="356" r:id="rId6"/>
    <p:sldId id="322" r:id="rId7"/>
    <p:sldId id="349" r:id="rId8"/>
    <p:sldId id="359" r:id="rId9"/>
    <p:sldId id="332" r:id="rId10"/>
    <p:sldId id="351" r:id="rId12"/>
    <p:sldId id="366" r:id="rId13"/>
    <p:sldId id="361" r:id="rId14"/>
    <p:sldId id="352" r:id="rId15"/>
    <p:sldId id="354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3BB"/>
    <a:srgbClr val="ED7D31"/>
    <a:srgbClr val="0073BB"/>
    <a:srgbClr val="045393"/>
    <a:srgbClr val="1877C5"/>
    <a:srgbClr val="0096FF"/>
    <a:srgbClr val="0375BD"/>
    <a:srgbClr val="2683C6"/>
    <a:srgbClr val="108BD9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 autoAdjust="0"/>
    <p:restoredTop sz="90796" autoAdjust="0"/>
  </p:normalViewPr>
  <p:slideViewPr>
    <p:cSldViewPr snapToGrid="0">
      <p:cViewPr varScale="1">
        <p:scale>
          <a:sx n="83" d="100"/>
          <a:sy n="83" d="100"/>
        </p:scale>
        <p:origin x="684" y="90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22B33-DE10-4AD6-9130-B2D73BD3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538E9-EA56-4FDF-87E3-5883BD08B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531A1-F454-4DE6-8CC0-51CEA3ADA80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531A1-F454-4DE6-8CC0-51CEA3ADA80C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ChangeArrowheads="1"/>
          </p:cNvSpPr>
          <p:nvPr userDrawn="1"/>
        </p:nvSpPr>
        <p:spPr bwMode="auto">
          <a:xfrm>
            <a:off x="0" y="6585586"/>
            <a:ext cx="12192000" cy="272414"/>
          </a:xfrm>
          <a:prstGeom prst="rect">
            <a:avLst/>
          </a:prstGeom>
          <a:solidFill>
            <a:srgbClr val="0375BD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264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 userDrawn="1"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 userDrawn="1"/>
        </p:nvSpPr>
        <p:spPr bwMode="white">
          <a:xfrm>
            <a:off x="8709465" y="6597134"/>
            <a:ext cx="3251200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F874512-E113-4DCF-8621-751A3F994D1A}" type="datetime1">
              <a:rPr lang="nl-NL" altLang="zh-CN" sz="120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fld>
            <a:endParaRPr lang="nl-NL" altLang="zh-CN" sz="12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3266" y="6554125"/>
            <a:ext cx="362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" y="-15241"/>
            <a:ext cx="190003" cy="894015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3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75604" y="624307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>
                <a:solidFill>
                  <a:srgbClr val="0073BB"/>
                </a:solidFill>
                <a:latin typeface="Superclarendon" panose="02060605060000020003" pitchFamily="18" charset="0"/>
              </a:rPr>
              <a:t>DUT</a:t>
            </a:r>
            <a:endParaRPr kumimoji="1" lang="zh-CN" altLang="en-US" sz="2000" b="1" i="1" dirty="0">
              <a:solidFill>
                <a:srgbClr val="0073BB"/>
              </a:solidFill>
              <a:latin typeface="Superclarendon" panose="02060605060000020003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0228" y="6176309"/>
            <a:ext cx="413896" cy="419644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 userDrawn="1"/>
        </p:nvSpPr>
        <p:spPr bwMode="auto">
          <a:xfrm>
            <a:off x="11195271" y="6391814"/>
            <a:ext cx="719667" cy="251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F3D1B7-B272-47F2-B3C4-2405009DDBC3}" type="slidenum">
              <a:rPr lang="nl-NL" altLang="zh-CN" sz="1100" smtClean="0">
                <a:solidFill>
                  <a:srgbClr val="045393"/>
                </a:solidFill>
                <a:ea typeface="宋体" panose="02010600030101010101" pitchFamily="2" charset="-122"/>
              </a:rPr>
            </a:fld>
            <a:endParaRPr lang="nl-NL" altLang="zh-CN" sz="1100" dirty="0">
              <a:solidFill>
                <a:srgbClr val="045393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60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60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27B-D062-1A46-BED6-986542BCCDF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0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8B44-48D9-4E46-A82A-90D1AA662C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9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59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59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0A134-7BEF-CE4A-AC97-82291B031CB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9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BC5-68F9-2A47-8218-D2917060A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61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61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61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61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6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7A0D-3067-534E-9160-B3E655C9E5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E3A-269D-B14D-86E5-2E52F6218E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6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08B9-5220-8D47-855E-34B75FF014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ABF9-34B0-5241-8AF9-E6AE12B9BD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4772-E20E-CA4F-8490-D7E76205B7F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B8-241C-F040-A7F7-4941E6E43F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7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58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5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60E6-C461-8045-974A-1838B26F913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7A50-06CB-ED49-80F7-A9455672D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8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104958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5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0A7B-02A3-B040-A042-8A32B182AA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0B22-767C-EF4F-9DFC-11BDD823FF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60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6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C269-E9FA-8B4B-9C9B-65F9E769961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3DB3-4BBD-7547-B8B5-BEE2594EC4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59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5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E488-9430-FC44-9479-A8F9B485FF9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5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96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DD1E8-B447-6743-A83C-26DD5F4FF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ChangeArrowheads="1"/>
          </p:cNvSpPr>
          <p:nvPr userDrawn="1"/>
        </p:nvSpPr>
        <p:spPr bwMode="auto">
          <a:xfrm>
            <a:off x="0" y="6585586"/>
            <a:ext cx="12192000" cy="272414"/>
          </a:xfrm>
          <a:prstGeom prst="rect">
            <a:avLst/>
          </a:prstGeom>
          <a:solidFill>
            <a:srgbClr val="0375BD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264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 userDrawn="1"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 userDrawn="1"/>
        </p:nvSpPr>
        <p:spPr bwMode="white">
          <a:xfrm>
            <a:off x="8709465" y="6597134"/>
            <a:ext cx="3251200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F874512-E113-4DCF-8621-751A3F994D1A}" type="datetime1">
              <a:rPr lang="nl-NL" altLang="zh-CN" sz="120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fld>
            <a:endParaRPr lang="nl-NL" altLang="zh-CN" sz="12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3266" y="6554125"/>
            <a:ext cx="362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75604" y="624307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>
                <a:solidFill>
                  <a:srgbClr val="0073BB"/>
                </a:solidFill>
                <a:latin typeface="Superclarendon" panose="02060605060000020003" pitchFamily="18" charset="0"/>
              </a:rPr>
              <a:t>DUT</a:t>
            </a:r>
            <a:endParaRPr kumimoji="1" lang="zh-CN" altLang="en-US" sz="2000" b="1" i="1" dirty="0">
              <a:solidFill>
                <a:srgbClr val="0073BB"/>
              </a:solidFill>
              <a:latin typeface="Superclarendon" panose="02060605060000020003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0228" y="6176309"/>
            <a:ext cx="413896" cy="419644"/>
          </a:xfrm>
          <a:prstGeom prst="rect">
            <a:avLst/>
          </a:prstGeom>
        </p:spPr>
      </p:pic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11195271" y="6391814"/>
            <a:ext cx="719667" cy="251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F3D1B7-B272-47F2-B3C4-2405009DDBC3}" type="slidenum">
              <a:rPr lang="nl-NL" altLang="zh-CN" sz="1100" smtClean="0">
                <a:solidFill>
                  <a:srgbClr val="045393"/>
                </a:solidFill>
                <a:ea typeface="宋体" panose="02010600030101010101" pitchFamily="2" charset="-122"/>
              </a:rPr>
            </a:fld>
            <a:endParaRPr lang="nl-NL" altLang="zh-CN" sz="1100" dirty="0">
              <a:solidFill>
                <a:srgbClr val="045393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ChangeArrowheads="1"/>
          </p:cNvSpPr>
          <p:nvPr userDrawn="1"/>
        </p:nvSpPr>
        <p:spPr bwMode="auto">
          <a:xfrm>
            <a:off x="0" y="6585586"/>
            <a:ext cx="12192000" cy="272414"/>
          </a:xfrm>
          <a:prstGeom prst="rect">
            <a:avLst/>
          </a:prstGeom>
          <a:solidFill>
            <a:srgbClr val="0375BD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264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 userDrawn="1"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Text Box 27"/>
          <p:cNvSpPr txBox="1">
            <a:spLocks noChangeArrowheads="1"/>
          </p:cNvSpPr>
          <p:nvPr userDrawn="1"/>
        </p:nvSpPr>
        <p:spPr bwMode="white">
          <a:xfrm>
            <a:off x="8709465" y="6597134"/>
            <a:ext cx="3251200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F874512-E113-4DCF-8621-751A3F994D1A}" type="datetime1">
              <a:rPr lang="nl-NL" altLang="zh-CN" sz="120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fld>
            <a:endParaRPr lang="nl-NL" altLang="zh-CN" sz="12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3266" y="6554125"/>
            <a:ext cx="362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" y="-15241"/>
            <a:ext cx="190003" cy="894015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3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75604" y="624307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>
                <a:solidFill>
                  <a:srgbClr val="0073BB"/>
                </a:solidFill>
                <a:latin typeface="Superclarendon" panose="02060605060000020003" pitchFamily="18" charset="0"/>
              </a:rPr>
              <a:t>DUT</a:t>
            </a:r>
            <a:endParaRPr kumimoji="1" lang="zh-CN" altLang="en-US" sz="2000" b="1" i="1" dirty="0">
              <a:solidFill>
                <a:srgbClr val="0073BB"/>
              </a:solidFill>
              <a:latin typeface="Superclarendon" panose="02060605060000020003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0228" y="6176309"/>
            <a:ext cx="413896" cy="419644"/>
          </a:xfrm>
          <a:prstGeom prst="rect">
            <a:avLst/>
          </a:prstGeom>
        </p:spPr>
      </p:pic>
      <p:sp>
        <p:nvSpPr>
          <p:cNvPr id="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13266" y="-138023"/>
            <a:ext cx="6855285" cy="7303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0073BB"/>
                </a:solidFill>
              </a:defRPr>
            </a:lvl1pPr>
          </a:lstStyle>
          <a:p>
            <a:pPr lvl="0"/>
            <a:r>
              <a:rPr lang="nl-NL" dirty="0"/>
              <a:t>Click to edit Master title style</a:t>
            </a:r>
            <a:endParaRPr lang="nl-NL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1234019" y="1356745"/>
            <a:ext cx="10198100" cy="47477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noProof="0" dirty="0"/>
              <a:t>Click to edit Master text styles</a:t>
            </a:r>
            <a:endParaRPr lang="nl-NL" noProof="0" dirty="0"/>
          </a:p>
          <a:p>
            <a:pPr lvl="1"/>
            <a:r>
              <a:rPr lang="nl-NL" noProof="0" dirty="0"/>
              <a:t>Second level</a:t>
            </a:r>
            <a:endParaRPr lang="nl-NL" noProof="0" dirty="0"/>
          </a:p>
          <a:p>
            <a:pPr lvl="2"/>
            <a:r>
              <a:rPr lang="nl-NL" noProof="0" dirty="0"/>
              <a:t>Third level</a:t>
            </a:r>
            <a:endParaRPr lang="nl-NL" noProof="0" dirty="0"/>
          </a:p>
          <a:p>
            <a:pPr lvl="3"/>
            <a:r>
              <a:rPr lang="nl-NL" noProof="0" dirty="0"/>
              <a:t>Fourth level</a:t>
            </a:r>
            <a:endParaRPr lang="nl-NL" noProof="0" dirty="0"/>
          </a:p>
          <a:p>
            <a:pPr lvl="4"/>
            <a:r>
              <a:rPr lang="nl-NL" noProof="0" dirty="0"/>
              <a:t>Fifth level</a:t>
            </a:r>
            <a:endParaRPr lang="nl-NL" noProof="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0522" y="614840"/>
            <a:ext cx="6728323" cy="404344"/>
          </a:xfrm>
        </p:spPr>
        <p:txBody>
          <a:bodyPr/>
          <a:lstStyle>
            <a:lvl5pPr marL="1834515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4"/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21" name="Rectangle 17"/>
          <p:cNvSpPr>
            <a:spLocks noChangeArrowheads="1"/>
          </p:cNvSpPr>
          <p:nvPr userDrawn="1"/>
        </p:nvSpPr>
        <p:spPr bwMode="auto">
          <a:xfrm>
            <a:off x="11195271" y="6391814"/>
            <a:ext cx="719667" cy="251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F3D1B7-B272-47F2-B3C4-2405009DDBC3}" type="slidenum">
              <a:rPr lang="nl-NL" altLang="zh-CN" sz="1100" smtClean="0">
                <a:solidFill>
                  <a:srgbClr val="045393"/>
                </a:solidFill>
                <a:ea typeface="宋体" panose="02010600030101010101" pitchFamily="2" charset="-122"/>
              </a:rPr>
            </a:fld>
            <a:endParaRPr lang="nl-NL" altLang="zh-CN" sz="1100" dirty="0">
              <a:solidFill>
                <a:srgbClr val="045393"/>
              </a:solidFill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585586"/>
            <a:ext cx="12192000" cy="272414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264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20"/>
          <p:cNvSpPr>
            <a:spLocks noChangeShapeType="1"/>
          </p:cNvSpPr>
          <p:nvPr userDrawn="1"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13266" y="6554125"/>
            <a:ext cx="362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ChangeArrowheads="1"/>
          </p:cNvSpPr>
          <p:nvPr userDrawn="1"/>
        </p:nvSpPr>
        <p:spPr bwMode="auto">
          <a:xfrm>
            <a:off x="0" y="6585586"/>
            <a:ext cx="12192000" cy="272414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zh-CN" sz="264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20"/>
          <p:cNvSpPr>
            <a:spLocks noChangeShapeType="1"/>
          </p:cNvSpPr>
          <p:nvPr userDrawn="1"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4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13266" y="-138023"/>
            <a:ext cx="6855285" cy="73036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>
                <a:solidFill>
                  <a:srgbClr val="0073BB"/>
                </a:solidFill>
              </a:defRPr>
            </a:lvl1pPr>
          </a:lstStyle>
          <a:p>
            <a:pPr lvl="0"/>
            <a:r>
              <a:rPr lang="nl-NL" dirty="0"/>
              <a:t>Click to edit Master title style</a:t>
            </a:r>
            <a:endParaRPr lang="nl-NL" dirty="0"/>
          </a:p>
        </p:txBody>
      </p:sp>
      <p:sp>
        <p:nvSpPr>
          <p:cNvPr id="21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1234019" y="1356745"/>
            <a:ext cx="10198100" cy="47477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nl-NL" noProof="0" dirty="0"/>
              <a:t>Click to edit Master text styles</a:t>
            </a:r>
            <a:endParaRPr lang="nl-NL" noProof="0" dirty="0"/>
          </a:p>
          <a:p>
            <a:pPr lvl="1"/>
            <a:r>
              <a:rPr lang="nl-NL" noProof="0" dirty="0"/>
              <a:t>Second level</a:t>
            </a:r>
            <a:endParaRPr lang="nl-NL" noProof="0" dirty="0"/>
          </a:p>
          <a:p>
            <a:pPr lvl="2"/>
            <a:r>
              <a:rPr lang="nl-NL" noProof="0" dirty="0"/>
              <a:t>Third level</a:t>
            </a:r>
            <a:endParaRPr lang="nl-NL" noProof="0" dirty="0"/>
          </a:p>
          <a:p>
            <a:pPr lvl="3"/>
            <a:r>
              <a:rPr lang="nl-NL" noProof="0" dirty="0"/>
              <a:t>Fourth level</a:t>
            </a:r>
            <a:endParaRPr lang="nl-NL" noProof="0" dirty="0"/>
          </a:p>
          <a:p>
            <a:pPr lvl="4"/>
            <a:r>
              <a:rPr lang="nl-NL" noProof="0" dirty="0"/>
              <a:t>Fifth level</a:t>
            </a:r>
            <a:endParaRPr lang="nl-NL" noProof="0" dirty="0"/>
          </a:p>
        </p:txBody>
      </p:sp>
      <p:sp>
        <p:nvSpPr>
          <p:cNvPr id="11" name="Text Box 27"/>
          <p:cNvSpPr txBox="1">
            <a:spLocks noChangeArrowheads="1"/>
          </p:cNvSpPr>
          <p:nvPr userDrawn="1"/>
        </p:nvSpPr>
        <p:spPr bwMode="white">
          <a:xfrm>
            <a:off x="8709465" y="6597134"/>
            <a:ext cx="3251200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1F874512-E113-4DCF-8621-751A3F994D1A}" type="datetime1">
              <a:rPr lang="nl-NL" altLang="zh-CN" sz="1200" smtClean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fld>
            <a:endParaRPr lang="nl-NL" altLang="zh-CN" sz="1200" dirty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" y="-15241"/>
            <a:ext cx="190003" cy="894015"/>
          </a:xfrm>
          <a:prstGeom prst="rect">
            <a:avLst/>
          </a:prstGeom>
          <a:solidFill>
            <a:srgbClr val="007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3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3266" y="6554125"/>
            <a:ext cx="362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Preparing for the future</a:t>
            </a:r>
            <a:endParaRPr lang="zh-CN" alt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75604" y="624307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dirty="0">
                <a:solidFill>
                  <a:srgbClr val="0073BB"/>
                </a:solidFill>
                <a:latin typeface="Superclarendon" panose="02060605060000020003" pitchFamily="18" charset="0"/>
              </a:rPr>
              <a:t>DUT</a:t>
            </a:r>
            <a:endParaRPr kumimoji="1" lang="zh-CN" altLang="en-US" sz="2000" b="1" i="1" dirty="0">
              <a:solidFill>
                <a:srgbClr val="0073BB"/>
              </a:solidFill>
              <a:latin typeface="Superclarendon" panose="02060605060000020003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0228" y="6176309"/>
            <a:ext cx="413896" cy="419644"/>
          </a:xfrm>
          <a:prstGeom prst="rect">
            <a:avLst/>
          </a:prstGeom>
        </p:spPr>
      </p:pic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11195271" y="6391814"/>
            <a:ext cx="719667" cy="2514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7F3D1B7-B272-47F2-B3C4-2405009DDBC3}" type="slidenum">
              <a:rPr lang="nl-NL" altLang="zh-CN" sz="1100" smtClean="0">
                <a:solidFill>
                  <a:srgbClr val="045393"/>
                </a:solidFill>
                <a:ea typeface="宋体" panose="02010600030101010101" pitchFamily="2" charset="-122"/>
              </a:rPr>
            </a:fld>
            <a:endParaRPr lang="nl-NL" altLang="zh-CN" sz="1100" dirty="0">
              <a:solidFill>
                <a:srgbClr val="045393"/>
              </a:solidFill>
              <a:ea typeface="宋体" panose="02010600030101010101" pitchFamily="2" charset="-122"/>
            </a:endParaRPr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0522" y="614840"/>
            <a:ext cx="6728323" cy="404344"/>
          </a:xfrm>
        </p:spPr>
        <p:txBody>
          <a:bodyPr/>
          <a:lstStyle>
            <a:lvl5pPr marL="1834515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4"/>
            <a:r>
              <a:rPr lang="en-US" altLang="zh-CN" dirty="0"/>
              <a:t>subtitle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C2C75E-EF8A-44A7-B9EA-F6116D9C6C3B}" type="datetimeFigureOut">
              <a:rPr lang="zh-CN" altLang="en-US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A0B3A0-3C62-4426-88E2-D133EF3CC60E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2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5EE6-7A1B-2F4D-A2CB-717CCEF97AA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DBBA-BFFC-4646-BA84-73DBEE5EE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4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A057-27AB-264A-A992-F25172DBF44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7BF4-FDB2-D243-A02E-8CC0E14C6A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23434" y="457200"/>
            <a:ext cx="1021291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nl-NL" altLang="zh-CN"/>
              <a:t>Click to edit Master title style</a:t>
            </a:r>
            <a:endParaRPr lang="nl-NL" altLang="zh-CN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4018" y="2286000"/>
            <a:ext cx="10198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nl-NL" altLang="zh-CN"/>
              <a:t>Click to edit Master text styles</a:t>
            </a:r>
            <a:endParaRPr lang="nl-NL" altLang="zh-CN"/>
          </a:p>
          <a:p>
            <a:pPr lvl="1"/>
            <a:r>
              <a:rPr lang="nl-NL" altLang="zh-CN"/>
              <a:t>Second level</a:t>
            </a:r>
            <a:endParaRPr lang="nl-NL" altLang="zh-CN"/>
          </a:p>
          <a:p>
            <a:pPr lvl="2"/>
            <a:r>
              <a:rPr lang="nl-NL" altLang="zh-CN"/>
              <a:t>Third level</a:t>
            </a:r>
            <a:endParaRPr lang="nl-NL" altLang="zh-CN"/>
          </a:p>
          <a:p>
            <a:pPr lvl="3"/>
            <a:r>
              <a:rPr lang="nl-NL" altLang="zh-CN"/>
              <a:t>Fourth level</a:t>
            </a:r>
            <a:endParaRPr lang="nl-NL" altLang="zh-CN"/>
          </a:p>
          <a:p>
            <a:pPr lvl="4"/>
            <a:r>
              <a:rPr lang="nl-NL" altLang="zh-CN"/>
              <a:t>Fifth level</a:t>
            </a:r>
            <a:endParaRPr lang="nl-NL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2pPr>
      <a:lvl3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3pPr>
      <a:lvl4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4pPr>
      <a:lvl5pPr marL="1028700" indent="-1028700" algn="l" rtl="0" eaLnBrk="0" fontAlgn="base" hangingPunct="0">
        <a:spcBef>
          <a:spcPct val="0"/>
        </a:spcBef>
        <a:spcAft>
          <a:spcPct val="0"/>
        </a:spcAft>
        <a:defRPr sz="396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5pPr>
      <a:lvl6pPr marL="157734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6pPr>
      <a:lvl7pPr marL="212598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7pPr>
      <a:lvl8pPr marL="267462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8pPr>
      <a:lvl9pPr marL="3223260" indent="-1028700" algn="l" rtl="0" fontAlgn="base">
        <a:spcBef>
          <a:spcPct val="0"/>
        </a:spcBef>
        <a:spcAft>
          <a:spcPct val="0"/>
        </a:spcAft>
        <a:defRPr sz="3960">
          <a:solidFill>
            <a:schemeClr val="tx1"/>
          </a:solidFill>
          <a:latin typeface="Bookman Old Style" panose="02050604050505020204" pitchFamily="18" charset="0"/>
        </a:defRPr>
      </a:lvl9pPr>
    </p:titleStyle>
    <p:bodyStyle>
      <a:lvl1pPr marL="234315" indent="-234315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Char char="•"/>
        <a:defRPr sz="336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6915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288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2pPr>
      <a:lvl3pPr marL="11487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3pPr>
      <a:lvl4pPr marL="16059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4pPr>
      <a:lvl5pPr marL="2063115" indent="-228600" algn="l" rtl="0" eaLnBrk="0" fontAlgn="base" hangingPunct="0">
        <a:lnSpc>
          <a:spcPts val="3000"/>
        </a:lnSpc>
        <a:spcBef>
          <a:spcPts val="72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92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5pPr>
      <a:lvl6pPr marL="261175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6pPr>
      <a:lvl7pPr marL="316039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7pPr>
      <a:lvl8pPr marL="370903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8pPr>
      <a:lvl9pPr marL="4257675" indent="-228600" algn="l" rtl="0" fontAlgn="base">
        <a:lnSpc>
          <a:spcPts val="3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44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60903A5-B054-BE4B-8A0E-C04BFCE664C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A526E8E-E667-8A41-ADAC-AD2C129461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46231" y="105788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632" y="125686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48586" name="矩形 5"/>
          <p:cNvSpPr/>
          <p:nvPr/>
        </p:nvSpPr>
        <p:spPr>
          <a:xfrm>
            <a:off x="-1" y="2428875"/>
            <a:ext cx="12192001" cy="20161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3205" y="2875280"/>
            <a:ext cx="344297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b="1">
                <a:solidFill>
                  <a:schemeClr val="bg1"/>
                </a:solidFill>
              </a:rPr>
              <a:t>Equality</a:t>
            </a:r>
            <a:endParaRPr lang="en-US" altLang="zh-CN" sz="66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2165" y="4676140"/>
            <a:ext cx="3294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presenter</a:t>
            </a:r>
            <a:r>
              <a:rPr lang="en-US" altLang="zh-CN" sz="2400"/>
              <a:t>s</a:t>
            </a:r>
            <a:r>
              <a:rPr lang="zh-CN" altLang="en-US" sz="2000"/>
              <a:t>：</a:t>
            </a:r>
            <a:r>
              <a:rPr lang="zh-CN" altLang="en-US" sz="2000" b="1"/>
              <a:t>陈实</a:t>
            </a:r>
            <a:r>
              <a:rPr lang="en-US" altLang="zh-CN" sz="2000" b="1"/>
              <a:t>  </a:t>
            </a:r>
            <a:r>
              <a:rPr lang="zh-CN" altLang="en-US" sz="2000" b="1"/>
              <a:t>段振忠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 bwMode="auto">
          <a:xfrm>
            <a:off x="5071640" y="1022796"/>
            <a:ext cx="2048719" cy="204871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3521075"/>
            <a:ext cx="122091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olidFill>
                  <a:schemeClr val="bg1"/>
                </a:solidFill>
              </a:rPr>
              <a:t>When it comes to ‘Equality’, what </a:t>
            </a:r>
            <a:r>
              <a:rPr lang="en-US" altLang="zh-CN" sz="4000">
                <a:solidFill>
                  <a:schemeClr val="bg1"/>
                </a:solidFill>
              </a:rPr>
              <a:t>comes to your </a:t>
            </a:r>
            <a:r>
              <a:rPr lang="en-US" altLang="zh-CN" sz="4000">
                <a:solidFill>
                  <a:schemeClr val="bg1"/>
                </a:solidFill>
              </a:rPr>
              <a:t>mind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10" name="图片 9" descr="TED Speech on the sp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40" y="1022985"/>
            <a:ext cx="9222105" cy="5187950"/>
          </a:xfrm>
          <a:prstGeom prst="rect">
            <a:avLst/>
          </a:prstGeom>
        </p:spPr>
      </p:pic>
      <p:pic>
        <p:nvPicPr>
          <p:cNvPr id="11" name="图片 10" descr="TED Speech Onli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1022985"/>
            <a:ext cx="11254740" cy="51371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89680" y="295910"/>
            <a:ext cx="4612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TED Speech on the spot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4262755" y="295910"/>
            <a:ext cx="36849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/>
              <a:t>TED Speech </a:t>
            </a:r>
            <a:r>
              <a:rPr lang="en-US" altLang="zh-CN" sz="3200"/>
              <a:t>online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781543"/>
            <a:ext cx="12192000" cy="3472405"/>
          </a:xfrm>
          <a:prstGeom prst="rect">
            <a:avLst/>
          </a:prstGeom>
          <a:solidFill>
            <a:srgbClr val="2373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68500" y="3013710"/>
            <a:ext cx="8845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>
                <a:solidFill>
                  <a:schemeClr val="bg1"/>
                </a:solidFill>
              </a:rPr>
              <a:t>H</a:t>
            </a:r>
            <a:r>
              <a:rPr lang="en-US" sz="4800">
                <a:solidFill>
                  <a:schemeClr val="bg1"/>
                </a:solidFill>
              </a:rPr>
              <a:t>ow should we be ourselves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8499" y="6226327"/>
            <a:ext cx="8509000" cy="533400"/>
          </a:xfrm>
          <a:prstGeom prst="rect">
            <a:avLst/>
          </a:prstGeom>
        </p:spPr>
      </p:pic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6" y="15491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547" y="35389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1340485" y="937260"/>
            <a:ext cx="1860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5400"/>
              <a:t>Think</a:t>
            </a:r>
            <a:endParaRPr lang="en-US" altLang="zh-CN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98000"/>
                <a:lumOff val="2000"/>
              </a:schemeClr>
            </a:gs>
            <a:gs pos="50000">
              <a:schemeClr val="bg1">
                <a:lumMod val="97000"/>
                <a:lumOff val="3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任意多边形 9"/>
          <p:cNvSpPr/>
          <p:nvPr/>
        </p:nvSpPr>
        <p:spPr>
          <a:xfrm>
            <a:off x="3705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E0EF">
                  <a:lumMod val="50000"/>
                </a:srgbClr>
              </a:solidFill>
            </a:endParaRPr>
          </a:p>
        </p:txBody>
      </p:sp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4636" y="15491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547" y="35389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8499" y="5881522"/>
            <a:ext cx="8509000" cy="533400"/>
          </a:xfrm>
          <a:prstGeom prst="rect">
            <a:avLst/>
          </a:prstGeom>
        </p:spPr>
      </p:pic>
      <p:cxnSp>
        <p:nvCxnSpPr>
          <p:cNvPr id="3" name="肘形连接符 2"/>
          <p:cNvCxnSpPr/>
          <p:nvPr/>
        </p:nvCxnSpPr>
        <p:spPr>
          <a:xfrm flipV="1">
            <a:off x="1968500" y="3012440"/>
            <a:ext cx="7677785" cy="1795145"/>
          </a:xfrm>
          <a:prstGeom prst="bentConnector3">
            <a:avLst>
              <a:gd name="adj1" fmla="val 50004"/>
            </a:avLst>
          </a:prstGeom>
          <a:ln w="666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62990" y="3803650"/>
            <a:ext cx="47796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knowledge equality</a:t>
            </a:r>
            <a:endParaRPr lang="en-US" altLang="zh-CN" sz="4400"/>
          </a:p>
        </p:txBody>
      </p:sp>
      <p:sp>
        <p:nvSpPr>
          <p:cNvPr id="9" name="文本框 8"/>
          <p:cNvSpPr txBox="1"/>
          <p:nvPr/>
        </p:nvSpPr>
        <p:spPr>
          <a:xfrm>
            <a:off x="6256655" y="2244090"/>
            <a:ext cx="2138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 equality</a:t>
            </a:r>
            <a:endParaRPr lang="en-US" altLang="zh-CN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32804" y="1218989"/>
            <a:ext cx="712681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64446" y="2884871"/>
            <a:ext cx="4862830" cy="1088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80" b="1" spc="50" dirty="0">
                <a:ln w="0"/>
                <a:solidFill>
                  <a:srgbClr val="0073B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en-US" altLang="zh-CN" sz="6480" b="1" spc="50" dirty="0">
              <a:ln w="0"/>
              <a:solidFill>
                <a:srgbClr val="0073B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6" y="15491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547" y="35389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2199193"/>
            <a:ext cx="12192000" cy="3472405"/>
          </a:xfrm>
          <a:prstGeom prst="rect">
            <a:avLst/>
          </a:prstGeom>
          <a:solidFill>
            <a:srgbClr val="2373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071640" y="1022796"/>
            <a:ext cx="2048719" cy="204871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09326" y="1146730"/>
            <a:ext cx="1806861" cy="18428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0495" y="3202940"/>
            <a:ext cx="1189101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olidFill>
                  <a:schemeClr val="bg1"/>
                </a:solidFill>
              </a:rPr>
              <a:t>When it comes to ‘</a:t>
            </a:r>
            <a:r>
              <a:rPr lang="en-US" altLang="zh-CN" sz="4000">
                <a:solidFill>
                  <a:schemeClr val="bg1"/>
                </a:solidFill>
              </a:rPr>
              <a:t>e</a:t>
            </a:r>
            <a:r>
              <a:rPr lang="zh-CN" altLang="en-US" sz="4000">
                <a:solidFill>
                  <a:schemeClr val="bg1"/>
                </a:solidFill>
              </a:rPr>
              <a:t>quality’</a:t>
            </a:r>
            <a:r>
              <a:rPr lang="en-US" altLang="zh-CN" sz="4000">
                <a:solidFill>
                  <a:schemeClr val="bg1"/>
                </a:solidFill>
              </a:rPr>
              <a:t>,</a:t>
            </a:r>
            <a:endParaRPr lang="en-US" altLang="zh-CN" sz="4000">
              <a:solidFill>
                <a:schemeClr val="bg1"/>
              </a:solidFill>
            </a:endParaRPr>
          </a:p>
          <a:p>
            <a:pPr algn="l"/>
            <a:r>
              <a:rPr lang="en-US" altLang="zh-CN" sz="4000">
                <a:solidFill>
                  <a:schemeClr val="bg1"/>
                </a:solidFill>
              </a:rPr>
              <a:t>                                       </a:t>
            </a:r>
            <a:r>
              <a:rPr lang="zh-CN" altLang="en-US" sz="4000">
                <a:solidFill>
                  <a:schemeClr val="bg1"/>
                </a:solidFill>
              </a:rPr>
              <a:t> what </a:t>
            </a:r>
            <a:r>
              <a:rPr lang="en-US" altLang="zh-CN" sz="4000">
                <a:solidFill>
                  <a:schemeClr val="bg1"/>
                </a:solidFill>
              </a:rPr>
              <a:t>comes to your </a:t>
            </a:r>
            <a:r>
              <a:rPr lang="en-US" altLang="zh-CN" sz="4000">
                <a:solidFill>
                  <a:schemeClr val="bg1"/>
                </a:solidFill>
              </a:rPr>
              <a:t>mind ?</a:t>
            </a:r>
            <a:endParaRPr lang="en-US" altLang="zh-CN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 bwMode="auto">
          <a:xfrm>
            <a:off x="5071640" y="1022796"/>
            <a:ext cx="2048719" cy="204871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3521075"/>
            <a:ext cx="122091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olidFill>
                  <a:schemeClr val="bg1"/>
                </a:solidFill>
              </a:rPr>
              <a:t>When it comes to ‘Equality’, what </a:t>
            </a:r>
            <a:r>
              <a:rPr lang="en-US" altLang="zh-CN" sz="4000">
                <a:solidFill>
                  <a:schemeClr val="bg1"/>
                </a:solidFill>
              </a:rPr>
              <a:t>comes to your </a:t>
            </a:r>
            <a:r>
              <a:rPr lang="en-US" altLang="zh-CN" sz="4000">
                <a:solidFill>
                  <a:schemeClr val="bg1"/>
                </a:solidFill>
              </a:rPr>
              <a:t>mind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2" name="图片 1" descr="15956338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382905"/>
            <a:ext cx="5289550" cy="3681730"/>
          </a:xfrm>
          <a:prstGeom prst="rect">
            <a:avLst/>
          </a:prstGeom>
        </p:spPr>
      </p:pic>
      <p:pic>
        <p:nvPicPr>
          <p:cNvPr id="3" name="图片 2" descr="OIP-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3158490"/>
            <a:ext cx="5249545" cy="2940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0806" y="2506345"/>
            <a:ext cx="72091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6000" b="1"/>
              <a:t>knowledge equality</a:t>
            </a:r>
            <a:endParaRPr lang="en-US" altLang="zh-CN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692643"/>
            <a:ext cx="12192000" cy="3472405"/>
          </a:xfrm>
          <a:prstGeom prst="rect">
            <a:avLst/>
          </a:prstGeom>
          <a:solidFill>
            <a:srgbClr val="2373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304144" y="4498111"/>
            <a:ext cx="3389745" cy="45856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rgbClr val="2373BB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18055" y="2165985"/>
            <a:ext cx="78409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>
                <a:solidFill>
                  <a:schemeClr val="bg1"/>
                </a:solidFill>
              </a:rPr>
              <a:t>W</a:t>
            </a:r>
            <a:r>
              <a:rPr lang="zh-CN" altLang="en-US" sz="4800">
                <a:solidFill>
                  <a:schemeClr val="bg1"/>
                </a:solidFill>
              </a:rPr>
              <a:t>hat is </a:t>
            </a:r>
            <a:r>
              <a:rPr lang="en-US" altLang="zh-CN" sz="4800">
                <a:solidFill>
                  <a:schemeClr val="bg1"/>
                </a:solidFill>
              </a:rPr>
              <a:t>‘k</a:t>
            </a:r>
            <a:r>
              <a:rPr lang="zh-CN" altLang="en-US" sz="4800">
                <a:solidFill>
                  <a:schemeClr val="bg1"/>
                </a:solidFill>
              </a:rPr>
              <a:t>nowledge </a:t>
            </a:r>
            <a:r>
              <a:rPr lang="en-US" altLang="zh-CN" sz="4800">
                <a:solidFill>
                  <a:schemeClr val="bg1"/>
                </a:solidFill>
              </a:rPr>
              <a:t>e</a:t>
            </a:r>
            <a:r>
              <a:rPr lang="zh-CN" altLang="en-US" sz="4800">
                <a:solidFill>
                  <a:schemeClr val="bg1"/>
                </a:solidFill>
              </a:rPr>
              <a:t>quality</a:t>
            </a:r>
            <a:r>
              <a:rPr lang="en-US" altLang="zh-CN" sz="4800">
                <a:solidFill>
                  <a:schemeClr val="bg1"/>
                </a:solidFill>
              </a:rPr>
              <a:t>’</a:t>
            </a:r>
            <a:endParaRPr lang="en-US" altLang="zh-CN" sz="480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8499" y="6226327"/>
            <a:ext cx="8509000" cy="533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5760" y="3620135"/>
            <a:ext cx="11714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600">
                <a:solidFill>
                  <a:schemeClr val="bg1"/>
                </a:solidFill>
              </a:rPr>
              <a:t>Anyone can learn anything in any way anytime anywhere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6" y="15491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547" y="35389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692643"/>
            <a:ext cx="12192000" cy="3472405"/>
          </a:xfrm>
          <a:prstGeom prst="rect">
            <a:avLst/>
          </a:prstGeom>
          <a:solidFill>
            <a:srgbClr val="2373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304144" y="4498111"/>
            <a:ext cx="3389745" cy="45856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rgbClr val="2373BB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0864" y="6099327"/>
            <a:ext cx="85090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8499" y="6226327"/>
            <a:ext cx="8509000" cy="533400"/>
          </a:xfrm>
          <a:prstGeom prst="rect">
            <a:avLst/>
          </a:prstGeom>
        </p:spPr>
      </p:pic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6" y="15491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547" y="35389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/>
          <p:cNvSpPr txBox="1"/>
          <p:nvPr/>
        </p:nvSpPr>
        <p:spPr>
          <a:xfrm>
            <a:off x="2266950" y="2256790"/>
            <a:ext cx="12098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>
                <a:solidFill>
                  <a:schemeClr val="bg1"/>
                </a:solidFill>
              </a:rPr>
              <a:t> realistic and achievable</a:t>
            </a:r>
            <a:r>
              <a:rPr lang="zh-CN" altLang="en-US" sz="4800">
                <a:solidFill>
                  <a:schemeClr val="bg1"/>
                </a:solidFill>
              </a:rPr>
              <a:t> 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10710" y="3941445"/>
            <a:ext cx="33686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bg1"/>
                </a:solidFill>
              </a:rPr>
              <a:t>Accessible</a:t>
            </a:r>
            <a:endParaRPr lang="en-US" altLang="zh-CN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 bwMode="auto">
          <a:xfrm>
            <a:off x="5071640" y="1022796"/>
            <a:ext cx="2048719" cy="204871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3521075"/>
            <a:ext cx="122091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olidFill>
                  <a:schemeClr val="bg1"/>
                </a:solidFill>
              </a:rPr>
              <a:t>When it comes to ‘Equality’, what </a:t>
            </a:r>
            <a:r>
              <a:rPr lang="en-US" altLang="zh-CN" sz="4000">
                <a:solidFill>
                  <a:schemeClr val="bg1"/>
                </a:solidFill>
              </a:rPr>
              <a:t>comes to your </a:t>
            </a:r>
            <a:r>
              <a:rPr lang="en-US" altLang="zh-CN" sz="4000">
                <a:solidFill>
                  <a:schemeClr val="bg1"/>
                </a:solidFill>
              </a:rPr>
              <a:t>mind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4" name="图片 3" descr="Book Collection in librar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328035"/>
            <a:ext cx="4726305" cy="3234055"/>
          </a:xfrm>
          <a:prstGeom prst="rect">
            <a:avLst/>
          </a:prstGeom>
        </p:spPr>
      </p:pic>
      <p:pic>
        <p:nvPicPr>
          <p:cNvPr id="5" name="图片 4" descr="Flowrate of visito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5" y="81280"/>
            <a:ext cx="4714875" cy="3228975"/>
          </a:xfrm>
          <a:prstGeom prst="rect">
            <a:avLst/>
          </a:prstGeom>
        </p:spPr>
      </p:pic>
      <p:pic>
        <p:nvPicPr>
          <p:cNvPr id="6" name="图片 5" descr="The amounts of the libraries in Chin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0" y="1022985"/>
            <a:ext cx="6259195" cy="4274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任意多边形 9"/>
          <p:cNvSpPr/>
          <p:nvPr/>
        </p:nvSpPr>
        <p:spPr>
          <a:xfrm>
            <a:off x="3705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E0EF">
                  <a:lumMod val="50000"/>
                </a:srgbClr>
              </a:solidFill>
            </a:endParaRPr>
          </a:p>
        </p:txBody>
      </p:sp>
      <p:pic>
        <p:nvPicPr>
          <p:cNvPr id="2" name="图片 1" descr="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658620"/>
            <a:ext cx="4885055" cy="3665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5760" y="1719580"/>
            <a:ext cx="118262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800">
                <a:solidFill>
                  <a:schemeClr val="tx1"/>
                </a:solidFill>
              </a:rPr>
              <a:t>Knowledge is open to all social levels</a:t>
            </a:r>
            <a:r>
              <a:rPr lang="en-US" sz="4800">
                <a:solidFill>
                  <a:schemeClr val="tx1"/>
                </a:solidFill>
              </a:rPr>
              <a:t>.</a:t>
            </a:r>
            <a:r>
              <a:rPr sz="4800">
                <a:solidFill>
                  <a:schemeClr val="tx1"/>
                </a:solidFill>
              </a:rPr>
              <a:t> </a:t>
            </a:r>
            <a:endParaRPr sz="4800">
              <a:solidFill>
                <a:schemeClr val="tx1"/>
              </a:solidFill>
            </a:endParaRPr>
          </a:p>
          <a:p>
            <a:pPr algn="ctr"/>
            <a:endParaRPr sz="4800">
              <a:solidFill>
                <a:schemeClr val="tx1"/>
              </a:solidFill>
            </a:endParaRPr>
          </a:p>
          <a:p>
            <a:pPr algn="ctr"/>
            <a:endParaRPr lang="en-US" sz="4800">
              <a:solidFill>
                <a:schemeClr val="tx1"/>
              </a:solidFill>
            </a:endParaRPr>
          </a:p>
          <a:p>
            <a:pPr algn="ctr"/>
            <a:r>
              <a:rPr lang="en-US" sz="4800">
                <a:solidFill>
                  <a:schemeClr val="tx1"/>
                </a:solidFill>
              </a:rPr>
              <a:t>K</a:t>
            </a:r>
            <a:r>
              <a:rPr sz="4800">
                <a:solidFill>
                  <a:schemeClr val="tx1"/>
                </a:solidFill>
              </a:rPr>
              <a:t>nowledge</a:t>
            </a:r>
            <a:r>
              <a:rPr lang="en-US" sz="4800">
                <a:solidFill>
                  <a:schemeClr val="tx1"/>
                </a:solidFill>
              </a:rPr>
              <a:t> equality</a:t>
            </a:r>
            <a:r>
              <a:rPr sz="4800">
                <a:solidFill>
                  <a:schemeClr val="tx1"/>
                </a:solidFill>
              </a:rPr>
              <a:t> is realistic and</a:t>
            </a:r>
            <a:r>
              <a:rPr lang="en-US" sz="4800">
                <a:solidFill>
                  <a:schemeClr val="tx1"/>
                </a:solidFill>
              </a:rPr>
              <a:t> </a:t>
            </a:r>
            <a:r>
              <a:rPr sz="4800">
                <a:solidFill>
                  <a:schemeClr val="tx1"/>
                </a:solidFill>
              </a:rPr>
              <a:t>achievable. 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723255" y="2693035"/>
            <a:ext cx="861060" cy="1308735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12740" y="1222375"/>
            <a:ext cx="4822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/>
              <a:t>Read books in libraries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5412740" y="2981325"/>
            <a:ext cx="502856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Impressed the principal</a:t>
            </a:r>
            <a:endParaRPr lang="en-US" altLang="zh-CN" sz="4000"/>
          </a:p>
          <a:p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5412740" y="4765675"/>
            <a:ext cx="65760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>
                <a:sym typeface="+mn-ea"/>
              </a:rPr>
              <a:t>Studied hard to get scholarship</a:t>
            </a:r>
            <a:endParaRPr lang="en-US" altLang="zh-CN" sz="4000"/>
          </a:p>
          <a:p>
            <a:endParaRPr lang="en-US" altLang="zh-CN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/>
      <p:bldP spid="3" grpId="1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0" y="1692643"/>
            <a:ext cx="12192000" cy="3472405"/>
          </a:xfrm>
          <a:prstGeom prst="rect">
            <a:avLst/>
          </a:prstGeom>
          <a:solidFill>
            <a:srgbClr val="2373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304144" y="4498111"/>
            <a:ext cx="3389745" cy="45856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rgbClr val="2373BB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68499" y="6226327"/>
            <a:ext cx="8509000" cy="533400"/>
          </a:xfrm>
          <a:prstGeom prst="rect">
            <a:avLst/>
          </a:prstGeom>
        </p:spPr>
      </p:pic>
      <p:pic>
        <p:nvPicPr>
          <p:cNvPr id="2097152" name="Picture 2" descr="E:\专题工作\学校基本情况介绍\学校介绍201310\图片\学校\校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6" y="154919"/>
            <a:ext cx="979487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547" y="353893"/>
            <a:ext cx="2232248" cy="583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4789170" y="4126865"/>
            <a:ext cx="24187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</a:rPr>
              <a:t>Internet</a:t>
            </a:r>
            <a:endParaRPr lang="en-US" altLang="zh-CN" sz="48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31553" y="2055495"/>
            <a:ext cx="4933950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</a:rPr>
              <a:t>E</a:t>
            </a:r>
            <a:r>
              <a:rPr lang="zh-CN" altLang="en-US" sz="4400">
                <a:solidFill>
                  <a:schemeClr val="bg1"/>
                </a:solidFill>
              </a:rPr>
              <a:t>asier</a:t>
            </a:r>
            <a:r>
              <a:rPr lang="en-US" altLang="zh-CN" sz="4400">
                <a:solidFill>
                  <a:schemeClr val="bg1"/>
                </a:solidFill>
              </a:rPr>
              <a:t> </a:t>
            </a:r>
            <a:r>
              <a:rPr lang="zh-CN" altLang="en-US" sz="4400">
                <a:solidFill>
                  <a:schemeClr val="bg1"/>
                </a:solidFill>
              </a:rPr>
              <a:t>to realize </a:t>
            </a:r>
            <a:endParaRPr lang="zh-CN" altLang="en-US" sz="4400">
              <a:solidFill>
                <a:schemeClr val="bg1"/>
              </a:solidFill>
            </a:endParaRPr>
          </a:p>
          <a:p>
            <a:pPr algn="ctr"/>
            <a:endParaRPr lang="zh-CN" altLang="en-US" sz="1400">
              <a:solidFill>
                <a:schemeClr val="bg1"/>
              </a:solidFill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</a:rPr>
              <a:t>k</a:t>
            </a:r>
            <a:r>
              <a:rPr lang="zh-CN" altLang="en-US" sz="4400">
                <a:solidFill>
                  <a:schemeClr val="bg1"/>
                </a:solidFill>
              </a:rPr>
              <a:t>nowledge </a:t>
            </a:r>
            <a:r>
              <a:rPr lang="en-US" altLang="zh-CN" sz="4400">
                <a:solidFill>
                  <a:schemeClr val="bg1"/>
                </a:solidFill>
              </a:rPr>
              <a:t>e</a:t>
            </a:r>
            <a:r>
              <a:rPr lang="zh-CN" altLang="en-US" sz="4400">
                <a:solidFill>
                  <a:schemeClr val="bg1"/>
                </a:solidFill>
              </a:rPr>
              <a:t>quality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 bwMode="auto">
          <a:xfrm>
            <a:off x="5071640" y="1022796"/>
            <a:ext cx="2048719" cy="2048719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1499" y="6099327"/>
            <a:ext cx="8509000" cy="533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3521075"/>
            <a:ext cx="122091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olidFill>
                  <a:schemeClr val="bg1"/>
                </a:solidFill>
              </a:rPr>
              <a:t>When it comes to ‘Equality’, what </a:t>
            </a:r>
            <a:r>
              <a:rPr lang="en-US" altLang="zh-CN" sz="4000">
                <a:solidFill>
                  <a:schemeClr val="bg1"/>
                </a:solidFill>
              </a:rPr>
              <a:t>comes to your </a:t>
            </a:r>
            <a:r>
              <a:rPr lang="en-US" altLang="zh-CN" sz="4000">
                <a:solidFill>
                  <a:schemeClr val="bg1"/>
                </a:solidFill>
              </a:rPr>
              <a:t>mind</a:t>
            </a:r>
            <a:endParaRPr lang="en-US" altLang="zh-CN" sz="4000">
              <a:solidFill>
                <a:schemeClr val="bg1"/>
              </a:solidFill>
            </a:endParaRPr>
          </a:p>
        </p:txBody>
      </p:sp>
      <p:pic>
        <p:nvPicPr>
          <p:cNvPr id="4" name="图片 3" descr="The courses of famous schoo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15" y="998220"/>
            <a:ext cx="8642985" cy="4861560"/>
          </a:xfrm>
          <a:prstGeom prst="rect">
            <a:avLst/>
          </a:prstGeom>
        </p:spPr>
      </p:pic>
      <p:pic>
        <p:nvPicPr>
          <p:cNvPr id="6" name="图片 5" descr="MOOC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15" y="909955"/>
            <a:ext cx="8642985" cy="51892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13405" y="224790"/>
            <a:ext cx="5673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/>
              <a:t>the courses of famous schools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5071745" y="234950"/>
            <a:ext cx="14471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MOOC</a:t>
            </a:r>
            <a:endParaRPr lang="en-US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国际处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21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629DD1"/>
      </a:accent5>
      <a:accent6>
        <a:srgbClr val="DAE0EF"/>
      </a:accent6>
      <a:hlink>
        <a:srgbClr val="D8D8D8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62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Tahoma</vt:lpstr>
      <vt:lpstr>微软雅黑</vt:lpstr>
      <vt:lpstr>Calibri</vt:lpstr>
      <vt:lpstr>Bookman Old Style</vt:lpstr>
      <vt:lpstr>Times</vt:lpstr>
      <vt:lpstr>Times New Roman</vt:lpstr>
      <vt:lpstr>Source Han Serif SC</vt:lpstr>
      <vt:lpstr>Superclarendon</vt:lpstr>
      <vt:lpstr>Segoe Print</vt:lpstr>
      <vt:lpstr>Calibri Light</vt:lpstr>
      <vt:lpstr>等线</vt:lpstr>
      <vt:lpstr>Arial Unicode MS</vt:lpstr>
      <vt:lpstr>国际处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Annabelle</dc:creator>
  <cp:lastModifiedBy>筱黯</cp:lastModifiedBy>
  <cp:revision>187</cp:revision>
  <dcterms:created xsi:type="dcterms:W3CDTF">2018-03-13T01:09:00Z</dcterms:created>
  <dcterms:modified xsi:type="dcterms:W3CDTF">2021-10-10T13:13:09Z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3D6697C961E54C81A4C05018DEF05564</vt:lpwstr>
  </property>
  <property fmtid="{D5CDD505-2E9C-101B-9397-08002B2CF9AE}" pid="3" name="KSOProductBuildVer">
    <vt:lpwstr>2052-11.1.0.10938</vt:lpwstr>
  </property>
</Properties>
</file>