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2"/>
  </p:notesMasterIdLst>
  <p:sldIdLst>
    <p:sldId id="262" r:id="rId2"/>
    <p:sldId id="324" r:id="rId3"/>
    <p:sldId id="325" r:id="rId4"/>
    <p:sldId id="301" r:id="rId5"/>
    <p:sldId id="302" r:id="rId6"/>
    <p:sldId id="303" r:id="rId7"/>
    <p:sldId id="320" r:id="rId8"/>
    <p:sldId id="326" r:id="rId9"/>
    <p:sldId id="327" r:id="rId10"/>
    <p:sldId id="328" r:id="rId11"/>
    <p:sldId id="329" r:id="rId12"/>
    <p:sldId id="309" r:id="rId13"/>
    <p:sldId id="311" r:id="rId14"/>
    <p:sldId id="310" r:id="rId15"/>
    <p:sldId id="312" r:id="rId16"/>
    <p:sldId id="313" r:id="rId17"/>
    <p:sldId id="314" r:id="rId18"/>
    <p:sldId id="330" r:id="rId19"/>
    <p:sldId id="316" r:id="rId20"/>
    <p:sldId id="319" r:id="rId21"/>
  </p:sldIdLst>
  <p:sldSz cx="9144000" cy="6858000" type="screen4x3"/>
  <p:notesSz cx="6858000" cy="9144000"/>
  <p:custDataLst>
    <p:tags r:id="rId23"/>
  </p:custDataLst>
  <p:defaultTextStyle>
    <a:defPPr>
      <a:defRPr lang="zh-CN"/>
    </a:defPPr>
    <a:lvl1pPr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51"/>
    <p:restoredTop sz="51095"/>
  </p:normalViewPr>
  <p:slideViewPr>
    <p:cSldViewPr>
      <p:cViewPr varScale="1">
        <p:scale>
          <a:sx n="44" d="100"/>
          <a:sy n="44" d="100"/>
        </p:scale>
        <p:origin x="1880" y="192"/>
      </p:cViewPr>
      <p:guideLst>
        <p:guide orient="horz" pos="2160"/>
        <p:guide pos="2880"/>
      </p:guideLst>
    </p:cSldViewPr>
  </p:slideViewPr>
  <p:outlineViewPr>
    <p:cViewPr>
      <p:scale>
        <a:sx n="33" d="100"/>
        <a:sy n="33" d="100"/>
      </p:scale>
      <p:origin x="0" y="588"/>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18E3956-8461-114B-9E65-0E6A7B9973B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ea typeface="宋体" charset="0"/>
                <a:cs typeface="宋体" charset="0"/>
              </a:defRPr>
            </a:lvl1pPr>
          </a:lstStyle>
          <a:p>
            <a:pPr>
              <a:defRPr/>
            </a:pPr>
            <a:endParaRPr lang="en-US" altLang="zh-CN"/>
          </a:p>
        </p:txBody>
      </p:sp>
      <p:sp>
        <p:nvSpPr>
          <p:cNvPr id="9219" name="Rectangle 3">
            <a:extLst>
              <a:ext uri="{FF2B5EF4-FFF2-40B4-BE49-F238E27FC236}">
                <a16:creationId xmlns:a16="http://schemas.microsoft.com/office/drawing/2014/main" id="{EB3D7CD0-652F-4B40-B0E5-A55436D2A5A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charset="0"/>
                <a:cs typeface="宋体" charset="0"/>
              </a:defRPr>
            </a:lvl1pPr>
          </a:lstStyle>
          <a:p>
            <a:pPr>
              <a:defRPr/>
            </a:pPr>
            <a:endParaRPr lang="en-US" altLang="zh-CN"/>
          </a:p>
        </p:txBody>
      </p:sp>
      <p:sp>
        <p:nvSpPr>
          <p:cNvPr id="3076" name="Rectangle 4">
            <a:extLst>
              <a:ext uri="{FF2B5EF4-FFF2-40B4-BE49-F238E27FC236}">
                <a16:creationId xmlns:a16="http://schemas.microsoft.com/office/drawing/2014/main" id="{99E518A1-B48C-C24E-934D-E270CAF0AE6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3E748B0C-9A9E-7641-B8C1-D596B721E9D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a:extLst>
              <a:ext uri="{FF2B5EF4-FFF2-40B4-BE49-F238E27FC236}">
                <a16:creationId xmlns:a16="http://schemas.microsoft.com/office/drawing/2014/main" id="{B53996ED-A66A-C540-9720-35A7B16F917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ea typeface="宋体" charset="0"/>
                <a:cs typeface="宋体" charset="0"/>
              </a:defRPr>
            </a:lvl1pPr>
          </a:lstStyle>
          <a:p>
            <a:pPr>
              <a:defRPr/>
            </a:pPr>
            <a:endParaRPr lang="en-US" altLang="zh-CN"/>
          </a:p>
        </p:txBody>
      </p:sp>
      <p:sp>
        <p:nvSpPr>
          <p:cNvPr id="9223" name="Rectangle 7">
            <a:extLst>
              <a:ext uri="{FF2B5EF4-FFF2-40B4-BE49-F238E27FC236}">
                <a16:creationId xmlns:a16="http://schemas.microsoft.com/office/drawing/2014/main" id="{2A3ECF1C-3458-AD41-B0D7-6608B5D960F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CA7BF74A-E79C-624F-8EA5-C37BC1EA955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宋体" charset="0"/>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宋体" charset="0"/>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宋体" charset="0"/>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a:extLst>
              <a:ext uri="{FF2B5EF4-FFF2-40B4-BE49-F238E27FC236}">
                <a16:creationId xmlns:a16="http://schemas.microsoft.com/office/drawing/2014/main" id="{BB2AE5F2-AA0A-1141-9B15-7D4422E1C31E}"/>
              </a:ext>
            </a:extLst>
          </p:cNvPr>
          <p:cNvSpPr>
            <a:spLocks noGrp="1" noRot="1" noChangeAspect="1" noChangeArrowheads="1" noTextEdit="1"/>
          </p:cNvSpPr>
          <p:nvPr>
            <p:ph type="sldImg"/>
          </p:nvPr>
        </p:nvSpPr>
        <p:spPr>
          <a:ln/>
        </p:spPr>
      </p:sp>
      <p:sp>
        <p:nvSpPr>
          <p:cNvPr id="5122" name="备注占位符 2">
            <a:extLst>
              <a:ext uri="{FF2B5EF4-FFF2-40B4-BE49-F238E27FC236}">
                <a16:creationId xmlns:a16="http://schemas.microsoft.com/office/drawing/2014/main" id="{9FE372CD-831A-CF47-BEDE-50E4934294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宋体" panose="02010600030101010101" pitchFamily="2" charset="-122"/>
            </a:endParaRPr>
          </a:p>
        </p:txBody>
      </p:sp>
      <p:sp>
        <p:nvSpPr>
          <p:cNvPr id="5123" name="灯片编号占位符 3">
            <a:extLst>
              <a:ext uri="{FF2B5EF4-FFF2-40B4-BE49-F238E27FC236}">
                <a16:creationId xmlns:a16="http://schemas.microsoft.com/office/drawing/2014/main" id="{B6AB4268-F686-D840-91E3-674C8A8C98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652E23B-E18D-A545-919B-2F5485E06EB5}" type="slidenum">
              <a:rPr lang="zh-CN" altLang="en-US" smtClean="0"/>
              <a:pPr>
                <a:spcBef>
                  <a:spcPct val="0"/>
                </a:spcBef>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7FC1B4FC-6E35-654B-9AF1-8169DEEF8033}"/>
              </a:ext>
            </a:extLst>
          </p:cNvPr>
          <p:cNvSpPr>
            <a:spLocks noGrp="1" noRot="1" noChangeAspect="1" noChangeArrowheads="1" noTextEdit="1"/>
          </p:cNvSpPr>
          <p:nvPr>
            <p:ph type="sldImg"/>
          </p:nvPr>
        </p:nvSpPr>
        <p:spPr>
          <a:ln/>
        </p:spPr>
      </p:sp>
      <p:sp>
        <p:nvSpPr>
          <p:cNvPr id="23554" name="Notes Placeholder 2">
            <a:extLst>
              <a:ext uri="{FF2B5EF4-FFF2-40B4-BE49-F238E27FC236}">
                <a16:creationId xmlns:a16="http://schemas.microsoft.com/office/drawing/2014/main" id="{A4CDF0EC-EFA8-CF40-B4E1-13BDDEF1C8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23555" name="Slide Number Placeholder 3">
            <a:extLst>
              <a:ext uri="{FF2B5EF4-FFF2-40B4-BE49-F238E27FC236}">
                <a16:creationId xmlns:a16="http://schemas.microsoft.com/office/drawing/2014/main" id="{3EB27602-DEDD-4941-AAEF-E246C80BEF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D7B29DA-2E8F-DF44-825D-EB78178E749B}" type="slidenum">
              <a:rPr lang="en-US" altLang="zh-CN" smtClean="0"/>
              <a:pPr>
                <a:spcBef>
                  <a:spcPct val="0"/>
                </a:spcBef>
              </a:pPr>
              <a:t>10</a:t>
            </a:fld>
            <a:endParaRPr lang="en-US" altLang="zh-CN"/>
          </a:p>
        </p:txBody>
      </p:sp>
    </p:spTree>
    <p:extLst>
      <p:ext uri="{BB962C8B-B14F-4D97-AF65-F5344CB8AC3E}">
        <p14:creationId xmlns:p14="http://schemas.microsoft.com/office/powerpoint/2010/main" val="2550216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C442992D-9DB5-FE4B-B056-1C94013CF95B}"/>
              </a:ext>
            </a:extLst>
          </p:cNvPr>
          <p:cNvSpPr>
            <a:spLocks noGrp="1" noRot="1" noChangeAspect="1" noChangeArrowheads="1" noTextEdit="1"/>
          </p:cNvSpPr>
          <p:nvPr>
            <p:ph type="sldImg"/>
          </p:nvPr>
        </p:nvSpPr>
        <p:spPr>
          <a:ln/>
        </p:spPr>
      </p:sp>
      <p:sp>
        <p:nvSpPr>
          <p:cNvPr id="25602" name="Notes Placeholder 2">
            <a:extLst>
              <a:ext uri="{FF2B5EF4-FFF2-40B4-BE49-F238E27FC236}">
                <a16:creationId xmlns:a16="http://schemas.microsoft.com/office/drawing/2014/main" id="{80A55311-B548-DD4D-A1EE-4C62BD30BF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25603" name="Slide Number Placeholder 3">
            <a:extLst>
              <a:ext uri="{FF2B5EF4-FFF2-40B4-BE49-F238E27FC236}">
                <a16:creationId xmlns:a16="http://schemas.microsoft.com/office/drawing/2014/main" id="{27CF6F06-9D72-BF48-94E5-51686E8C6F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F28392E-FE5D-C54E-A268-D9A261201CCB}" type="slidenum">
              <a:rPr lang="en-US" altLang="zh-CN" smtClean="0"/>
              <a:pPr>
                <a:spcBef>
                  <a:spcPct val="0"/>
                </a:spcBef>
              </a:pPr>
              <a:t>11</a:t>
            </a:fld>
            <a:endParaRPr lang="en-US" altLang="zh-CN"/>
          </a:p>
        </p:txBody>
      </p:sp>
    </p:spTree>
    <p:extLst>
      <p:ext uri="{BB962C8B-B14F-4D97-AF65-F5344CB8AC3E}">
        <p14:creationId xmlns:p14="http://schemas.microsoft.com/office/powerpoint/2010/main" val="104449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40ADFDEB-1993-5A47-910E-2CFC99A60EA5}"/>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5639A185-3103-F948-A3A9-64DB01238C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27651" name="Slide Number Placeholder 3">
            <a:extLst>
              <a:ext uri="{FF2B5EF4-FFF2-40B4-BE49-F238E27FC236}">
                <a16:creationId xmlns:a16="http://schemas.microsoft.com/office/drawing/2014/main" id="{BD64B2CB-CCC5-254B-9890-3E72B3801F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082E74-15B0-0542-A47A-1893D1599A88}" type="slidenum">
              <a:rPr lang="en-US" altLang="zh-CN" smtClean="0"/>
              <a:pPr>
                <a:spcBef>
                  <a:spcPct val="0"/>
                </a:spcBef>
              </a:pPr>
              <a:t>12</a:t>
            </a:fld>
            <a:endParaRPr lang="en-US" altLang="zh-CN"/>
          </a:p>
        </p:txBody>
      </p:sp>
    </p:spTree>
    <p:extLst>
      <p:ext uri="{BB962C8B-B14F-4D97-AF65-F5344CB8AC3E}">
        <p14:creationId xmlns:p14="http://schemas.microsoft.com/office/powerpoint/2010/main" val="333392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054B4A25-28DF-144C-B8EF-9F80894C993A}"/>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id="{ECEE3475-27FC-B042-8C44-19B6056968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26627" name="Slide Number Placeholder 3">
            <a:extLst>
              <a:ext uri="{FF2B5EF4-FFF2-40B4-BE49-F238E27FC236}">
                <a16:creationId xmlns:a16="http://schemas.microsoft.com/office/drawing/2014/main" id="{39E1A8D1-8645-8941-84F7-F005187BBE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95B655-2E39-4F41-B038-0DF789F3C5F5}" type="slidenum">
              <a:rPr lang="en-US" altLang="zh-CN" smtClean="0"/>
              <a:pPr>
                <a:spcBef>
                  <a:spcPct val="0"/>
                </a:spcBef>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DA5A4BCD-EDF3-5047-B1F5-58E2C699F76D}"/>
              </a:ext>
            </a:extLst>
          </p:cNvPr>
          <p:cNvSpPr>
            <a:spLocks noGrp="1" noRot="1" noChangeAspect="1" noChangeArrowheads="1" noTextEdit="1"/>
          </p:cNvSpPr>
          <p:nvPr>
            <p:ph type="sldImg"/>
          </p:nvPr>
        </p:nvSpPr>
        <p:spPr>
          <a:ln/>
        </p:spPr>
      </p:sp>
      <p:sp>
        <p:nvSpPr>
          <p:cNvPr id="31746" name="Notes Placeholder 2">
            <a:extLst>
              <a:ext uri="{FF2B5EF4-FFF2-40B4-BE49-F238E27FC236}">
                <a16:creationId xmlns:a16="http://schemas.microsoft.com/office/drawing/2014/main" id="{27120376-15A9-BF4C-9137-7E91A6AA4E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31747" name="Slide Number Placeholder 3">
            <a:extLst>
              <a:ext uri="{FF2B5EF4-FFF2-40B4-BE49-F238E27FC236}">
                <a16:creationId xmlns:a16="http://schemas.microsoft.com/office/drawing/2014/main" id="{97987C39-B1EA-4641-A08A-2B6F4081DA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8C9D39-E22C-A847-9EE1-47AB3DA2F168}" type="slidenum">
              <a:rPr lang="en-US" altLang="zh-CN" smtClean="0"/>
              <a:pPr>
                <a:spcBef>
                  <a:spcPct val="0"/>
                </a:spcBef>
              </a:pPr>
              <a:t>14</a:t>
            </a:fld>
            <a:endParaRPr lang="en-US" altLang="zh-CN"/>
          </a:p>
        </p:txBody>
      </p:sp>
    </p:spTree>
    <p:extLst>
      <p:ext uri="{BB962C8B-B14F-4D97-AF65-F5344CB8AC3E}">
        <p14:creationId xmlns:p14="http://schemas.microsoft.com/office/powerpoint/2010/main" val="800177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201F27B9-5438-284E-A044-ABE5F448618B}"/>
              </a:ext>
            </a:extLst>
          </p:cNvPr>
          <p:cNvSpPr>
            <a:spLocks noGrp="1" noRot="1" noChangeAspect="1" noChangeArrowheads="1" noTextEdit="1"/>
          </p:cNvSpPr>
          <p:nvPr>
            <p:ph type="sldImg"/>
          </p:nvPr>
        </p:nvSpPr>
        <p:spPr>
          <a:ln/>
        </p:spPr>
      </p:sp>
      <p:sp>
        <p:nvSpPr>
          <p:cNvPr id="33794" name="Notes Placeholder 2">
            <a:extLst>
              <a:ext uri="{FF2B5EF4-FFF2-40B4-BE49-F238E27FC236}">
                <a16:creationId xmlns:a16="http://schemas.microsoft.com/office/drawing/2014/main" id="{DCFFE7B5-9EC0-BD49-BA61-C2BFAB59D3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33795" name="Slide Number Placeholder 3">
            <a:extLst>
              <a:ext uri="{FF2B5EF4-FFF2-40B4-BE49-F238E27FC236}">
                <a16:creationId xmlns:a16="http://schemas.microsoft.com/office/drawing/2014/main" id="{946FBE3C-8ED2-EE40-AB3A-C4218782D6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E88A203-68A0-F64A-9391-60C29BDD4D3A}" type="slidenum">
              <a:rPr lang="en-US" altLang="zh-CN" smtClean="0"/>
              <a:pPr>
                <a:spcBef>
                  <a:spcPct val="0"/>
                </a:spcBef>
              </a:pPr>
              <a:t>15</a:t>
            </a:fld>
            <a:endParaRPr lang="en-US" altLang="zh-CN"/>
          </a:p>
        </p:txBody>
      </p:sp>
    </p:spTree>
    <p:extLst>
      <p:ext uri="{BB962C8B-B14F-4D97-AF65-F5344CB8AC3E}">
        <p14:creationId xmlns:p14="http://schemas.microsoft.com/office/powerpoint/2010/main" val="2168121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BC6B555A-8D02-8341-9267-6468E8F238EC}"/>
              </a:ext>
            </a:extLst>
          </p:cNvPr>
          <p:cNvSpPr>
            <a:spLocks noGrp="1" noRot="1" noChangeAspect="1" noChangeArrowheads="1" noTextEdit="1"/>
          </p:cNvSpPr>
          <p:nvPr>
            <p:ph type="sldImg"/>
          </p:nvPr>
        </p:nvSpPr>
        <p:spPr>
          <a:ln/>
        </p:spPr>
      </p:sp>
      <p:sp>
        <p:nvSpPr>
          <p:cNvPr id="35842" name="Notes Placeholder 2">
            <a:extLst>
              <a:ext uri="{FF2B5EF4-FFF2-40B4-BE49-F238E27FC236}">
                <a16:creationId xmlns:a16="http://schemas.microsoft.com/office/drawing/2014/main" id="{D0BADDAF-3E39-8C46-B0B2-687EA0F5C6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35843" name="Slide Number Placeholder 3">
            <a:extLst>
              <a:ext uri="{FF2B5EF4-FFF2-40B4-BE49-F238E27FC236}">
                <a16:creationId xmlns:a16="http://schemas.microsoft.com/office/drawing/2014/main" id="{7E768733-E350-7A4A-AFEF-3F2C72C049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6B2F2E-262D-D04F-AA79-7CF6089045E4}" type="slidenum">
              <a:rPr lang="en-US" altLang="zh-CN" smtClean="0"/>
              <a:pPr>
                <a:spcBef>
                  <a:spcPct val="0"/>
                </a:spcBef>
              </a:pPr>
              <a:t>16</a:t>
            </a:fld>
            <a:endParaRPr lang="en-US" altLang="zh-CN"/>
          </a:p>
        </p:txBody>
      </p:sp>
    </p:spTree>
    <p:extLst>
      <p:ext uri="{BB962C8B-B14F-4D97-AF65-F5344CB8AC3E}">
        <p14:creationId xmlns:p14="http://schemas.microsoft.com/office/powerpoint/2010/main" val="234306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CAA4F868-DEA1-6C4B-83A5-F75399DF2662}"/>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3BD86B82-5A0D-F84C-9BCE-9ABEA35E79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en-US" altLang="en-US" dirty="0">
              <a:latin typeface="Arial" panose="020B0604020202020204" pitchFamily="34" charset="0"/>
              <a:ea typeface="宋体" panose="02010600030101010101" pitchFamily="2" charset="-122"/>
            </a:endParaRPr>
          </a:p>
        </p:txBody>
      </p:sp>
      <p:sp>
        <p:nvSpPr>
          <p:cNvPr id="37891" name="Slide Number Placeholder 3">
            <a:extLst>
              <a:ext uri="{FF2B5EF4-FFF2-40B4-BE49-F238E27FC236}">
                <a16:creationId xmlns:a16="http://schemas.microsoft.com/office/drawing/2014/main" id="{B5539DFB-B89F-734B-97F2-8353C48B79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BF4353-6C15-CA49-8F61-EA9312AFDB28}" type="slidenum">
              <a:rPr lang="en-US" altLang="zh-CN" smtClean="0"/>
              <a:pPr>
                <a:spcBef>
                  <a:spcPct val="0"/>
                </a:spcBef>
              </a:pPr>
              <a:t>17</a:t>
            </a:fld>
            <a:endParaRPr lang="en-US" altLang="zh-CN"/>
          </a:p>
        </p:txBody>
      </p:sp>
    </p:spTree>
    <p:extLst>
      <p:ext uri="{BB962C8B-B14F-4D97-AF65-F5344CB8AC3E}">
        <p14:creationId xmlns:p14="http://schemas.microsoft.com/office/powerpoint/2010/main" val="2352051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96BEF6E6-0D3C-C74A-89F8-1981B0A1798B}"/>
              </a:ext>
            </a:extLst>
          </p:cNvPr>
          <p:cNvSpPr>
            <a:spLocks noGrp="1" noRot="1" noChangeAspect="1" noChangeArrowheads="1" noTextEdit="1"/>
          </p:cNvSpPr>
          <p:nvPr>
            <p:ph type="sldImg"/>
          </p:nvPr>
        </p:nvSpPr>
        <p:spPr>
          <a:ln/>
        </p:spPr>
      </p:sp>
      <p:sp>
        <p:nvSpPr>
          <p:cNvPr id="39938" name="Notes Placeholder 2">
            <a:extLst>
              <a:ext uri="{FF2B5EF4-FFF2-40B4-BE49-F238E27FC236}">
                <a16:creationId xmlns:a16="http://schemas.microsoft.com/office/drawing/2014/main" id="{3DA34325-EE8A-B945-80D0-0E5DD4FABA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39939" name="Slide Number Placeholder 3">
            <a:extLst>
              <a:ext uri="{FF2B5EF4-FFF2-40B4-BE49-F238E27FC236}">
                <a16:creationId xmlns:a16="http://schemas.microsoft.com/office/drawing/2014/main" id="{19CAFE03-76A5-D54D-A3F7-4161C5EA6A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16CC45-5F5A-D040-A9CE-F04F3621C9DD}" type="slidenum">
              <a:rPr lang="en-US" altLang="zh-CN" smtClean="0"/>
              <a:pPr>
                <a:spcBef>
                  <a:spcPct val="0"/>
                </a:spcBef>
              </a:pPr>
              <a:t>18</a:t>
            </a:fld>
            <a:endParaRPr lang="en-US" altLang="zh-CN"/>
          </a:p>
        </p:txBody>
      </p:sp>
    </p:spTree>
    <p:extLst>
      <p:ext uri="{BB962C8B-B14F-4D97-AF65-F5344CB8AC3E}">
        <p14:creationId xmlns:p14="http://schemas.microsoft.com/office/powerpoint/2010/main" val="19313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F6580290-8E5C-F445-9611-36C02480D4FE}"/>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30656DEB-183C-1742-8054-16BCA289EA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32771" name="Slide Number Placeholder 3">
            <a:extLst>
              <a:ext uri="{FF2B5EF4-FFF2-40B4-BE49-F238E27FC236}">
                <a16:creationId xmlns:a16="http://schemas.microsoft.com/office/drawing/2014/main" id="{5B6F694E-BE2D-6A44-B7B6-3459C8FBFA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AFBB7E-0650-5F46-8601-5EE9131C7482}" type="slidenum">
              <a:rPr lang="en-US" altLang="zh-CN" smtClean="0"/>
              <a:pPr>
                <a:spcBef>
                  <a:spcPct val="0"/>
                </a:spcBef>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a:extLst>
              <a:ext uri="{FF2B5EF4-FFF2-40B4-BE49-F238E27FC236}">
                <a16:creationId xmlns:a16="http://schemas.microsoft.com/office/drawing/2014/main" id="{68DB377B-1F3D-704D-9D23-042E7CDAF76C}"/>
              </a:ext>
            </a:extLst>
          </p:cNvPr>
          <p:cNvSpPr>
            <a:spLocks noGrp="1" noRot="1" noChangeAspect="1" noChangeArrowheads="1" noTextEdit="1"/>
          </p:cNvSpPr>
          <p:nvPr>
            <p:ph type="sldImg"/>
          </p:nvPr>
        </p:nvSpPr>
        <p:spPr>
          <a:ln/>
        </p:spPr>
      </p:sp>
      <p:sp>
        <p:nvSpPr>
          <p:cNvPr id="7170" name="备注占位符 2">
            <a:extLst>
              <a:ext uri="{FF2B5EF4-FFF2-40B4-BE49-F238E27FC236}">
                <a16:creationId xmlns:a16="http://schemas.microsoft.com/office/drawing/2014/main" id="{9EC96013-35F3-F442-B49F-F23237C41A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altLang="zh-CN" dirty="0">
              <a:latin typeface="Arial" panose="020B0604020202020204" pitchFamily="34" charset="0"/>
              <a:ea typeface="宋体" panose="02010600030101010101" pitchFamily="2" charset="-122"/>
            </a:endParaRPr>
          </a:p>
        </p:txBody>
      </p:sp>
      <p:sp>
        <p:nvSpPr>
          <p:cNvPr id="7171" name="灯片编号占位符 3">
            <a:extLst>
              <a:ext uri="{FF2B5EF4-FFF2-40B4-BE49-F238E27FC236}">
                <a16:creationId xmlns:a16="http://schemas.microsoft.com/office/drawing/2014/main" id="{B64C94A0-6EC6-DD40-9799-66FC85EC3F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DD2450B-7DD7-FE43-A570-69273492950C}" type="slidenum">
              <a:rPr lang="en-US" altLang="zh-CN" smtClean="0"/>
              <a:pPr>
                <a:spcBef>
                  <a:spcPct val="0"/>
                </a:spcBef>
              </a:pPr>
              <a:t>2</a:t>
            </a:fld>
            <a:endParaRPr lang="en-US" altLang="zh-CN"/>
          </a:p>
        </p:txBody>
      </p:sp>
    </p:spTree>
    <p:extLst>
      <p:ext uri="{BB962C8B-B14F-4D97-AF65-F5344CB8AC3E}">
        <p14:creationId xmlns:p14="http://schemas.microsoft.com/office/powerpoint/2010/main" val="3006149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BB14A70E-2932-1A4B-8CEA-EF72F52DDE81}"/>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0FBB993A-F8A3-2140-91BD-F31EEC5937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itchFamily="2" charset="2"/>
              <a:buChar char="l"/>
            </a:pPr>
            <a:endParaRPr lang="en-US" altLang="en-US" dirty="0">
              <a:latin typeface="Arial" panose="020B0604020202020204" pitchFamily="34" charset="0"/>
              <a:ea typeface="宋体" panose="02010600030101010101" pitchFamily="2" charset="-122"/>
            </a:endParaRPr>
          </a:p>
        </p:txBody>
      </p:sp>
      <p:sp>
        <p:nvSpPr>
          <p:cNvPr id="34819" name="Slide Number Placeholder 3">
            <a:extLst>
              <a:ext uri="{FF2B5EF4-FFF2-40B4-BE49-F238E27FC236}">
                <a16:creationId xmlns:a16="http://schemas.microsoft.com/office/drawing/2014/main" id="{4A13BB5E-511A-6341-A7BD-BCD14F195D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31BC249-5952-1F43-8CEB-19F977FE4736}" type="slidenum">
              <a:rPr lang="en-US" altLang="zh-CN" smtClean="0"/>
              <a:pPr>
                <a:spcBef>
                  <a:spcPct val="0"/>
                </a:spcBef>
              </a:pPr>
              <a:t>20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FAB08A7D-479B-CB41-B4BB-1D7C1D7E0489}"/>
              </a:ext>
            </a:extLst>
          </p:cNvPr>
          <p:cNvSpPr>
            <a:spLocks noGrp="1" noRot="1" noChangeAspect="1" noChangeArrowheads="1" noTextEdit="1"/>
          </p:cNvSpPr>
          <p:nvPr>
            <p:ph type="sldImg"/>
          </p:nvPr>
        </p:nvSpPr>
        <p:spPr>
          <a:ln/>
        </p:spPr>
      </p:sp>
      <p:sp>
        <p:nvSpPr>
          <p:cNvPr id="9218" name="备注占位符 2">
            <a:extLst>
              <a:ext uri="{FF2B5EF4-FFF2-40B4-BE49-F238E27FC236}">
                <a16:creationId xmlns:a16="http://schemas.microsoft.com/office/drawing/2014/main" id="{902E1DB3-8DA8-A245-AEED-E681DD078E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altLang="zh-CN" dirty="0">
              <a:latin typeface="Arial" panose="020B0604020202020204" pitchFamily="34" charset="0"/>
              <a:ea typeface="宋体" panose="02010600030101010101" pitchFamily="2" charset="-122"/>
            </a:endParaRPr>
          </a:p>
        </p:txBody>
      </p:sp>
      <p:sp>
        <p:nvSpPr>
          <p:cNvPr id="9219" name="灯片编号占位符 3">
            <a:extLst>
              <a:ext uri="{FF2B5EF4-FFF2-40B4-BE49-F238E27FC236}">
                <a16:creationId xmlns:a16="http://schemas.microsoft.com/office/drawing/2014/main" id="{AEB1549A-82EC-8742-AEC5-5CA5CEF18E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DD6D4F4-08ED-B64D-A364-4596837DF83A}" type="slidenum">
              <a:rPr lang="en-US" altLang="zh-CN" smtClean="0"/>
              <a:pPr>
                <a:spcBef>
                  <a:spcPct val="0"/>
                </a:spcBef>
              </a:pPr>
              <a:t>3</a:t>
            </a:fld>
            <a:endParaRPr lang="en-US" altLang="zh-CN"/>
          </a:p>
        </p:txBody>
      </p:sp>
    </p:spTree>
    <p:extLst>
      <p:ext uri="{BB962C8B-B14F-4D97-AF65-F5344CB8AC3E}">
        <p14:creationId xmlns:p14="http://schemas.microsoft.com/office/powerpoint/2010/main" val="337549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2A997D7E-48A0-E645-91F3-67EB3F0FC4EF}"/>
              </a:ext>
            </a:extLst>
          </p:cNvPr>
          <p:cNvSpPr>
            <a:spLocks noGrp="1" noRot="1" noChangeAspect="1" noChangeArrowheads="1" noTextEdit="1"/>
          </p:cNvSpPr>
          <p:nvPr>
            <p:ph type="sldImg"/>
          </p:nvPr>
        </p:nvSpPr>
        <p:spPr>
          <a:ln/>
        </p:spPr>
      </p:sp>
      <p:sp>
        <p:nvSpPr>
          <p:cNvPr id="9218" name="备注占位符 2">
            <a:extLst>
              <a:ext uri="{FF2B5EF4-FFF2-40B4-BE49-F238E27FC236}">
                <a16:creationId xmlns:a16="http://schemas.microsoft.com/office/drawing/2014/main" id="{332B0CCC-B4B1-F448-B974-04719CC16C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a typeface="宋体" panose="02010600030101010101" pitchFamily="2" charset="-122"/>
            </a:endParaRPr>
          </a:p>
        </p:txBody>
      </p:sp>
      <p:sp>
        <p:nvSpPr>
          <p:cNvPr id="9219" name="灯片编号占位符 3">
            <a:extLst>
              <a:ext uri="{FF2B5EF4-FFF2-40B4-BE49-F238E27FC236}">
                <a16:creationId xmlns:a16="http://schemas.microsoft.com/office/drawing/2014/main" id="{4F023CA6-0236-2D47-A43D-5102560E44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0620EF-CAFF-5F41-9203-D39DF221DE55}" type="slidenum">
              <a:rPr lang="en-US" altLang="zh-CN" smtClean="0"/>
              <a:pPr>
                <a:spcBef>
                  <a:spcPct val="0"/>
                </a:spcBef>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a:extLst>
              <a:ext uri="{FF2B5EF4-FFF2-40B4-BE49-F238E27FC236}">
                <a16:creationId xmlns:a16="http://schemas.microsoft.com/office/drawing/2014/main" id="{6C91A5B1-B4A7-0C4E-B534-FB11668821BF}"/>
              </a:ext>
            </a:extLst>
          </p:cNvPr>
          <p:cNvSpPr>
            <a:spLocks noGrp="1" noRot="1" noChangeAspect="1" noChangeArrowheads="1" noTextEdit="1"/>
          </p:cNvSpPr>
          <p:nvPr>
            <p:ph type="sldImg"/>
          </p:nvPr>
        </p:nvSpPr>
        <p:spPr>
          <a:ln/>
        </p:spPr>
      </p:sp>
      <p:sp>
        <p:nvSpPr>
          <p:cNvPr id="11266" name="Notes Placeholder 2">
            <a:extLst>
              <a:ext uri="{FF2B5EF4-FFF2-40B4-BE49-F238E27FC236}">
                <a16:creationId xmlns:a16="http://schemas.microsoft.com/office/drawing/2014/main" id="{1F58D690-9C48-2040-BE55-526B30C916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11267" name="Slide Number Placeholder 3">
            <a:extLst>
              <a:ext uri="{FF2B5EF4-FFF2-40B4-BE49-F238E27FC236}">
                <a16:creationId xmlns:a16="http://schemas.microsoft.com/office/drawing/2014/main" id="{91CB6324-B0D1-C749-9DC6-5023DE9AA8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2DA0F0-42C7-5442-B079-4D1550E80513}" type="slidenum">
              <a:rPr lang="en-US" altLang="zh-CN" smtClean="0"/>
              <a:pPr>
                <a:spcBef>
                  <a:spcPct val="0"/>
                </a:spcBef>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E817327E-DBEE-8247-8D21-CB906A60DA0F}"/>
              </a:ext>
            </a:extLst>
          </p:cNvPr>
          <p:cNvSpPr>
            <a:spLocks noGrp="1" noRot="1" noChangeAspect="1" noChangeArrowheads="1" noTextEdit="1"/>
          </p:cNvSpPr>
          <p:nvPr>
            <p:ph type="sldImg"/>
          </p:nvPr>
        </p:nvSpPr>
        <p:spPr>
          <a:ln/>
        </p:spPr>
      </p:sp>
      <p:sp>
        <p:nvSpPr>
          <p:cNvPr id="15362" name="Notes Placeholder 2">
            <a:extLst>
              <a:ext uri="{FF2B5EF4-FFF2-40B4-BE49-F238E27FC236}">
                <a16:creationId xmlns:a16="http://schemas.microsoft.com/office/drawing/2014/main" id="{E40EFCA2-F88F-EF46-BD64-567A2BCE7E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15363" name="Slide Number Placeholder 3">
            <a:extLst>
              <a:ext uri="{FF2B5EF4-FFF2-40B4-BE49-F238E27FC236}">
                <a16:creationId xmlns:a16="http://schemas.microsoft.com/office/drawing/2014/main" id="{AB118B46-D5BD-B14C-8CFD-A9E0761218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936119-6890-A345-8C6A-39A4394EA379}" type="slidenum">
              <a:rPr lang="en-US" altLang="zh-CN" smtClean="0"/>
              <a:pPr>
                <a:spcBef>
                  <a:spcPct val="0"/>
                </a:spcBef>
              </a:pPr>
              <a:t>6</a:t>
            </a:fld>
            <a:endParaRPr lang="en-US" altLang="zh-CN"/>
          </a:p>
        </p:txBody>
      </p:sp>
    </p:spTree>
    <p:extLst>
      <p:ext uri="{BB962C8B-B14F-4D97-AF65-F5344CB8AC3E}">
        <p14:creationId xmlns:p14="http://schemas.microsoft.com/office/powerpoint/2010/main" val="2767150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a:extLst>
              <a:ext uri="{FF2B5EF4-FFF2-40B4-BE49-F238E27FC236}">
                <a16:creationId xmlns:a16="http://schemas.microsoft.com/office/drawing/2014/main" id="{5652853C-2D29-1841-843F-65DA8CBE4662}"/>
              </a:ext>
            </a:extLst>
          </p:cNvPr>
          <p:cNvSpPr>
            <a:spLocks noGrp="1" noRot="1" noChangeAspect="1" noChangeArrowheads="1" noTextEdit="1"/>
          </p:cNvSpPr>
          <p:nvPr>
            <p:ph type="sldImg"/>
          </p:nvPr>
        </p:nvSpPr>
        <p:spPr>
          <a:ln/>
        </p:spPr>
      </p:sp>
      <p:sp>
        <p:nvSpPr>
          <p:cNvPr id="13314" name="Notes Placeholder 2">
            <a:extLst>
              <a:ext uri="{FF2B5EF4-FFF2-40B4-BE49-F238E27FC236}">
                <a16:creationId xmlns:a16="http://schemas.microsoft.com/office/drawing/2014/main" id="{FB2AFFBD-D7AD-FB40-963A-780806C530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13315" name="Slide Number Placeholder 3">
            <a:extLst>
              <a:ext uri="{FF2B5EF4-FFF2-40B4-BE49-F238E27FC236}">
                <a16:creationId xmlns:a16="http://schemas.microsoft.com/office/drawing/2014/main" id="{B7E8BBC9-3F48-C44A-8D23-439B254F83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E2FBCD2-F28E-7F40-BA76-0BED8EC8032D}" type="slidenum">
              <a:rPr lang="en-US" altLang="zh-CN" smtClean="0"/>
              <a:pPr>
                <a:spcBef>
                  <a:spcPct val="0"/>
                </a:spcBef>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AA017617-F62A-844E-B441-3C52A443C026}"/>
              </a:ext>
            </a:extLst>
          </p:cNvPr>
          <p:cNvSpPr>
            <a:spLocks noGrp="1" noRot="1" noChangeAspect="1" noChangeArrowheads="1" noTextEdit="1"/>
          </p:cNvSpPr>
          <p:nvPr>
            <p:ph type="sldImg"/>
          </p:nvPr>
        </p:nvSpPr>
        <p:spPr>
          <a:ln/>
        </p:spPr>
      </p:sp>
      <p:sp>
        <p:nvSpPr>
          <p:cNvPr id="19458" name="备注占位符 2">
            <a:extLst>
              <a:ext uri="{FF2B5EF4-FFF2-40B4-BE49-F238E27FC236}">
                <a16:creationId xmlns:a16="http://schemas.microsoft.com/office/drawing/2014/main" id="{C4305BC4-BFEA-4644-9D59-EF1470A326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宋体" panose="02010600030101010101" pitchFamily="2" charset="-122"/>
            </a:endParaRPr>
          </a:p>
        </p:txBody>
      </p:sp>
      <p:sp>
        <p:nvSpPr>
          <p:cNvPr id="19459" name="灯片编号占位符 3">
            <a:extLst>
              <a:ext uri="{FF2B5EF4-FFF2-40B4-BE49-F238E27FC236}">
                <a16:creationId xmlns:a16="http://schemas.microsoft.com/office/drawing/2014/main" id="{CE0DDB72-872D-AE4B-9893-3A50C7B07B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FE3B2A-EE8E-5043-BE34-A6E742CD67AC}" type="slidenum">
              <a:rPr lang="en-US" altLang="zh-CN" smtClean="0"/>
              <a:pPr>
                <a:spcBef>
                  <a:spcPct val="0"/>
                </a:spcBef>
              </a:pPr>
              <a:t>8</a:t>
            </a:fld>
            <a:endParaRPr lang="en-US" altLang="zh-CN"/>
          </a:p>
        </p:txBody>
      </p:sp>
    </p:spTree>
    <p:extLst>
      <p:ext uri="{BB962C8B-B14F-4D97-AF65-F5344CB8AC3E}">
        <p14:creationId xmlns:p14="http://schemas.microsoft.com/office/powerpoint/2010/main" val="420228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2E33E3A5-211B-7F4A-8B0E-20FAA258E3B3}"/>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a16="http://schemas.microsoft.com/office/drawing/2014/main" id="{82D2BA83-3227-C140-9600-AB6FFF16F6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宋体" panose="02010600030101010101" pitchFamily="2" charset="-122"/>
            </a:endParaRPr>
          </a:p>
        </p:txBody>
      </p:sp>
      <p:sp>
        <p:nvSpPr>
          <p:cNvPr id="21507" name="Slide Number Placeholder 3">
            <a:extLst>
              <a:ext uri="{FF2B5EF4-FFF2-40B4-BE49-F238E27FC236}">
                <a16:creationId xmlns:a16="http://schemas.microsoft.com/office/drawing/2014/main" id="{29794745-EF74-0A49-9DEE-5809C6945B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3D4B213-C25D-FC46-B0B3-264628029E6D}" type="slidenum">
              <a:rPr lang="en-US" altLang="zh-CN" smtClean="0"/>
              <a:pPr>
                <a:spcBef>
                  <a:spcPct val="0"/>
                </a:spcBef>
              </a:pPr>
              <a:t>9</a:t>
            </a:fld>
            <a:endParaRPr lang="en-US" altLang="zh-CN"/>
          </a:p>
        </p:txBody>
      </p:sp>
    </p:spTree>
    <p:extLst>
      <p:ext uri="{BB962C8B-B14F-4D97-AF65-F5344CB8AC3E}">
        <p14:creationId xmlns:p14="http://schemas.microsoft.com/office/powerpoint/2010/main" val="2142013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F37008FA-5E88-4F46-940D-2E16D1E95060}"/>
              </a:ext>
            </a:extLst>
          </p:cNvPr>
          <p:cNvSpPr>
            <a:spLocks noChangeArrowheads="1"/>
          </p:cNvSpPr>
          <p:nvPr userDrawn="1"/>
        </p:nvSpPr>
        <p:spPr bwMode="auto">
          <a:xfrm>
            <a:off x="684213" y="2128838"/>
            <a:ext cx="7769225" cy="1471612"/>
          </a:xfrm>
          <a:prstGeom prst="rect">
            <a:avLst/>
          </a:prstGeom>
          <a:solidFill>
            <a:srgbClr val="003366"/>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rgbClr val="003366"/>
                </a:solidFill>
                <a:latin typeface="Arial" panose="020B0604020202020204" pitchFamily="34" charset="0"/>
                <a:ea typeface="宋体" panose="02010600030101010101" pitchFamily="2" charset="-122"/>
              </a:defRPr>
            </a:lvl1pPr>
            <a:lvl2pPr marL="742950" indent="-285750" eaLnBrk="0" hangingPunct="0">
              <a:defRPr sz="1400" b="1">
                <a:solidFill>
                  <a:srgbClr val="003366"/>
                </a:solidFill>
                <a:latin typeface="Arial" panose="020B0604020202020204" pitchFamily="34" charset="0"/>
                <a:ea typeface="宋体" panose="02010600030101010101" pitchFamily="2" charset="-122"/>
              </a:defRPr>
            </a:lvl2pPr>
            <a:lvl3pPr marL="1143000" indent="-228600" eaLnBrk="0" hangingPunct="0">
              <a:defRPr sz="1400" b="1">
                <a:solidFill>
                  <a:srgbClr val="003366"/>
                </a:solidFill>
                <a:latin typeface="Arial" panose="020B0604020202020204" pitchFamily="34" charset="0"/>
                <a:ea typeface="宋体" panose="02010600030101010101" pitchFamily="2" charset="-122"/>
              </a:defRPr>
            </a:lvl3pPr>
            <a:lvl4pPr marL="1600200" indent="-228600" eaLnBrk="0" hangingPunct="0">
              <a:defRPr sz="1400" b="1">
                <a:solidFill>
                  <a:srgbClr val="003366"/>
                </a:solidFill>
                <a:latin typeface="Arial" panose="020B0604020202020204" pitchFamily="34" charset="0"/>
                <a:ea typeface="宋体" panose="02010600030101010101" pitchFamily="2" charset="-122"/>
              </a:defRPr>
            </a:lvl4pPr>
            <a:lvl5pPr marL="2057400" indent="-228600" eaLnBrk="0" hangingPunct="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endParaRPr lang="en-US" altLang="en-US" sz="3200">
              <a:solidFill>
                <a:schemeClr val="bg1"/>
              </a:solidFill>
              <a:latin typeface="宋体" panose="02010600030101010101" pitchFamily="2" charset="-122"/>
            </a:endParaRPr>
          </a:p>
        </p:txBody>
      </p:sp>
      <p:sp>
        <p:nvSpPr>
          <p:cNvPr id="5" name="Rectangle 8">
            <a:extLst>
              <a:ext uri="{FF2B5EF4-FFF2-40B4-BE49-F238E27FC236}">
                <a16:creationId xmlns:a16="http://schemas.microsoft.com/office/drawing/2014/main" id="{01FF48DB-44F4-984F-9559-08D2196DFDA1}"/>
              </a:ext>
            </a:extLst>
          </p:cNvPr>
          <p:cNvSpPr>
            <a:spLocks noChangeArrowheads="1"/>
          </p:cNvSpPr>
          <p:nvPr userDrawn="1"/>
        </p:nvSpPr>
        <p:spPr bwMode="auto">
          <a:xfrm>
            <a:off x="1371600" y="3886200"/>
            <a:ext cx="6400800" cy="1981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rgbClr val="003366"/>
                </a:solidFill>
                <a:latin typeface="Arial" panose="020B0604020202020204" pitchFamily="34" charset="0"/>
                <a:ea typeface="宋体" panose="02010600030101010101" pitchFamily="2" charset="-122"/>
              </a:defRPr>
            </a:lvl1pPr>
            <a:lvl2pPr marL="742950" indent="-285750" eaLnBrk="0" hangingPunct="0">
              <a:defRPr sz="1400" b="1">
                <a:solidFill>
                  <a:srgbClr val="003366"/>
                </a:solidFill>
                <a:latin typeface="Arial" panose="020B0604020202020204" pitchFamily="34" charset="0"/>
                <a:ea typeface="宋体" panose="02010600030101010101" pitchFamily="2" charset="-122"/>
              </a:defRPr>
            </a:lvl2pPr>
            <a:lvl3pPr marL="1143000" indent="-228600" eaLnBrk="0" hangingPunct="0">
              <a:defRPr sz="1400" b="1">
                <a:solidFill>
                  <a:srgbClr val="003366"/>
                </a:solidFill>
                <a:latin typeface="Arial" panose="020B0604020202020204" pitchFamily="34" charset="0"/>
                <a:ea typeface="宋体" panose="02010600030101010101" pitchFamily="2" charset="-122"/>
              </a:defRPr>
            </a:lvl3pPr>
            <a:lvl4pPr marL="1600200" indent="-228600" eaLnBrk="0" hangingPunct="0">
              <a:defRPr sz="1400" b="1">
                <a:solidFill>
                  <a:srgbClr val="003366"/>
                </a:solidFill>
                <a:latin typeface="Arial" panose="020B0604020202020204" pitchFamily="34" charset="0"/>
                <a:ea typeface="宋体" panose="02010600030101010101" pitchFamily="2" charset="-122"/>
              </a:defRPr>
            </a:lvl4pPr>
            <a:lvl5pPr marL="2057400" indent="-228600" eaLnBrk="0" hangingPunct="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spcBef>
                <a:spcPct val="20000"/>
              </a:spcBef>
              <a:buFont typeface="Wingdings" pitchFamily="2" charset="2"/>
              <a:buNone/>
              <a:defRPr/>
            </a:pPr>
            <a:endParaRPr lang="en-US" altLang="en-US" sz="1600"/>
          </a:p>
        </p:txBody>
      </p:sp>
      <p:sp>
        <p:nvSpPr>
          <p:cNvPr id="6" name="Rectangle 9">
            <a:extLst>
              <a:ext uri="{FF2B5EF4-FFF2-40B4-BE49-F238E27FC236}">
                <a16:creationId xmlns:a16="http://schemas.microsoft.com/office/drawing/2014/main" id="{A41C41DB-9BBA-CB49-9146-70C86F85B351}"/>
              </a:ext>
            </a:extLst>
          </p:cNvPr>
          <p:cNvSpPr>
            <a:spLocks noChangeArrowheads="1"/>
          </p:cNvSpPr>
          <p:nvPr userDrawn="1"/>
        </p:nvSpPr>
        <p:spPr bwMode="auto">
          <a:xfrm>
            <a:off x="0" y="0"/>
            <a:ext cx="9144000" cy="914400"/>
          </a:xfrm>
          <a:prstGeom prst="rect">
            <a:avLst/>
          </a:prstGeom>
          <a:solidFill>
            <a:srgbClr val="003366"/>
          </a:solidFill>
          <a:ln w="9525">
            <a:solidFill>
              <a:schemeClr val="tx1"/>
            </a:solidFill>
            <a:miter lim="800000"/>
            <a:headEnd/>
            <a:tailEnd/>
          </a:ln>
        </p:spPr>
        <p:txBody>
          <a:bodyPr wrap="none" anchor="ctr"/>
          <a:lstStyle>
            <a:lvl1pPr eaLnBrk="0" hangingPunct="0">
              <a:defRPr sz="1400" b="1">
                <a:solidFill>
                  <a:srgbClr val="003366"/>
                </a:solidFill>
                <a:latin typeface="Arial" panose="020B0604020202020204" pitchFamily="34" charset="0"/>
                <a:ea typeface="宋体" panose="02010600030101010101" pitchFamily="2" charset="-122"/>
              </a:defRPr>
            </a:lvl1pPr>
            <a:lvl2pPr marL="742950" indent="-285750" eaLnBrk="0" hangingPunct="0">
              <a:defRPr sz="1400" b="1">
                <a:solidFill>
                  <a:srgbClr val="003366"/>
                </a:solidFill>
                <a:latin typeface="Arial" panose="020B0604020202020204" pitchFamily="34" charset="0"/>
                <a:ea typeface="宋体" panose="02010600030101010101" pitchFamily="2" charset="-122"/>
              </a:defRPr>
            </a:lvl2pPr>
            <a:lvl3pPr marL="1143000" indent="-228600" eaLnBrk="0" hangingPunct="0">
              <a:defRPr sz="1400" b="1">
                <a:solidFill>
                  <a:srgbClr val="003366"/>
                </a:solidFill>
                <a:latin typeface="Arial" panose="020B0604020202020204" pitchFamily="34" charset="0"/>
                <a:ea typeface="宋体" panose="02010600030101010101" pitchFamily="2" charset="-122"/>
              </a:defRPr>
            </a:lvl3pPr>
            <a:lvl4pPr marL="1600200" indent="-228600" eaLnBrk="0" hangingPunct="0">
              <a:defRPr sz="1400" b="1">
                <a:solidFill>
                  <a:srgbClr val="003366"/>
                </a:solidFill>
                <a:latin typeface="Arial" panose="020B0604020202020204" pitchFamily="34" charset="0"/>
                <a:ea typeface="宋体" panose="02010600030101010101" pitchFamily="2" charset="-122"/>
              </a:defRPr>
            </a:lvl4pPr>
            <a:lvl5pPr marL="2057400" indent="-228600" eaLnBrk="0" hangingPunct="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lnSpc>
                <a:spcPct val="125000"/>
              </a:lnSpc>
              <a:spcBef>
                <a:spcPct val="50000"/>
              </a:spcBef>
              <a:defRPr/>
            </a:pPr>
            <a:endParaRPr lang="zh-CN" altLang="en-US"/>
          </a:p>
        </p:txBody>
      </p:sp>
      <p:sp>
        <p:nvSpPr>
          <p:cNvPr id="7" name="Line 10">
            <a:extLst>
              <a:ext uri="{FF2B5EF4-FFF2-40B4-BE49-F238E27FC236}">
                <a16:creationId xmlns:a16="http://schemas.microsoft.com/office/drawing/2014/main" id="{B2CAB904-67C9-B346-A19A-CBF5DC28950D}"/>
              </a:ext>
            </a:extLst>
          </p:cNvPr>
          <p:cNvSpPr>
            <a:spLocks noChangeShapeType="1"/>
          </p:cNvSpPr>
          <p:nvPr userDrawn="1"/>
        </p:nvSpPr>
        <p:spPr bwMode="auto">
          <a:xfrm>
            <a:off x="0" y="6286500"/>
            <a:ext cx="9144000" cy="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 name="Picture 17" descr="dut_logo_new">
            <a:extLst>
              <a:ext uri="{FF2B5EF4-FFF2-40B4-BE49-F238E27FC236}">
                <a16:creationId xmlns:a16="http://schemas.microsoft.com/office/drawing/2014/main" id="{D62F718C-003F-144D-830C-E04C71F18E0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10600" y="6337300"/>
            <a:ext cx="533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1600"/>
            </a:lvl1pPr>
          </a:lstStyle>
          <a:p>
            <a:r>
              <a:rPr lang="en-US" altLang="zh-CN"/>
              <a:t>Click to edit Master subtitle style</a:t>
            </a:r>
          </a:p>
        </p:txBody>
      </p:sp>
    </p:spTree>
    <p:extLst>
      <p:ext uri="{BB962C8B-B14F-4D97-AF65-F5344CB8AC3E}">
        <p14:creationId xmlns:p14="http://schemas.microsoft.com/office/powerpoint/2010/main" val="139941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29234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6200"/>
            <a:ext cx="2190750" cy="60960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28600" y="76200"/>
            <a:ext cx="6419850" cy="60960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73589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6858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676400" y="1066800"/>
            <a:ext cx="35814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5410200" y="1066800"/>
            <a:ext cx="3581400" cy="2476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5410200" y="3695700"/>
            <a:ext cx="3581400" cy="2476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65657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6858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676400" y="1066800"/>
            <a:ext cx="35814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410200" y="1066800"/>
            <a:ext cx="35814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5032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ea typeface="楷体" pitchFamily="49" charset="-122"/>
                <a:cs typeface="Times New Roman" pitchFamily="18"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90402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421128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1676400" y="1066800"/>
            <a:ext cx="3581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410200" y="1066800"/>
            <a:ext cx="3581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82071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1130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53174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8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54849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88914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C5540263-CACF-D341-A278-17871C4781C4}"/>
              </a:ext>
            </a:extLst>
          </p:cNvPr>
          <p:cNvSpPr>
            <a:spLocks noChangeArrowheads="1"/>
          </p:cNvSpPr>
          <p:nvPr/>
        </p:nvSpPr>
        <p:spPr bwMode="auto">
          <a:xfrm>
            <a:off x="0" y="0"/>
            <a:ext cx="9144000" cy="838200"/>
          </a:xfrm>
          <a:prstGeom prst="rect">
            <a:avLst/>
          </a:prstGeom>
          <a:solidFill>
            <a:srgbClr val="003366"/>
          </a:solidFill>
          <a:ln w="9525">
            <a:solidFill>
              <a:schemeClr val="tx1"/>
            </a:solidFill>
            <a:miter lim="800000"/>
            <a:headEnd/>
            <a:tailEnd/>
          </a:ln>
        </p:spPr>
        <p:txBody>
          <a:bodyPr wrap="none" anchor="ctr"/>
          <a:lstStyle>
            <a:lvl1pPr eaLnBrk="0" hangingPunct="0">
              <a:defRPr sz="1400" b="1">
                <a:solidFill>
                  <a:srgbClr val="003366"/>
                </a:solidFill>
                <a:latin typeface="Arial" panose="020B0604020202020204" pitchFamily="34" charset="0"/>
                <a:ea typeface="宋体" panose="02010600030101010101" pitchFamily="2" charset="-122"/>
              </a:defRPr>
            </a:lvl1pPr>
            <a:lvl2pPr marL="742950" indent="-285750" eaLnBrk="0" hangingPunct="0">
              <a:defRPr sz="1400" b="1">
                <a:solidFill>
                  <a:srgbClr val="003366"/>
                </a:solidFill>
                <a:latin typeface="Arial" panose="020B0604020202020204" pitchFamily="34" charset="0"/>
                <a:ea typeface="宋体" panose="02010600030101010101" pitchFamily="2" charset="-122"/>
              </a:defRPr>
            </a:lvl2pPr>
            <a:lvl3pPr marL="1143000" indent="-228600" eaLnBrk="0" hangingPunct="0">
              <a:defRPr sz="1400" b="1">
                <a:solidFill>
                  <a:srgbClr val="003366"/>
                </a:solidFill>
                <a:latin typeface="Arial" panose="020B0604020202020204" pitchFamily="34" charset="0"/>
                <a:ea typeface="宋体" panose="02010600030101010101" pitchFamily="2" charset="-122"/>
              </a:defRPr>
            </a:lvl3pPr>
            <a:lvl4pPr marL="1600200" indent="-228600" eaLnBrk="0" hangingPunct="0">
              <a:defRPr sz="1400" b="1">
                <a:solidFill>
                  <a:srgbClr val="003366"/>
                </a:solidFill>
                <a:latin typeface="Arial" panose="020B0604020202020204" pitchFamily="34" charset="0"/>
                <a:ea typeface="宋体" panose="02010600030101010101" pitchFamily="2" charset="-122"/>
              </a:defRPr>
            </a:lvl4pPr>
            <a:lvl5pPr marL="2057400" indent="-228600" eaLnBrk="0" hangingPunct="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lnSpc>
                <a:spcPct val="125000"/>
              </a:lnSpc>
              <a:spcBef>
                <a:spcPct val="50000"/>
              </a:spcBef>
              <a:defRPr/>
            </a:pPr>
            <a:endParaRPr lang="zh-CN" altLang="en-US"/>
          </a:p>
        </p:txBody>
      </p:sp>
      <p:sp>
        <p:nvSpPr>
          <p:cNvPr id="1027" name="Rectangle 2">
            <a:extLst>
              <a:ext uri="{FF2B5EF4-FFF2-40B4-BE49-F238E27FC236}">
                <a16:creationId xmlns:a16="http://schemas.microsoft.com/office/drawing/2014/main" id="{83DCD0B7-BFAC-4045-9389-F196AD7D01D5}"/>
              </a:ext>
            </a:extLst>
          </p:cNvPr>
          <p:cNvSpPr>
            <a:spLocks noGrp="1" noChangeArrowheads="1"/>
          </p:cNvSpPr>
          <p:nvPr>
            <p:ph type="title"/>
          </p:nvPr>
        </p:nvSpPr>
        <p:spPr bwMode="auto">
          <a:xfrm>
            <a:off x="228600" y="762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3">
            <a:extLst>
              <a:ext uri="{FF2B5EF4-FFF2-40B4-BE49-F238E27FC236}">
                <a16:creationId xmlns:a16="http://schemas.microsoft.com/office/drawing/2014/main" id="{8C1D7253-6058-1445-8E86-9DE48225B8E5}"/>
              </a:ext>
            </a:extLst>
          </p:cNvPr>
          <p:cNvSpPr>
            <a:spLocks noGrp="1" noChangeArrowheads="1"/>
          </p:cNvSpPr>
          <p:nvPr>
            <p:ph type="body" idx="1"/>
          </p:nvPr>
        </p:nvSpPr>
        <p:spPr bwMode="auto">
          <a:xfrm>
            <a:off x="304800" y="990600"/>
            <a:ext cx="8610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p:txBody>
      </p:sp>
      <p:pic>
        <p:nvPicPr>
          <p:cNvPr id="1029" name="Picture 17" descr="dut_logo_new">
            <a:extLst>
              <a:ext uri="{FF2B5EF4-FFF2-40B4-BE49-F238E27FC236}">
                <a16:creationId xmlns:a16="http://schemas.microsoft.com/office/drawing/2014/main" id="{98F0E66D-0944-084B-B1D7-206C7066067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85163" y="0"/>
            <a:ext cx="8588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0"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Lst>
  <p:txStyles>
    <p:titleStyle>
      <a:lvl1pPr algn="ctr" rtl="0" eaLnBrk="0" fontAlgn="base" hangingPunct="0">
        <a:spcBef>
          <a:spcPct val="0"/>
        </a:spcBef>
        <a:spcAft>
          <a:spcPct val="0"/>
        </a:spcAft>
        <a:defRPr sz="3600" b="1">
          <a:solidFill>
            <a:schemeClr val="bg1"/>
          </a:solidFill>
          <a:latin typeface="Times New Roman" pitchFamily="18" charset="0"/>
          <a:ea typeface="楷体" pitchFamily="49" charset="-122"/>
          <a:cs typeface="Times New Roman" pitchFamily="18" charset="0"/>
        </a:defRPr>
      </a:lvl1pPr>
      <a:lvl2pPr algn="ctr" rtl="0" eaLnBrk="0" fontAlgn="base" hangingPunct="0">
        <a:spcBef>
          <a:spcPct val="0"/>
        </a:spcBef>
        <a:spcAft>
          <a:spcPct val="0"/>
        </a:spcAft>
        <a:defRPr sz="3600" b="1">
          <a:solidFill>
            <a:schemeClr val="bg1"/>
          </a:solidFill>
          <a:latin typeface="Times New Roman" pitchFamily="18" charset="0"/>
          <a:ea typeface="楷体"/>
          <a:cs typeface="Times New Roman" pitchFamily="18" charset="0"/>
        </a:defRPr>
      </a:lvl2pPr>
      <a:lvl3pPr algn="ctr" rtl="0" eaLnBrk="0" fontAlgn="base" hangingPunct="0">
        <a:spcBef>
          <a:spcPct val="0"/>
        </a:spcBef>
        <a:spcAft>
          <a:spcPct val="0"/>
        </a:spcAft>
        <a:defRPr sz="3600" b="1">
          <a:solidFill>
            <a:schemeClr val="bg1"/>
          </a:solidFill>
          <a:latin typeface="Times New Roman" pitchFamily="18" charset="0"/>
          <a:ea typeface="楷体"/>
          <a:cs typeface="Times New Roman" pitchFamily="18" charset="0"/>
        </a:defRPr>
      </a:lvl3pPr>
      <a:lvl4pPr algn="ctr" rtl="0" eaLnBrk="0" fontAlgn="base" hangingPunct="0">
        <a:spcBef>
          <a:spcPct val="0"/>
        </a:spcBef>
        <a:spcAft>
          <a:spcPct val="0"/>
        </a:spcAft>
        <a:defRPr sz="3600" b="1">
          <a:solidFill>
            <a:schemeClr val="bg1"/>
          </a:solidFill>
          <a:latin typeface="Times New Roman" pitchFamily="18" charset="0"/>
          <a:ea typeface="楷体"/>
          <a:cs typeface="Times New Roman" pitchFamily="18" charset="0"/>
        </a:defRPr>
      </a:lvl4pPr>
      <a:lvl5pPr algn="ctr" rtl="0" eaLnBrk="0" fontAlgn="base" hangingPunct="0">
        <a:spcBef>
          <a:spcPct val="0"/>
        </a:spcBef>
        <a:spcAft>
          <a:spcPct val="0"/>
        </a:spcAft>
        <a:defRPr sz="3600" b="1">
          <a:solidFill>
            <a:schemeClr val="bg1"/>
          </a:solidFill>
          <a:latin typeface="Times New Roman" pitchFamily="18" charset="0"/>
          <a:ea typeface="楷体"/>
          <a:cs typeface="Times New Roman" pitchFamily="18" charset="0"/>
        </a:defRPr>
      </a:lvl5pPr>
      <a:lvl6pPr marL="457200" algn="ctr" rtl="0" fontAlgn="base">
        <a:spcBef>
          <a:spcPct val="0"/>
        </a:spcBef>
        <a:spcAft>
          <a:spcPct val="0"/>
        </a:spcAft>
        <a:defRPr sz="3200" b="1">
          <a:solidFill>
            <a:schemeClr val="bg1"/>
          </a:solidFill>
          <a:latin typeface="宋体" charset="-122"/>
          <a:ea typeface="宋体" charset="-122"/>
        </a:defRPr>
      </a:lvl6pPr>
      <a:lvl7pPr marL="914400" algn="ctr" rtl="0" fontAlgn="base">
        <a:spcBef>
          <a:spcPct val="0"/>
        </a:spcBef>
        <a:spcAft>
          <a:spcPct val="0"/>
        </a:spcAft>
        <a:defRPr sz="3200" b="1">
          <a:solidFill>
            <a:schemeClr val="bg1"/>
          </a:solidFill>
          <a:latin typeface="宋体" charset="-122"/>
          <a:ea typeface="宋体" charset="-122"/>
        </a:defRPr>
      </a:lvl7pPr>
      <a:lvl8pPr marL="1371600" algn="ctr" rtl="0" fontAlgn="base">
        <a:spcBef>
          <a:spcPct val="0"/>
        </a:spcBef>
        <a:spcAft>
          <a:spcPct val="0"/>
        </a:spcAft>
        <a:defRPr sz="3200" b="1">
          <a:solidFill>
            <a:schemeClr val="bg1"/>
          </a:solidFill>
          <a:latin typeface="宋体" charset="-122"/>
          <a:ea typeface="宋体" charset="-122"/>
        </a:defRPr>
      </a:lvl8pPr>
      <a:lvl9pPr marL="1828800" algn="ctr" rtl="0" fontAlgn="base">
        <a:spcBef>
          <a:spcPct val="0"/>
        </a:spcBef>
        <a:spcAft>
          <a:spcPct val="0"/>
        </a:spcAft>
        <a:defRPr sz="3200" b="1">
          <a:solidFill>
            <a:schemeClr val="bg1"/>
          </a:solidFill>
          <a:latin typeface="宋体" charset="-122"/>
          <a:ea typeface="宋体" charset="-122"/>
        </a:defRPr>
      </a:lvl9pPr>
    </p:titleStyle>
    <p:bodyStyle>
      <a:lvl1pPr marL="342900" indent="-342900" algn="l" rtl="0" eaLnBrk="0" fontAlgn="base" hangingPunct="0">
        <a:spcBef>
          <a:spcPct val="20000"/>
        </a:spcBef>
        <a:spcAft>
          <a:spcPct val="0"/>
        </a:spcAft>
        <a:buFont typeface="Wingdings" pitchFamily="2" charset="2"/>
        <a:buChar char="Ø"/>
        <a:defRPr sz="2400" b="1">
          <a:solidFill>
            <a:srgbClr val="003366"/>
          </a:solidFill>
          <a:latin typeface="Times New Roman" pitchFamily="18" charset="0"/>
          <a:ea typeface="楷体" pitchFamily="49" charset="-122"/>
          <a:cs typeface="Times New Roman" pitchFamily="18" charset="0"/>
        </a:defRPr>
      </a:lvl1pPr>
      <a:lvl2pPr marL="742950" indent="-285750" algn="l" rtl="0" eaLnBrk="0" fontAlgn="base" hangingPunct="0">
        <a:spcBef>
          <a:spcPct val="20000"/>
        </a:spcBef>
        <a:spcAft>
          <a:spcPct val="0"/>
        </a:spcAft>
        <a:buFont typeface="Wingdings" pitchFamily="2" charset="2"/>
        <a:buChar char="Ø"/>
        <a:defRPr sz="2000" b="1">
          <a:solidFill>
            <a:srgbClr val="003366"/>
          </a:solidFill>
          <a:latin typeface="Times New Roman" pitchFamily="18" charset="0"/>
          <a:ea typeface="楷体" pitchFamily="49" charset="-122"/>
          <a:cs typeface="Times New Roman" pitchFamily="18" charset="0"/>
        </a:defRPr>
      </a:lvl2pPr>
      <a:lvl3pPr marL="1143000" indent="-228600" algn="l" rtl="0" eaLnBrk="0" fontAlgn="base" hangingPunct="0">
        <a:spcBef>
          <a:spcPct val="20000"/>
        </a:spcBef>
        <a:spcAft>
          <a:spcPct val="0"/>
        </a:spcAft>
        <a:buClr>
          <a:srgbClr val="003366"/>
        </a:buClr>
        <a:buFont typeface="Wingdings" pitchFamily="2" charset="2"/>
        <a:buChar char="Ø"/>
        <a:defRPr sz="2400" b="1">
          <a:solidFill>
            <a:srgbClr val="003366"/>
          </a:solidFill>
          <a:latin typeface="Times New Roman" pitchFamily="18" charset="0"/>
          <a:ea typeface="楷体" pitchFamily="49" charset="-122"/>
          <a:cs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mn-lt"/>
          <a:ea typeface="+mn-ea"/>
          <a:cs typeface="楷体"/>
        </a:defRPr>
      </a:lvl4pPr>
      <a:lvl5pPr marL="2057400" indent="-228600" algn="l" rtl="0" eaLnBrk="0" fontAlgn="base" hangingPunct="0">
        <a:spcBef>
          <a:spcPct val="20000"/>
        </a:spcBef>
        <a:spcAft>
          <a:spcPct val="0"/>
        </a:spcAft>
        <a:buChar char="»"/>
        <a:defRPr sz="2000">
          <a:solidFill>
            <a:schemeClr val="tx1"/>
          </a:solidFill>
          <a:latin typeface="+mn-lt"/>
          <a:ea typeface="+mn-ea"/>
          <a:cs typeface="楷体"/>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iaozhang@dlut.edu.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lassroom.devcloud.huaweicloud.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a:extLst>
              <a:ext uri="{FF2B5EF4-FFF2-40B4-BE49-F238E27FC236}">
                <a16:creationId xmlns:a16="http://schemas.microsoft.com/office/drawing/2014/main" id="{70256B0A-0F8E-3D47-9A7C-067221D9AD56}"/>
              </a:ext>
            </a:extLst>
          </p:cNvPr>
          <p:cNvSpPr>
            <a:spLocks noGrp="1" noChangeArrowheads="1"/>
          </p:cNvSpPr>
          <p:nvPr>
            <p:ph type="ctrTitle"/>
          </p:nvPr>
        </p:nvSpPr>
        <p:spPr/>
        <p:txBody>
          <a:bodyPr/>
          <a:lstStyle/>
          <a:p>
            <a:r>
              <a:rPr lang="en-US" altLang="zh-CN" dirty="0"/>
              <a:t>Advanced Data Structures and Algorithms </a:t>
            </a:r>
            <a:endParaRPr lang="zh-CN" altLang="en-US" dirty="0"/>
          </a:p>
        </p:txBody>
      </p:sp>
      <p:sp>
        <p:nvSpPr>
          <p:cNvPr id="4098" name="副标题 2">
            <a:extLst>
              <a:ext uri="{FF2B5EF4-FFF2-40B4-BE49-F238E27FC236}">
                <a16:creationId xmlns:a16="http://schemas.microsoft.com/office/drawing/2014/main" id="{D44CF6C3-527A-0642-84FC-99BD9122013F}"/>
              </a:ext>
            </a:extLst>
          </p:cNvPr>
          <p:cNvSpPr>
            <a:spLocks noGrp="1" noChangeArrowheads="1"/>
          </p:cNvSpPr>
          <p:nvPr>
            <p:ph type="subTitle" idx="1"/>
          </p:nvPr>
        </p:nvSpPr>
        <p:spPr>
          <a:xfrm>
            <a:off x="1357313" y="4143375"/>
            <a:ext cx="6400800" cy="1752600"/>
          </a:xfrm>
        </p:spPr>
        <p:txBody>
          <a:bodyPr/>
          <a:lstStyle/>
          <a:p>
            <a:r>
              <a:rPr lang="en-US" altLang="zh-CN" sz="2800" dirty="0"/>
              <a:t>Lecture 1 – Introduction</a:t>
            </a:r>
          </a:p>
          <a:p>
            <a:r>
              <a:rPr lang="en-US" altLang="zh-CN" sz="2400" dirty="0"/>
              <a:t> Miao Zhang</a:t>
            </a:r>
          </a:p>
          <a:p>
            <a:endParaRPr lang="zh-CN" altLang="en-US" sz="1800" b="0" dirty="0"/>
          </a:p>
        </p:txBody>
      </p:sp>
      <p:sp>
        <p:nvSpPr>
          <p:cNvPr id="4099" name="副标题 2">
            <a:extLst>
              <a:ext uri="{FF2B5EF4-FFF2-40B4-BE49-F238E27FC236}">
                <a16:creationId xmlns:a16="http://schemas.microsoft.com/office/drawing/2014/main" id="{916F3701-CC71-2C4C-9E83-56407C2FDE73}"/>
              </a:ext>
            </a:extLst>
          </p:cNvPr>
          <p:cNvSpPr txBox="1">
            <a:spLocks/>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itchFamily="2" charset="2"/>
              <a:buChar char="Ø"/>
              <a:defRPr sz="2400" b="1">
                <a:solidFill>
                  <a:srgbClr val="003366"/>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spcBef>
                <a:spcPct val="20000"/>
              </a:spcBef>
              <a:buFont typeface="Wingdings" pitchFamily="2" charset="2"/>
              <a:buChar char="Ø"/>
              <a:defRPr sz="2000" b="1">
                <a:solidFill>
                  <a:srgbClr val="003366"/>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spcBef>
                <a:spcPct val="20000"/>
              </a:spcBef>
              <a:buClr>
                <a:srgbClr val="003366"/>
              </a:buClr>
              <a:buFont typeface="Wingdings" pitchFamily="2" charset="2"/>
              <a:buChar char="Ø"/>
              <a:defRPr sz="2400" b="1">
                <a:solidFill>
                  <a:srgbClr val="003366"/>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楷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楷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楷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楷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楷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楷体" panose="02010609060101010101" pitchFamily="49" charset="-122"/>
              </a:defRPr>
            </a:lvl9pPr>
          </a:lstStyle>
          <a:p>
            <a:pPr>
              <a:buFont typeface="Wingdings" pitchFamily="2" charset="2"/>
              <a:buNone/>
            </a:pPr>
            <a:r>
              <a:rPr lang="en-US" altLang="zh-CN" sz="2800" dirty="0">
                <a:solidFill>
                  <a:schemeClr val="bg1"/>
                </a:solidFill>
                <a:latin typeface="Arial" panose="020B0604020202020204" pitchFamily="34" charset="0"/>
                <a:ea typeface="宋体" panose="02010600030101010101" pitchFamily="2" charset="-122"/>
              </a:rPr>
              <a:t>Advanced Data Structures and Algorithms</a:t>
            </a:r>
            <a:endParaRPr lang="zh-CN" altLang="en-US" sz="2000" dirty="0">
              <a:solidFill>
                <a:schemeClr val="bg1"/>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8079"/>
    </mc:Choice>
    <mc:Fallback xmlns="">
      <p:transition spd="slow" advTm="280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C20B78F6-1C0F-6B47-A391-2385F3188532}"/>
              </a:ext>
            </a:extLst>
          </p:cNvPr>
          <p:cNvSpPr>
            <a:spLocks noGrp="1" noChangeArrowheads="1"/>
          </p:cNvSpPr>
          <p:nvPr>
            <p:ph type="title"/>
          </p:nvPr>
        </p:nvSpPr>
        <p:spPr/>
        <p:txBody>
          <a:bodyPr/>
          <a:lstStyle/>
          <a:p>
            <a:r>
              <a:rPr lang="en-US" altLang="zh-CN"/>
              <a:t>References: [</a:t>
            </a:r>
            <a:r>
              <a:rPr lang="en-US" altLang="zh-CN" i="1"/>
              <a:t>Optional</a:t>
            </a:r>
            <a:r>
              <a:rPr lang="en-US" altLang="zh-CN"/>
              <a:t>]</a:t>
            </a:r>
            <a:endParaRPr lang="zh-CN" altLang="en-US"/>
          </a:p>
        </p:txBody>
      </p:sp>
      <p:sp>
        <p:nvSpPr>
          <p:cNvPr id="22530" name="内容占位符 2">
            <a:extLst>
              <a:ext uri="{FF2B5EF4-FFF2-40B4-BE49-F238E27FC236}">
                <a16:creationId xmlns:a16="http://schemas.microsoft.com/office/drawing/2014/main" id="{17F2C8CF-0E50-5842-AB38-FAF4CF31F1C6}"/>
              </a:ext>
            </a:extLst>
          </p:cNvPr>
          <p:cNvSpPr>
            <a:spLocks noGrp="1" noChangeArrowheads="1"/>
          </p:cNvSpPr>
          <p:nvPr>
            <p:ph idx="1"/>
          </p:nvPr>
        </p:nvSpPr>
        <p:spPr/>
        <p:txBody>
          <a:bodyPr/>
          <a:lstStyle/>
          <a:p>
            <a:r>
              <a:rPr lang="en-US" altLang="zh-CN"/>
              <a:t>Data Structures and Other Objects Using C++  by Michael Main and Walter Savitch, Addison Wesley, 2010. </a:t>
            </a:r>
            <a:r>
              <a:rPr lang="zh-CN" altLang="en-US"/>
              <a:t>（</a:t>
            </a:r>
            <a:r>
              <a:rPr lang="en-US" altLang="zh-CN"/>
              <a:t>ISBN 0-13-212948-5</a:t>
            </a:r>
            <a:r>
              <a:rPr lang="zh-CN" altLang="en-US"/>
              <a:t>）</a:t>
            </a:r>
            <a:endParaRPr lang="zh-CN" altLang="ja-JP"/>
          </a:p>
          <a:p>
            <a:endParaRPr lang="en-US" altLang="zh-CN" b="0"/>
          </a:p>
          <a:p>
            <a:endParaRPr lang="en-US" altLang="zh-CN" b="0"/>
          </a:p>
          <a:p>
            <a:endParaRPr lang="en-US" altLang="zh-CN" b="0"/>
          </a:p>
          <a:p>
            <a:endParaRPr lang="en-US" altLang="zh-CN" b="0"/>
          </a:p>
          <a:p>
            <a:endParaRPr lang="en-US" altLang="zh-CN" b="0"/>
          </a:p>
          <a:p>
            <a:endParaRPr lang="en-US" altLang="zh-CN" b="0"/>
          </a:p>
          <a:p>
            <a:endParaRPr lang="en-US" altLang="zh-CN" b="0"/>
          </a:p>
          <a:p>
            <a:pPr>
              <a:buFont typeface="Wingdings" pitchFamily="2" charset="2"/>
              <a:buNone/>
            </a:pPr>
            <a:endParaRPr lang="en-US" altLang="zh-CN" b="0"/>
          </a:p>
        </p:txBody>
      </p:sp>
      <p:pic>
        <p:nvPicPr>
          <p:cNvPr id="22531" name="Picture 2" descr="C:\Users\Administrator\Desktop\41PLvMIsGqL._SX359_BO1,204,203,200_.jpg">
            <a:extLst>
              <a:ext uri="{FF2B5EF4-FFF2-40B4-BE49-F238E27FC236}">
                <a16:creationId xmlns:a16="http://schemas.microsoft.com/office/drawing/2014/main" id="{9289A784-0E02-3F49-B887-DB237D75F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060575"/>
            <a:ext cx="31686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17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5E4FBF2F-D2B0-5040-B200-B3816C2F12AA}"/>
              </a:ext>
            </a:extLst>
          </p:cNvPr>
          <p:cNvSpPr>
            <a:spLocks noGrp="1" noChangeArrowheads="1"/>
          </p:cNvSpPr>
          <p:nvPr>
            <p:ph type="title"/>
          </p:nvPr>
        </p:nvSpPr>
        <p:spPr/>
        <p:txBody>
          <a:bodyPr/>
          <a:lstStyle/>
          <a:p>
            <a:r>
              <a:rPr lang="en-US" altLang="zh-CN"/>
              <a:t>References: [</a:t>
            </a:r>
            <a:r>
              <a:rPr lang="en-US" altLang="zh-CN" i="1"/>
              <a:t>Optional</a:t>
            </a:r>
            <a:r>
              <a:rPr lang="en-US" altLang="zh-CN"/>
              <a:t>]</a:t>
            </a:r>
            <a:endParaRPr lang="zh-CN" altLang="en-US"/>
          </a:p>
        </p:txBody>
      </p:sp>
      <p:sp>
        <p:nvSpPr>
          <p:cNvPr id="24578" name="内容占位符 2">
            <a:extLst>
              <a:ext uri="{FF2B5EF4-FFF2-40B4-BE49-F238E27FC236}">
                <a16:creationId xmlns:a16="http://schemas.microsoft.com/office/drawing/2014/main" id="{998C1F75-41D2-A942-8261-303572D92602}"/>
              </a:ext>
            </a:extLst>
          </p:cNvPr>
          <p:cNvSpPr>
            <a:spLocks noGrp="1" noChangeArrowheads="1"/>
          </p:cNvSpPr>
          <p:nvPr>
            <p:ph idx="1"/>
          </p:nvPr>
        </p:nvSpPr>
        <p:spPr/>
        <p:txBody>
          <a:bodyPr/>
          <a:lstStyle/>
          <a:p>
            <a:r>
              <a:rPr lang="en-US" altLang="zh-CN"/>
              <a:t>《</a:t>
            </a:r>
            <a:r>
              <a:rPr lang="zh-CN" altLang="en-US"/>
              <a:t>数据结构</a:t>
            </a:r>
            <a:r>
              <a:rPr lang="en-US" altLang="zh-CN"/>
              <a:t>》. </a:t>
            </a:r>
            <a:r>
              <a:rPr lang="zh-CN" altLang="en-US"/>
              <a:t>严蔚敏著</a:t>
            </a:r>
            <a:r>
              <a:rPr lang="en-US" altLang="zh-CN"/>
              <a:t>.</a:t>
            </a:r>
            <a:r>
              <a:rPr lang="zh-CN" altLang="en-US"/>
              <a:t>清华大学出版社</a:t>
            </a:r>
            <a:endParaRPr lang="en-US" altLang="zh-CN"/>
          </a:p>
        </p:txBody>
      </p:sp>
      <p:pic>
        <p:nvPicPr>
          <p:cNvPr id="24579" name="Picture 6" descr="C:\Users\Administrator\Desktop\TB1iLmwLXXXXXa4XVXXXXXXXXXX_!!0-item_pic.jpg_430x430q90.jpg">
            <a:extLst>
              <a:ext uri="{FF2B5EF4-FFF2-40B4-BE49-F238E27FC236}">
                <a16:creationId xmlns:a16="http://schemas.microsoft.com/office/drawing/2014/main" id="{0E08E715-CFD9-8F4D-B2D8-8F6B851D6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916113"/>
            <a:ext cx="43211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92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0924E519-FE00-2744-9D3C-B3713A82CE47}"/>
              </a:ext>
            </a:extLst>
          </p:cNvPr>
          <p:cNvSpPr>
            <a:spLocks noGrp="1" noChangeArrowheads="1"/>
          </p:cNvSpPr>
          <p:nvPr>
            <p:ph type="title"/>
          </p:nvPr>
        </p:nvSpPr>
        <p:spPr/>
        <p:txBody>
          <a:bodyPr/>
          <a:lstStyle/>
          <a:p>
            <a:br>
              <a:rPr lang="en-US" altLang="zh-CN"/>
            </a:br>
            <a:r>
              <a:rPr lang="en-US" altLang="zh-CN"/>
              <a:t>Grading Policy:</a:t>
            </a:r>
            <a:br>
              <a:rPr lang="en-US" altLang="zh-CN"/>
            </a:br>
            <a:endParaRPr lang="zh-CN" altLang="en-US"/>
          </a:p>
        </p:txBody>
      </p:sp>
      <p:sp>
        <p:nvSpPr>
          <p:cNvPr id="24578" name="内容占位符 2">
            <a:extLst>
              <a:ext uri="{FF2B5EF4-FFF2-40B4-BE49-F238E27FC236}">
                <a16:creationId xmlns:a16="http://schemas.microsoft.com/office/drawing/2014/main" id="{35A9856D-84A6-2B4C-A9FB-09BA3E7ED5A9}"/>
              </a:ext>
            </a:extLst>
          </p:cNvPr>
          <p:cNvSpPr>
            <a:spLocks noGrp="1" noChangeArrowheads="1"/>
          </p:cNvSpPr>
          <p:nvPr>
            <p:ph idx="1"/>
          </p:nvPr>
        </p:nvSpPr>
        <p:spPr/>
        <p:txBody>
          <a:bodyPr/>
          <a:lstStyle/>
          <a:p>
            <a:pPr>
              <a:defRPr/>
            </a:pPr>
            <a:r>
              <a:rPr lang="en-US" altLang="zh-CN" dirty="0"/>
              <a:t>Grades will be derived from homework assignments and exams. The detailed weightings and letter grades are as such:</a:t>
            </a:r>
          </a:p>
          <a:p>
            <a:pPr lvl="1">
              <a:lnSpc>
                <a:spcPct val="150000"/>
              </a:lnSpc>
              <a:buFont typeface="Wingdings" pitchFamily="2" charset="2"/>
              <a:buChar char="ü"/>
              <a:defRPr/>
            </a:pPr>
            <a:r>
              <a:rPr lang="en-US" altLang="zh-CN" dirty="0"/>
              <a:t>Online Test:  5% (You are allowed to take each online test three times. The highest scores will be picked through 3 attempts )    </a:t>
            </a:r>
            <a:r>
              <a:rPr lang="en-US" altLang="zh-CN" dirty="0" err="1"/>
              <a:t>Icourse</a:t>
            </a:r>
            <a:endParaRPr lang="en-US" altLang="zh-CN" dirty="0"/>
          </a:p>
          <a:p>
            <a:pPr lvl="1">
              <a:lnSpc>
                <a:spcPct val="150000"/>
              </a:lnSpc>
              <a:buFont typeface="Wingdings" pitchFamily="2" charset="2"/>
              <a:buChar char="ü"/>
              <a:defRPr/>
            </a:pPr>
            <a:r>
              <a:rPr lang="en-US" altLang="zh-CN" dirty="0"/>
              <a:t>Online Homework: 5%   </a:t>
            </a:r>
            <a:r>
              <a:rPr lang="en-US" altLang="zh-CN" dirty="0" err="1"/>
              <a:t>Icourse</a:t>
            </a:r>
            <a:endParaRPr lang="en-US" altLang="zh-CN" dirty="0"/>
          </a:p>
          <a:p>
            <a:pPr lvl="1">
              <a:lnSpc>
                <a:spcPct val="150000"/>
              </a:lnSpc>
              <a:buFont typeface="Wingdings" pitchFamily="2" charset="2"/>
              <a:buChar char="ü"/>
              <a:defRPr/>
            </a:pPr>
            <a:r>
              <a:rPr lang="en-US" altLang="zh-CN" dirty="0"/>
              <a:t>Online Lab Assignment: 5%   Huawei cloud</a:t>
            </a:r>
          </a:p>
          <a:p>
            <a:pPr lvl="1">
              <a:lnSpc>
                <a:spcPct val="150000"/>
              </a:lnSpc>
              <a:buFont typeface="Wingdings" pitchFamily="2" charset="2"/>
              <a:buChar char="ü"/>
              <a:defRPr/>
            </a:pPr>
            <a:r>
              <a:rPr lang="en-US" altLang="zh-CN" dirty="0"/>
              <a:t>Lab Assignment: 15%</a:t>
            </a:r>
          </a:p>
          <a:p>
            <a:pPr lvl="1">
              <a:lnSpc>
                <a:spcPct val="150000"/>
              </a:lnSpc>
              <a:buFont typeface="Wingdings" pitchFamily="2" charset="2"/>
              <a:buChar char="ü"/>
              <a:defRPr/>
            </a:pPr>
            <a:r>
              <a:rPr lang="en-US" altLang="zh-CN" dirty="0">
                <a:solidFill>
                  <a:srgbClr val="FF0000"/>
                </a:solidFill>
              </a:rPr>
              <a:t>Attendance: 10%	</a:t>
            </a:r>
          </a:p>
          <a:p>
            <a:pPr marL="457200" lvl="1" indent="0">
              <a:lnSpc>
                <a:spcPct val="150000"/>
              </a:lnSpc>
              <a:buNone/>
              <a:defRPr/>
            </a:pPr>
            <a:r>
              <a:rPr lang="en-US" altLang="zh-CN" dirty="0">
                <a:solidFill>
                  <a:srgbClr val="FF0000"/>
                </a:solidFill>
              </a:rPr>
              <a:t> (</a:t>
            </a:r>
            <a:r>
              <a:rPr lang="zh-CN" altLang="en-US" dirty="0">
                <a:solidFill>
                  <a:srgbClr val="FF0000"/>
                </a:solidFill>
              </a:rPr>
              <a:t> </a:t>
            </a:r>
            <a:r>
              <a:rPr lang="en-US" altLang="zh-CN" dirty="0">
                <a:solidFill>
                  <a:srgbClr val="FF0000"/>
                </a:solidFill>
              </a:rPr>
              <a:t>you have to check your attendance on QQ )</a:t>
            </a:r>
            <a:endParaRPr lang="en-US" altLang="zh-CN" dirty="0"/>
          </a:p>
          <a:p>
            <a:pPr lvl="1">
              <a:lnSpc>
                <a:spcPct val="150000"/>
              </a:lnSpc>
              <a:buFont typeface="Wingdings" pitchFamily="2" charset="2"/>
              <a:buChar char="ü"/>
              <a:defRPr/>
            </a:pPr>
            <a:r>
              <a:rPr lang="en-US" altLang="zh-CN" dirty="0"/>
              <a:t>Final Exam </a:t>
            </a:r>
            <a:r>
              <a:rPr lang="zh-Hans" altLang="en-US" dirty="0"/>
              <a:t> </a:t>
            </a:r>
            <a:r>
              <a:rPr lang="en-US" altLang="zh-Hans" dirty="0"/>
              <a:t> (paper based exam</a:t>
            </a:r>
            <a:r>
              <a:rPr lang="en-US" altLang="zh-Hans" dirty="0">
                <a:solidFill>
                  <a:srgbClr val="FF0000"/>
                </a:solidFill>
              </a:rPr>
              <a:t>)</a:t>
            </a:r>
            <a:r>
              <a:rPr lang="en-US" altLang="zh-CN" dirty="0">
                <a:solidFill>
                  <a:srgbClr val="FF0000"/>
                </a:solidFill>
              </a:rPr>
              <a:t>:  60%</a:t>
            </a:r>
          </a:p>
          <a:p>
            <a:pPr lvl="1">
              <a:buFont typeface="Wingdings" pitchFamily="2" charset="2"/>
              <a:buChar char="ü"/>
              <a:defRPr/>
            </a:pPr>
            <a:r>
              <a:rPr lang="en-US" altLang="zh-CN" dirty="0">
                <a:solidFill>
                  <a:srgbClr val="C00000"/>
                </a:solidFill>
              </a:rPr>
              <a:t>You must receive a score of 60% or higher to pass the class</a:t>
            </a:r>
          </a:p>
          <a:p>
            <a:pPr marL="457200" lvl="1" indent="0">
              <a:buNone/>
              <a:defRPr/>
            </a:pPr>
            <a:r>
              <a:rPr lang="en-US" altLang="zh-CN" dirty="0">
                <a:solidFill>
                  <a:srgbClr val="C00000"/>
                </a:solidFill>
              </a:rPr>
              <a:t>** The grading policy applies to all the students including ones retaking this class. </a:t>
            </a:r>
          </a:p>
          <a:p>
            <a:pPr marL="457200" lvl="1" indent="0">
              <a:buNone/>
              <a:defRPr/>
            </a:pPr>
            <a:endParaRPr lang="en-US" altLang="zh-CN" dirty="0">
              <a:solidFill>
                <a:srgbClr val="C00000"/>
              </a:solidFill>
            </a:endParaRPr>
          </a:p>
          <a:p>
            <a:pPr>
              <a:defRPr/>
            </a:pPr>
            <a:endParaRPr lang="zh-CN" altLang="en-US" dirty="0"/>
          </a:p>
        </p:txBody>
      </p:sp>
      <p:graphicFrame>
        <p:nvGraphicFramePr>
          <p:cNvPr id="5" name="表格 3">
            <a:extLst>
              <a:ext uri="{FF2B5EF4-FFF2-40B4-BE49-F238E27FC236}">
                <a16:creationId xmlns:a16="http://schemas.microsoft.com/office/drawing/2014/main" id="{72CE7D59-7F34-8443-8CE0-7186D2773C7D}"/>
              </a:ext>
            </a:extLst>
          </p:cNvPr>
          <p:cNvGraphicFramePr>
            <a:graphicFrameLocks noGrp="1"/>
          </p:cNvGraphicFramePr>
          <p:nvPr/>
        </p:nvGraphicFramePr>
        <p:xfrm>
          <a:off x="6372225" y="3022600"/>
          <a:ext cx="2087563" cy="2351093"/>
        </p:xfrm>
        <a:graphic>
          <a:graphicData uri="http://schemas.openxmlformats.org/drawingml/2006/table">
            <a:tbl>
              <a:tblPr/>
              <a:tblGrid>
                <a:gridCol w="1347812">
                  <a:extLst>
                    <a:ext uri="{9D8B030D-6E8A-4147-A177-3AD203B41FA5}">
                      <a16:colId xmlns:a16="http://schemas.microsoft.com/office/drawing/2014/main" val="20000"/>
                    </a:ext>
                  </a:extLst>
                </a:gridCol>
                <a:gridCol w="739751">
                  <a:extLst>
                    <a:ext uri="{9D8B030D-6E8A-4147-A177-3AD203B41FA5}">
                      <a16:colId xmlns:a16="http://schemas.microsoft.com/office/drawing/2014/main" val="20001"/>
                    </a:ext>
                  </a:extLst>
                </a:gridCol>
              </a:tblGrid>
              <a:tr h="2836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mbria" charset="0"/>
                          <a:ea typeface="宋体" charset="0"/>
                          <a:cs typeface="Times New Roman" charset="0"/>
                        </a:rPr>
                        <a:t>X%</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mbria" charset="0"/>
                          <a:ea typeface="宋体" charset="0"/>
                          <a:cs typeface="Times New Roman" charset="0"/>
                        </a:rPr>
                        <a:t>Grade</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36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x &lt;= 95</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A+</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2836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90 &lt;= x &lt; 95</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A</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85 &lt;= x &lt; 89</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B+</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r h="1828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charset="0"/>
                          <a:ea typeface="宋体" charset="0"/>
                          <a:cs typeface="宋体" charset="0"/>
                        </a:rPr>
                        <a:t>80 &lt;= x &lt; 84</a:t>
                      </a:r>
                      <a:endParaRPr kumimoji="0" lang="zh-CN" sz="1000" b="0" i="0" u="none" strike="noStrike" cap="none" normalizeH="0" baseline="0" dirty="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B</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36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charset="0"/>
                          <a:ea typeface="宋体" charset="0"/>
                          <a:cs typeface="宋体" charset="0"/>
                        </a:rPr>
                        <a:t>75 &lt;= x &lt; 79</a:t>
                      </a:r>
                      <a:endParaRPr kumimoji="0" lang="zh-CN" sz="1000" b="0" i="0" u="none" strike="noStrike" cap="none" normalizeH="0" baseline="0" dirty="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C+</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5"/>
                  </a:ext>
                </a:extLst>
              </a:tr>
              <a:tr h="2836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70 &lt;= x &lt; 74</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C</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36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60 &lt;= x &lt; 69</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D</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7"/>
                  </a:ext>
                </a:extLst>
              </a:tr>
              <a:tr h="2836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charset="0"/>
                          <a:ea typeface="宋体" charset="0"/>
                          <a:cs typeface="宋体" charset="0"/>
                        </a:rPr>
                        <a:t>x &lt; 60</a:t>
                      </a:r>
                      <a:endParaRPr kumimoji="0" lang="zh-CN" sz="10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charset="0"/>
                          <a:ea typeface="宋体" charset="0"/>
                          <a:cs typeface="宋体" charset="0"/>
                        </a:rPr>
                        <a:t>F</a:t>
                      </a:r>
                      <a:endParaRPr kumimoji="0" lang="zh-CN" sz="1000" b="0" i="0" u="none" strike="noStrike" cap="none" normalizeH="0" baseline="0" dirty="0">
                        <a:ln>
                          <a:noFill/>
                        </a:ln>
                        <a:solidFill>
                          <a:schemeClr val="tx1"/>
                        </a:solidFill>
                        <a:effectLst/>
                        <a:latin typeface="Times New Roman" charset="0"/>
                        <a:ea typeface="宋体" charset="0"/>
                        <a:cs typeface="宋体"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1389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E0C72326-84E8-1E41-9B6C-C32C744B11E8}"/>
              </a:ext>
            </a:extLst>
          </p:cNvPr>
          <p:cNvSpPr>
            <a:spLocks noGrp="1" noChangeArrowheads="1"/>
          </p:cNvSpPr>
          <p:nvPr>
            <p:ph type="title"/>
          </p:nvPr>
        </p:nvSpPr>
        <p:spPr/>
        <p:txBody>
          <a:bodyPr/>
          <a:lstStyle/>
          <a:p>
            <a:r>
              <a:rPr lang="en-US" altLang="zh-CN"/>
              <a:t>Topics:</a:t>
            </a:r>
            <a:endParaRPr kumimoji="1" lang="zh-CN" altLang="en-US"/>
          </a:p>
        </p:txBody>
      </p:sp>
      <p:sp>
        <p:nvSpPr>
          <p:cNvPr id="14339" name="内容占位符 2">
            <a:extLst>
              <a:ext uri="{FF2B5EF4-FFF2-40B4-BE49-F238E27FC236}">
                <a16:creationId xmlns:a16="http://schemas.microsoft.com/office/drawing/2014/main" id="{C46C0B17-6152-F645-9CF0-4F60E75F9DE5}"/>
              </a:ext>
            </a:extLst>
          </p:cNvPr>
          <p:cNvSpPr>
            <a:spLocks noGrp="1"/>
          </p:cNvSpPr>
          <p:nvPr>
            <p:ph idx="1"/>
          </p:nvPr>
        </p:nvSpPr>
        <p:spPr>
          <a:ln>
            <a:miter lim="800000"/>
            <a:headEnd/>
            <a:tailEnd/>
          </a:ln>
          <a:extLst>
            <a:ext uri="{909E8E84-426E-40dd-AFC4-6F175D3DCCD1}"/>
            <a:ext uri="{91240B29-F687-4f45-9708-019B960494DF}"/>
            <a:ext uri="{FAA26D3D-D897-4be2-8F04-BA451C77F1D7}"/>
          </a:extLst>
        </p:spPr>
        <p:txBody>
          <a:bodyPr/>
          <a:lstStyle/>
          <a:p>
            <a:pPr>
              <a:lnSpc>
                <a:spcPct val="140000"/>
              </a:lnSpc>
              <a:buFont typeface="Wingdings" charset="2"/>
              <a:buChar char="Ø"/>
              <a:defRPr/>
            </a:pPr>
            <a:r>
              <a:rPr lang="en-US" sz="2000" dirty="0">
                <a:ln w="12700">
                  <a:solidFill>
                    <a:schemeClr val="tx2">
                      <a:satMod val="155000"/>
                    </a:schemeClr>
                  </a:solidFill>
                  <a:prstDash val="solid"/>
                </a:ln>
                <a:solidFill>
                  <a:schemeClr val="bg2">
                    <a:lumMod val="20000"/>
                    <a:lumOff val="80000"/>
                  </a:schemeClr>
                </a:solidFill>
                <a:effectLst>
                  <a:innerShdw blurRad="63500" dist="50800" dir="18900000">
                    <a:prstClr val="black">
                      <a:alpha val="50000"/>
                    </a:prstClr>
                  </a:innerShdw>
                </a:effectLst>
              </a:rPr>
              <a:t>Algorithm Analysis (Spring Semester)</a:t>
            </a:r>
          </a:p>
          <a:p>
            <a:pPr>
              <a:lnSpc>
                <a:spcPct val="140000"/>
              </a:lnSpc>
              <a:buFont typeface="Wingdings" charset="0"/>
              <a:buChar char="Ø"/>
              <a:defRPr/>
            </a:pPr>
            <a:r>
              <a:rPr lang="en-US" sz="2000" dirty="0">
                <a:ln w="12700">
                  <a:solidFill>
                    <a:schemeClr val="tx2">
                      <a:satMod val="155000"/>
                    </a:schemeClr>
                  </a:solidFill>
                  <a:prstDash val="solid"/>
                </a:ln>
                <a:solidFill>
                  <a:schemeClr val="bg2">
                    <a:lumMod val="20000"/>
                    <a:lumOff val="80000"/>
                  </a:schemeClr>
                </a:solidFill>
                <a:effectLst>
                  <a:innerShdw blurRad="63500" dist="50800" dir="18900000">
                    <a:prstClr val="black">
                      <a:alpha val="50000"/>
                    </a:prstClr>
                  </a:innerShdw>
                </a:effectLst>
              </a:rPr>
              <a:t> List, Stacks, and Queues (Spring Semester)</a:t>
            </a:r>
          </a:p>
          <a:p>
            <a:pPr>
              <a:lnSpc>
                <a:spcPct val="140000"/>
              </a:lnSpc>
              <a:buFont typeface="Wingdings" charset="0"/>
              <a:buChar char="Ø"/>
              <a:defRPr/>
            </a:pPr>
            <a:r>
              <a:rPr lang="en-US" sz="2000" dirty="0">
                <a:ln w="12700">
                  <a:solidFill>
                    <a:schemeClr val="tx2">
                      <a:satMod val="155000"/>
                    </a:schemeClr>
                  </a:solidFill>
                  <a:prstDash val="solid"/>
                </a:ln>
                <a:solidFill>
                  <a:schemeClr val="bg2">
                    <a:lumMod val="20000"/>
                    <a:lumOff val="80000"/>
                  </a:schemeClr>
                </a:solidFill>
                <a:effectLst>
                  <a:innerShdw blurRad="63500" dist="50800" dir="18900000">
                    <a:prstClr val="black">
                      <a:alpha val="50000"/>
                    </a:prstClr>
                  </a:innerShdw>
                </a:effectLst>
              </a:rPr>
              <a:t> Binary Trees (Spring Semester)</a:t>
            </a:r>
          </a:p>
          <a:p>
            <a:pPr marL="0" indent="0">
              <a:lnSpc>
                <a:spcPct val="140000"/>
              </a:lnSpc>
              <a:buFont typeface="Wingdings" pitchFamily="2" charset="2"/>
              <a:buNone/>
              <a:defRPr/>
            </a:pPr>
            <a:endParaRPr lang="en-US" dirty="0"/>
          </a:p>
          <a:p>
            <a:pPr>
              <a:lnSpc>
                <a:spcPct val="140000"/>
              </a:lnSpc>
              <a:buFont typeface="Wingdings" charset="0"/>
              <a:buChar char="Ø"/>
              <a:defRPr/>
            </a:pPr>
            <a:r>
              <a:rPr lang="en-US" sz="3200" dirty="0"/>
              <a:t>Graphs (Fall Semester)</a:t>
            </a:r>
          </a:p>
          <a:p>
            <a:pPr>
              <a:lnSpc>
                <a:spcPct val="140000"/>
              </a:lnSpc>
              <a:buFont typeface="Wingdings" charset="0"/>
              <a:buChar char="Ø"/>
              <a:defRPr/>
            </a:pPr>
            <a:r>
              <a:rPr lang="en-US" sz="3200" dirty="0"/>
              <a:t> Searching (Fall Semester)</a:t>
            </a:r>
          </a:p>
          <a:p>
            <a:pPr>
              <a:lnSpc>
                <a:spcPct val="140000"/>
              </a:lnSpc>
              <a:buFont typeface="Wingdings" charset="0"/>
              <a:buChar char="Ø"/>
              <a:defRPr/>
            </a:pPr>
            <a:r>
              <a:rPr lang="en-US" sz="3200" dirty="0"/>
              <a:t> Sorting (Fall Semester)</a:t>
            </a:r>
          </a:p>
          <a:p>
            <a:pPr>
              <a:lnSpc>
                <a:spcPct val="140000"/>
              </a:lnSpc>
              <a:buFont typeface="Wingdings" charset="0"/>
              <a:buChar char="Ø"/>
              <a:defRPr/>
            </a:pPr>
            <a:r>
              <a:rPr lang="en-US" sz="3200" dirty="0"/>
              <a:t>Theory of Algorithms &amp; Patterns of Algorithms (Fall Semester)</a:t>
            </a:r>
          </a:p>
          <a:p>
            <a:pPr marL="0" indent="0">
              <a:lnSpc>
                <a:spcPct val="140000"/>
              </a:lnSpc>
              <a:buNone/>
              <a:defRPr/>
            </a:pPr>
            <a:endParaRPr lang="en-US" sz="3200" dirty="0"/>
          </a:p>
          <a:p>
            <a:pPr>
              <a:lnSpc>
                <a:spcPct val="140000"/>
              </a:lnSpc>
              <a:buFont typeface="Wingdings" charset="0"/>
              <a:buChar char="Ø"/>
              <a:defRPr/>
            </a:pP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68083"/>
    </mc:Choice>
    <mc:Fallback xmlns="">
      <p:transition spd="slow" advTm="6808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C8F7080C-1A7F-C048-8615-65BDF6B619A2}"/>
              </a:ext>
            </a:extLst>
          </p:cNvPr>
          <p:cNvSpPr>
            <a:spLocks noGrp="1" noChangeArrowheads="1"/>
          </p:cNvSpPr>
          <p:nvPr>
            <p:ph type="title"/>
          </p:nvPr>
        </p:nvSpPr>
        <p:spPr/>
        <p:txBody>
          <a:bodyPr/>
          <a:lstStyle/>
          <a:p>
            <a:br>
              <a:rPr lang="en-US" altLang="zh-CN"/>
            </a:br>
            <a:r>
              <a:rPr lang="en-US" altLang="zh-CN"/>
              <a:t>Attendance is mandatory:</a:t>
            </a:r>
            <a:br>
              <a:rPr lang="en-US" altLang="zh-CN"/>
            </a:br>
            <a:endParaRPr lang="zh-CN" altLang="en-US"/>
          </a:p>
        </p:txBody>
      </p:sp>
      <p:sp>
        <p:nvSpPr>
          <p:cNvPr id="30722" name="内容占位符 2">
            <a:extLst>
              <a:ext uri="{FF2B5EF4-FFF2-40B4-BE49-F238E27FC236}">
                <a16:creationId xmlns:a16="http://schemas.microsoft.com/office/drawing/2014/main" id="{07A35F58-B88A-454A-BB32-193C826988C2}"/>
              </a:ext>
            </a:extLst>
          </p:cNvPr>
          <p:cNvSpPr>
            <a:spLocks noGrp="1" noChangeArrowheads="1"/>
          </p:cNvSpPr>
          <p:nvPr>
            <p:ph idx="1"/>
          </p:nvPr>
        </p:nvSpPr>
        <p:spPr>
          <a:xfrm>
            <a:off x="179388" y="1174750"/>
            <a:ext cx="8610600" cy="5638800"/>
          </a:xfrm>
        </p:spPr>
        <p:txBody>
          <a:bodyPr/>
          <a:lstStyle/>
          <a:p>
            <a:pPr algn="just">
              <a:lnSpc>
                <a:spcPct val="130000"/>
              </a:lnSpc>
            </a:pPr>
            <a:r>
              <a:rPr lang="en-US" altLang="zh-CN" dirty="0"/>
              <a:t>For every lecture/lab that is missed, you will lose one point from your final grade (e.g. a 90 becomes an 89). </a:t>
            </a:r>
            <a:r>
              <a:rPr lang="en-US" altLang="en-US" dirty="0"/>
              <a:t>if you miss the class for the second time, then you will lose 1.5 points from your final scores, if you absent from the class for the third time, then you will lose 2 points. </a:t>
            </a:r>
            <a:r>
              <a:rPr lang="en-US" altLang="zh-CN" dirty="0"/>
              <a:t>The only exceptions are if you notify me prior to your absence with a valid reason. (Sleeping, studying for another class, working on your game, etc., are not valid reasons for an absence.) Class participation will boost your grade if you are on the border. (e. g. It is possible to get an A with an overall average of 89%)</a:t>
            </a:r>
          </a:p>
          <a:p>
            <a:pPr marL="0" indent="0">
              <a:buNone/>
            </a:pPr>
            <a:r>
              <a:rPr lang="en-US" altLang="en-US" dirty="0">
                <a:solidFill>
                  <a:srgbClr val="FF0000"/>
                </a:solidFill>
              </a:rPr>
              <a:t>**If </a:t>
            </a:r>
            <a:r>
              <a:rPr lang="en-US" altLang="en-US" dirty="0">
                <a:solidFill>
                  <a:srgbClr val="FF0000"/>
                </a:solidFill>
                <a:latin typeface="Arial" panose="020B0604020202020204" pitchFamily="34" charset="0"/>
                <a:ea typeface="宋体" panose="02010600030101010101" pitchFamily="2" charset="-122"/>
              </a:rPr>
              <a:t>you have been caught for more than 3 times, you are disqualified for this class </a:t>
            </a:r>
            <a:endParaRPr lang="zh-CN" altLang="en-US" dirty="0">
              <a:solidFill>
                <a:srgbClr val="FF0000"/>
              </a:solidFill>
            </a:endParaRPr>
          </a:p>
        </p:txBody>
      </p:sp>
    </p:spTree>
    <p:extLst>
      <p:ext uri="{BB962C8B-B14F-4D97-AF65-F5344CB8AC3E}">
        <p14:creationId xmlns:p14="http://schemas.microsoft.com/office/powerpoint/2010/main" val="291366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DBFD7D07-F7FC-944B-B74F-FB1CA076F1BB}"/>
              </a:ext>
            </a:extLst>
          </p:cNvPr>
          <p:cNvSpPr>
            <a:spLocks noGrp="1" noChangeArrowheads="1"/>
          </p:cNvSpPr>
          <p:nvPr>
            <p:ph type="title"/>
          </p:nvPr>
        </p:nvSpPr>
        <p:spPr/>
        <p:txBody>
          <a:bodyPr/>
          <a:lstStyle/>
          <a:p>
            <a:r>
              <a:rPr lang="en-US" altLang="zh-CN"/>
              <a:t>Workload</a:t>
            </a:r>
            <a:endParaRPr lang="zh-CN" altLang="en-US"/>
          </a:p>
        </p:txBody>
      </p:sp>
      <p:sp>
        <p:nvSpPr>
          <p:cNvPr id="32770" name="内容占位符 2">
            <a:extLst>
              <a:ext uri="{FF2B5EF4-FFF2-40B4-BE49-F238E27FC236}">
                <a16:creationId xmlns:a16="http://schemas.microsoft.com/office/drawing/2014/main" id="{DCD17EEF-F277-6F46-BFC8-DA588730F569}"/>
              </a:ext>
            </a:extLst>
          </p:cNvPr>
          <p:cNvSpPr>
            <a:spLocks noGrp="1" noChangeArrowheads="1"/>
          </p:cNvSpPr>
          <p:nvPr>
            <p:ph idx="1"/>
          </p:nvPr>
        </p:nvSpPr>
        <p:spPr>
          <a:xfrm>
            <a:off x="107950" y="1030288"/>
            <a:ext cx="8610600" cy="5638800"/>
          </a:xfrm>
        </p:spPr>
        <p:txBody>
          <a:bodyPr/>
          <a:lstStyle/>
          <a:p>
            <a:pPr algn="just">
              <a:lnSpc>
                <a:spcPct val="150000"/>
              </a:lnSpc>
            </a:pPr>
            <a:r>
              <a:rPr lang="en-US" altLang="zh-CN"/>
              <a:t>During the semester there will be one major exam ( final), several short quizzes and/or short in-class programming assignments during the labs. There will be several programming assignments to work on outside of class. These are not large and you will usually have one to two weeks to complete them (although they generally take no more than a few hours to complete). In addition to attending the lectures/labs, you should plan to </a:t>
            </a:r>
            <a:r>
              <a:rPr lang="en-US" altLang="zh-CN">
                <a:solidFill>
                  <a:srgbClr val="C00000"/>
                </a:solidFill>
              </a:rPr>
              <a:t>spend at least 6 hours per week reading, studying, and programming </a:t>
            </a:r>
            <a:r>
              <a:rPr lang="en-US" altLang="zh-CN"/>
              <a:t>for this class.</a:t>
            </a:r>
            <a:endParaRPr lang="zh-CN" altLang="en-US"/>
          </a:p>
        </p:txBody>
      </p:sp>
    </p:spTree>
    <p:extLst>
      <p:ext uri="{BB962C8B-B14F-4D97-AF65-F5344CB8AC3E}">
        <p14:creationId xmlns:p14="http://schemas.microsoft.com/office/powerpoint/2010/main" val="2543593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FDFB6803-C390-A147-A852-F3F3731298AF}"/>
              </a:ext>
            </a:extLst>
          </p:cNvPr>
          <p:cNvSpPr>
            <a:spLocks noGrp="1" noChangeArrowheads="1"/>
          </p:cNvSpPr>
          <p:nvPr>
            <p:ph type="title"/>
          </p:nvPr>
        </p:nvSpPr>
        <p:spPr/>
        <p:txBody>
          <a:bodyPr/>
          <a:lstStyle/>
          <a:p>
            <a:br>
              <a:rPr lang="en-US" altLang="zh-CN" dirty="0"/>
            </a:br>
            <a:r>
              <a:rPr lang="en-US" altLang="zh-CN" dirty="0"/>
              <a:t>Late Policy</a:t>
            </a:r>
            <a:br>
              <a:rPr lang="en-US" altLang="zh-CN" dirty="0"/>
            </a:br>
            <a:endParaRPr lang="zh-CN" altLang="en-US" dirty="0"/>
          </a:p>
        </p:txBody>
      </p:sp>
      <p:sp>
        <p:nvSpPr>
          <p:cNvPr id="34818" name="内容占位符 2">
            <a:extLst>
              <a:ext uri="{FF2B5EF4-FFF2-40B4-BE49-F238E27FC236}">
                <a16:creationId xmlns:a16="http://schemas.microsoft.com/office/drawing/2014/main" id="{8D629E89-F800-E642-B0AF-1F9F76387D70}"/>
              </a:ext>
            </a:extLst>
          </p:cNvPr>
          <p:cNvSpPr>
            <a:spLocks noGrp="1" noChangeArrowheads="1"/>
          </p:cNvSpPr>
          <p:nvPr>
            <p:ph idx="1"/>
          </p:nvPr>
        </p:nvSpPr>
        <p:spPr>
          <a:xfrm>
            <a:off x="304800" y="1103313"/>
            <a:ext cx="8588375" cy="5638800"/>
          </a:xfrm>
        </p:spPr>
        <p:txBody>
          <a:bodyPr/>
          <a:lstStyle/>
          <a:p>
            <a:pPr algn="just">
              <a:lnSpc>
                <a:spcPct val="130000"/>
              </a:lnSpc>
            </a:pPr>
            <a:r>
              <a:rPr lang="en-US" altLang="zh-CN" dirty="0"/>
              <a:t>Late homework will be accepted only with prior approval by the instructor. The approval must be issued at least 1 day before the deadline, unless in the case of emergency. Otherwise, there is</a:t>
            </a:r>
            <a:r>
              <a:rPr lang="en-US" altLang="zh-CN" dirty="0">
                <a:solidFill>
                  <a:srgbClr val="FF0000"/>
                </a:solidFill>
              </a:rPr>
              <a:t> ZERO</a:t>
            </a:r>
            <a:r>
              <a:rPr lang="en-US" altLang="zh-CN" dirty="0"/>
              <a:t> tolerance for late homework  It is your job to get work in on time.  Sometimes the network or website is down.  Avoid these issues and turn assignments in early.</a:t>
            </a:r>
          </a:p>
          <a:p>
            <a:pPr algn="just">
              <a:lnSpc>
                <a:spcPct val="130000"/>
              </a:lnSpc>
            </a:pPr>
            <a:endParaRPr lang="en-US" altLang="zh-CN" dirty="0"/>
          </a:p>
          <a:p>
            <a:pPr marL="0" indent="0" algn="just">
              <a:lnSpc>
                <a:spcPct val="130000"/>
              </a:lnSpc>
              <a:buNone/>
            </a:pPr>
            <a:r>
              <a:rPr lang="en-US" altLang="zh-CN" dirty="0">
                <a:solidFill>
                  <a:srgbClr val="FF0000"/>
                </a:solidFill>
              </a:rPr>
              <a:t>**Any type of late homework will not be accepted </a:t>
            </a:r>
            <a:endParaRPr lang="zh-CN" altLang="en-US" dirty="0">
              <a:solidFill>
                <a:srgbClr val="FF0000"/>
              </a:solidFill>
            </a:endParaRPr>
          </a:p>
        </p:txBody>
      </p:sp>
    </p:spTree>
    <p:extLst>
      <p:ext uri="{BB962C8B-B14F-4D97-AF65-F5344CB8AC3E}">
        <p14:creationId xmlns:p14="http://schemas.microsoft.com/office/powerpoint/2010/main" val="123176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7BAAE9EC-6C02-924F-8A3B-D06927B5F34B}"/>
              </a:ext>
            </a:extLst>
          </p:cNvPr>
          <p:cNvSpPr>
            <a:spLocks noGrp="1" noChangeArrowheads="1"/>
          </p:cNvSpPr>
          <p:nvPr>
            <p:ph type="title"/>
          </p:nvPr>
        </p:nvSpPr>
        <p:spPr/>
        <p:txBody>
          <a:bodyPr/>
          <a:lstStyle/>
          <a:p>
            <a:br>
              <a:rPr lang="en-US" altLang="zh-CN"/>
            </a:br>
            <a:r>
              <a:rPr lang="en-US" altLang="zh-CN"/>
              <a:t>Classroom Policy</a:t>
            </a:r>
            <a:br>
              <a:rPr lang="en-US" altLang="zh-CN"/>
            </a:br>
            <a:endParaRPr lang="zh-CN" altLang="en-US"/>
          </a:p>
        </p:txBody>
      </p:sp>
      <p:sp>
        <p:nvSpPr>
          <p:cNvPr id="36866" name="内容占位符 2">
            <a:extLst>
              <a:ext uri="{FF2B5EF4-FFF2-40B4-BE49-F238E27FC236}">
                <a16:creationId xmlns:a16="http://schemas.microsoft.com/office/drawing/2014/main" id="{94A067D7-FC75-344D-97AB-84EFDBE0804C}"/>
              </a:ext>
            </a:extLst>
          </p:cNvPr>
          <p:cNvSpPr>
            <a:spLocks noGrp="1" noChangeArrowheads="1"/>
          </p:cNvSpPr>
          <p:nvPr>
            <p:ph idx="1"/>
          </p:nvPr>
        </p:nvSpPr>
        <p:spPr>
          <a:xfrm>
            <a:off x="304800" y="990600"/>
            <a:ext cx="8443913" cy="5638800"/>
          </a:xfrm>
        </p:spPr>
        <p:txBody>
          <a:bodyPr/>
          <a:lstStyle/>
          <a:p>
            <a:pPr algn="just"/>
            <a:r>
              <a:rPr lang="en-US" altLang="zh-CN"/>
              <a:t>During class, all electronic devices must be turned OFF or stay silent. This includes cell phones, ipad, game consoles, digital cameras, laptop computers or any other devices. If you absolutely must have a cell phone on for an emergency situation, you must first clear it with me BEFORE class begins.</a:t>
            </a:r>
          </a:p>
          <a:p>
            <a:pPr algn="just"/>
            <a:r>
              <a:rPr lang="en-US" altLang="zh-CN"/>
              <a:t> In addition to showing up for class on time, other student responsibilities include proper behavior during class, learning the material, completing assignments correctly, submitting assignments properly and on time, studying for the exams, and participating in class by asking or answering questions during the lectures. </a:t>
            </a:r>
          </a:p>
          <a:p>
            <a:pPr algn="just"/>
            <a:r>
              <a:rPr lang="en-US" altLang="zh-CN"/>
              <a:t>Finally, all students are required to bring a pencil (or other writing instruments) and paper to class to take notes, quizzes and perform other tasks.</a:t>
            </a:r>
          </a:p>
          <a:p>
            <a:pPr algn="just">
              <a:buFont typeface="Wingdings" pitchFamily="2" charset="2"/>
              <a:buNone/>
            </a:pPr>
            <a:endParaRPr lang="en-US" altLang="zh-CN"/>
          </a:p>
          <a:p>
            <a:pPr algn="just"/>
            <a:endParaRPr lang="zh-CN" altLang="en-US"/>
          </a:p>
        </p:txBody>
      </p:sp>
    </p:spTree>
    <p:extLst>
      <p:ext uri="{BB962C8B-B14F-4D97-AF65-F5344CB8AC3E}">
        <p14:creationId xmlns:p14="http://schemas.microsoft.com/office/powerpoint/2010/main" val="264629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C7F945E4-0B92-E842-A7F1-50005911D969}"/>
              </a:ext>
            </a:extLst>
          </p:cNvPr>
          <p:cNvSpPr>
            <a:spLocks noGrp="1" noChangeArrowheads="1"/>
          </p:cNvSpPr>
          <p:nvPr>
            <p:ph type="title"/>
          </p:nvPr>
        </p:nvSpPr>
        <p:spPr/>
        <p:txBody>
          <a:bodyPr/>
          <a:lstStyle/>
          <a:p>
            <a:r>
              <a:rPr lang="en-US" altLang="zh-CN"/>
              <a:t>Academic Integrity Policy</a:t>
            </a:r>
            <a:endParaRPr lang="zh-CN" altLang="en-US"/>
          </a:p>
        </p:txBody>
      </p:sp>
      <p:sp>
        <p:nvSpPr>
          <p:cNvPr id="38914" name="内容占位符 2">
            <a:extLst>
              <a:ext uri="{FF2B5EF4-FFF2-40B4-BE49-F238E27FC236}">
                <a16:creationId xmlns:a16="http://schemas.microsoft.com/office/drawing/2014/main" id="{7C180032-6EFF-F64D-81B7-491CB8B093BB}"/>
              </a:ext>
            </a:extLst>
          </p:cNvPr>
          <p:cNvSpPr>
            <a:spLocks noGrp="1" noChangeArrowheads="1"/>
          </p:cNvSpPr>
          <p:nvPr>
            <p:ph idx="1"/>
          </p:nvPr>
        </p:nvSpPr>
        <p:spPr>
          <a:xfrm>
            <a:off x="304800" y="990600"/>
            <a:ext cx="8515350" cy="5638800"/>
          </a:xfrm>
        </p:spPr>
        <p:txBody>
          <a:bodyPr/>
          <a:lstStyle/>
          <a:p>
            <a:pPr algn="just"/>
            <a:r>
              <a:rPr lang="en-US" altLang="zh-CN"/>
              <a:t>All homework assignments and exams must represent your own, individual work. </a:t>
            </a:r>
          </a:p>
          <a:p>
            <a:pPr algn="just"/>
            <a:endParaRPr lang="en-US" altLang="zh-CN"/>
          </a:p>
          <a:p>
            <a:pPr algn="just"/>
            <a:r>
              <a:rPr lang="en-US" altLang="zh-CN"/>
              <a:t>Cheating of any kind (copying someone else's work, allowing others to copy your work, collaborating, etc.) will not be tolerated and will be dealt with SEVERELY (at the discretion of the instructor, which usually includes removal from the class with a grade of F.) </a:t>
            </a:r>
          </a:p>
          <a:p>
            <a:endParaRPr lang="zh-CN" altLang="en-US"/>
          </a:p>
        </p:txBody>
      </p:sp>
    </p:spTree>
    <p:extLst>
      <p:ext uri="{BB962C8B-B14F-4D97-AF65-F5344CB8AC3E}">
        <p14:creationId xmlns:p14="http://schemas.microsoft.com/office/powerpoint/2010/main" val="2563777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3C9538C0-21B9-BA4E-8FBD-D79E405FAAAB}"/>
              </a:ext>
            </a:extLst>
          </p:cNvPr>
          <p:cNvSpPr>
            <a:spLocks noGrp="1" noChangeArrowheads="1"/>
          </p:cNvSpPr>
          <p:nvPr>
            <p:ph type="title"/>
          </p:nvPr>
        </p:nvSpPr>
        <p:spPr/>
        <p:txBody>
          <a:bodyPr/>
          <a:lstStyle/>
          <a:p>
            <a:r>
              <a:rPr lang="en-US" altLang="zh-CN"/>
              <a:t> </a:t>
            </a:r>
            <a:br>
              <a:rPr lang="en-US" altLang="zh-CN"/>
            </a:br>
            <a:r>
              <a:rPr lang="en-US" altLang="zh-CN"/>
              <a:t>Homework Help</a:t>
            </a:r>
            <a:br>
              <a:rPr lang="en-US" altLang="zh-CN"/>
            </a:br>
            <a:endParaRPr lang="zh-CN" altLang="en-US"/>
          </a:p>
        </p:txBody>
      </p:sp>
      <p:sp>
        <p:nvSpPr>
          <p:cNvPr id="31746" name="内容占位符 2">
            <a:extLst>
              <a:ext uri="{FF2B5EF4-FFF2-40B4-BE49-F238E27FC236}">
                <a16:creationId xmlns:a16="http://schemas.microsoft.com/office/drawing/2014/main" id="{1F5CE3FB-160C-D84C-9D9F-5C17E4A2F629}"/>
              </a:ext>
            </a:extLst>
          </p:cNvPr>
          <p:cNvSpPr>
            <a:spLocks noGrp="1" noChangeArrowheads="1"/>
          </p:cNvSpPr>
          <p:nvPr>
            <p:ph idx="1"/>
          </p:nvPr>
        </p:nvSpPr>
        <p:spPr>
          <a:xfrm>
            <a:off x="250825" y="1174750"/>
            <a:ext cx="8353425" cy="5638800"/>
          </a:xfrm>
        </p:spPr>
        <p:txBody>
          <a:bodyPr/>
          <a:lstStyle/>
          <a:p>
            <a:pPr algn="just">
              <a:lnSpc>
                <a:spcPct val="130000"/>
              </a:lnSpc>
            </a:pPr>
            <a:r>
              <a:rPr lang="en-US" altLang="zh-CN"/>
              <a:t>You are encouraged to study together and to discuss information and concepts covered in lecture and the sections with other students. You can give "consulting" help to or receive "consulting" help from such students. However, this permissible cooperation should never involve one student having possession of a copy of all or part of work done by someone else.</a:t>
            </a:r>
          </a:p>
          <a:p>
            <a:pPr>
              <a:buFont typeface="Wingdings" pitchFamily="2" charset="2"/>
              <a:buNone/>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75169"/>
    </mc:Choice>
    <mc:Fallback xmlns="">
      <p:transition spd="slow" advTm="1751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B55ED3AA-46A5-0546-AD42-FA08A1E82BF8}"/>
              </a:ext>
            </a:extLst>
          </p:cNvPr>
          <p:cNvSpPr>
            <a:spLocks noGrp="1" noChangeArrowheads="1"/>
          </p:cNvSpPr>
          <p:nvPr>
            <p:ph type="title"/>
          </p:nvPr>
        </p:nvSpPr>
        <p:spPr/>
        <p:txBody>
          <a:bodyPr/>
          <a:lstStyle/>
          <a:p>
            <a:r>
              <a:rPr lang="en-US" altLang="zh-CN"/>
              <a:t>General Information</a:t>
            </a:r>
            <a:endParaRPr lang="zh-CN" altLang="en-US"/>
          </a:p>
        </p:txBody>
      </p:sp>
      <p:sp>
        <p:nvSpPr>
          <p:cNvPr id="6146" name="内容占位符 2">
            <a:extLst>
              <a:ext uri="{FF2B5EF4-FFF2-40B4-BE49-F238E27FC236}">
                <a16:creationId xmlns:a16="http://schemas.microsoft.com/office/drawing/2014/main" id="{2E841B08-66E1-D046-BC9B-F5868E156561}"/>
              </a:ext>
            </a:extLst>
          </p:cNvPr>
          <p:cNvSpPr>
            <a:spLocks noGrp="1"/>
          </p:cNvSpPr>
          <p:nvPr>
            <p:ph idx="1"/>
          </p:nvPr>
        </p:nvSpPr>
        <p:spPr>
          <a:xfrm>
            <a:off x="304800" y="742950"/>
            <a:ext cx="8610600" cy="5638800"/>
          </a:xfrm>
        </p:spPr>
        <p:txBody>
          <a:bodyPr/>
          <a:lstStyle/>
          <a:p>
            <a:pPr>
              <a:buFont typeface="Wingdings" pitchFamily="2" charset="2"/>
              <a:buNone/>
              <a:defRPr/>
            </a:pPr>
            <a:r>
              <a:rPr lang="en-US" altLang="zh-CN" dirty="0"/>
              <a:t>	</a:t>
            </a:r>
          </a:p>
          <a:p>
            <a:pPr>
              <a:buFont typeface="Wingdings" pitchFamily="2" charset="2"/>
              <a:buChar char="l"/>
              <a:defRPr/>
            </a:pPr>
            <a:r>
              <a:rPr lang="en-US" altLang="zh-CN" dirty="0"/>
              <a:t>Professor: 	Miao Zhang</a:t>
            </a:r>
          </a:p>
          <a:p>
            <a:pPr>
              <a:lnSpc>
                <a:spcPct val="50000"/>
              </a:lnSpc>
              <a:buFont typeface="Wingdings" pitchFamily="2" charset="2"/>
              <a:buChar char="l"/>
              <a:defRPr/>
            </a:pPr>
            <a:endParaRPr lang="en-US" altLang="zh-CN" dirty="0"/>
          </a:p>
          <a:p>
            <a:pPr>
              <a:buFont typeface="Wingdings" pitchFamily="2" charset="2"/>
              <a:buChar char="l"/>
              <a:defRPr/>
            </a:pPr>
            <a:r>
              <a:rPr lang="en-US" altLang="zh-CN" dirty="0"/>
              <a:t>Class room: B-205</a:t>
            </a:r>
          </a:p>
          <a:p>
            <a:pPr>
              <a:lnSpc>
                <a:spcPct val="50000"/>
              </a:lnSpc>
              <a:buFont typeface="Wingdings" pitchFamily="2" charset="2"/>
              <a:buChar char="l"/>
              <a:defRPr/>
            </a:pPr>
            <a:endParaRPr lang="en-US" altLang="zh-CN" dirty="0"/>
          </a:p>
          <a:p>
            <a:pPr>
              <a:buFont typeface="Wingdings" pitchFamily="2" charset="2"/>
              <a:buChar char="l"/>
              <a:defRPr/>
            </a:pPr>
            <a:r>
              <a:rPr lang="en-US" altLang="zh-CN" dirty="0"/>
              <a:t>Contact: </a:t>
            </a:r>
            <a:r>
              <a:rPr lang="en-US" altLang="zh-CN" dirty="0">
                <a:hlinkClick r:id="rId3"/>
              </a:rPr>
              <a:t>miaozhang@dlut.edu.cn</a:t>
            </a:r>
            <a:r>
              <a:rPr lang="en-US" altLang="zh-CN" dirty="0"/>
              <a:t> </a:t>
            </a:r>
            <a:r>
              <a:rPr lang="en-US" altLang="zh-CN" dirty="0" err="1"/>
              <a:t>Informactics</a:t>
            </a:r>
            <a:r>
              <a:rPr lang="en-US" altLang="zh-CN" dirty="0"/>
              <a:t> Building #317 </a:t>
            </a:r>
          </a:p>
          <a:p>
            <a:pPr>
              <a:buFont typeface="Wingdings" pitchFamily="2" charset="2"/>
              <a:buChar char="l"/>
              <a:defRPr/>
            </a:pPr>
            <a:r>
              <a:rPr lang="en-US" altLang="zh-CN" dirty="0"/>
              <a:t>Office Hours:   By appointment.  (I am usually here Mondays through Fridays, all day, and I can usually meet anytime I am not in class.) </a:t>
            </a:r>
          </a:p>
          <a:p>
            <a:pPr>
              <a:buFont typeface="Wingdings" pitchFamily="2" charset="2"/>
              <a:buChar char="l"/>
              <a:defRPr/>
            </a:pPr>
            <a:endParaRPr lang="en-US" altLang="zh-CN" dirty="0"/>
          </a:p>
          <a:p>
            <a:pPr>
              <a:defRPr/>
            </a:pPr>
            <a:r>
              <a:rPr lang="en-US" altLang="zh-CN" dirty="0"/>
              <a:t>Class Schedule: 	</a:t>
            </a:r>
          </a:p>
          <a:p>
            <a:pPr marL="0" indent="0">
              <a:buNone/>
              <a:defRPr/>
            </a:pPr>
            <a:r>
              <a:rPr lang="en-US" altLang="zh-CN" dirty="0">
                <a:solidFill>
                  <a:srgbClr val="FF0000"/>
                </a:solidFill>
              </a:rPr>
              <a:t>Lecture:  </a:t>
            </a:r>
            <a:r>
              <a:rPr lang="en-US" altLang="zh-CN" dirty="0"/>
              <a:t>1-8 weeks; </a:t>
            </a:r>
            <a:r>
              <a:rPr lang="en-US" altLang="zh-Hans" dirty="0"/>
              <a:t>every Tuesday and Thursday until Oct. 27</a:t>
            </a:r>
            <a:endParaRPr lang="en-US" altLang="zh-CN" dirty="0"/>
          </a:p>
        </p:txBody>
      </p:sp>
    </p:spTree>
    <p:extLst>
      <p:ext uri="{BB962C8B-B14F-4D97-AF65-F5344CB8AC3E}">
        <p14:creationId xmlns:p14="http://schemas.microsoft.com/office/powerpoint/2010/main" val="4231702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A145C0FC-D97B-9145-9BE3-336B9D09ABAE}"/>
              </a:ext>
            </a:extLst>
          </p:cNvPr>
          <p:cNvSpPr>
            <a:spLocks noGrp="1" noChangeArrowheads="1"/>
          </p:cNvSpPr>
          <p:nvPr>
            <p:ph type="title"/>
          </p:nvPr>
        </p:nvSpPr>
        <p:spPr/>
        <p:txBody>
          <a:bodyPr/>
          <a:lstStyle/>
          <a:p>
            <a:r>
              <a:rPr lang="en-US" altLang="zh-CN"/>
              <a:t>How to Succeed in This Class</a:t>
            </a:r>
            <a:endParaRPr lang="zh-CN" altLang="en-US"/>
          </a:p>
        </p:txBody>
      </p:sp>
      <p:sp>
        <p:nvSpPr>
          <p:cNvPr id="33794" name="内容占位符 2">
            <a:extLst>
              <a:ext uri="{FF2B5EF4-FFF2-40B4-BE49-F238E27FC236}">
                <a16:creationId xmlns:a16="http://schemas.microsoft.com/office/drawing/2014/main" id="{49B679E8-3346-EE48-B0AD-5099A24DEFDE}"/>
              </a:ext>
            </a:extLst>
          </p:cNvPr>
          <p:cNvSpPr>
            <a:spLocks noGrp="1" noChangeArrowheads="1"/>
          </p:cNvSpPr>
          <p:nvPr>
            <p:ph idx="1"/>
          </p:nvPr>
        </p:nvSpPr>
        <p:spPr>
          <a:xfrm>
            <a:off x="250825" y="981075"/>
            <a:ext cx="8610600" cy="5638800"/>
          </a:xfrm>
        </p:spPr>
        <p:txBody>
          <a:bodyPr/>
          <a:lstStyle/>
          <a:p>
            <a:pPr>
              <a:buFont typeface="Wingdings" pitchFamily="2" charset="2"/>
              <a:buChar char="l"/>
            </a:pPr>
            <a:r>
              <a:rPr lang="en-US" altLang="zh-CN"/>
              <a:t>Read the assigned reading before and after the class. </a:t>
            </a:r>
          </a:p>
          <a:p>
            <a:pPr>
              <a:buFont typeface="Wingdings" pitchFamily="2" charset="2"/>
              <a:buChar char="l"/>
            </a:pPr>
            <a:endParaRPr lang="en-US" altLang="zh-CN"/>
          </a:p>
          <a:p>
            <a:pPr>
              <a:buFont typeface="Wingdings" pitchFamily="2" charset="2"/>
              <a:buChar char="l"/>
            </a:pPr>
            <a:r>
              <a:rPr lang="en-US" altLang="zh-CN"/>
              <a:t>Pay attention and participate in the class discussions. </a:t>
            </a:r>
          </a:p>
          <a:p>
            <a:pPr>
              <a:buFont typeface="Wingdings" pitchFamily="2" charset="2"/>
              <a:buNone/>
            </a:pPr>
            <a:endParaRPr lang="en-US" altLang="zh-CN"/>
          </a:p>
          <a:p>
            <a:pPr>
              <a:buFont typeface="Wingdings" pitchFamily="2" charset="2"/>
              <a:buChar char="l"/>
            </a:pPr>
            <a:r>
              <a:rPr lang="en-US" altLang="zh-CN"/>
              <a:t>Asking for permission vs Asking for forgiveness →permission always wins! </a:t>
            </a:r>
          </a:p>
          <a:p>
            <a:pPr>
              <a:buFont typeface="Wingdings" pitchFamily="2" charset="2"/>
              <a:buNone/>
            </a:pPr>
            <a:endParaRPr lang="en-US" altLang="zh-CN"/>
          </a:p>
          <a:p>
            <a:pPr>
              <a:buFont typeface="Wingdings" pitchFamily="2" charset="2"/>
              <a:buChar char="l"/>
            </a:pPr>
            <a:r>
              <a:rPr lang="en-US" altLang="zh-CN"/>
              <a:t>If you don’t understand something get help early</a:t>
            </a:r>
          </a:p>
        </p:txBody>
      </p:sp>
    </p:spTree>
  </p:cSld>
  <p:clrMapOvr>
    <a:masterClrMapping/>
  </p:clrMapOvr>
  <mc:AlternateContent xmlns:mc="http://schemas.openxmlformats.org/markup-compatibility/2006" xmlns:p14="http://schemas.microsoft.com/office/powerpoint/2010/main">
    <mc:Choice Requires="p14">
      <p:transition spd="slow" p14:dur="2000" advTm="95039"/>
    </mc:Choice>
    <mc:Fallback xmlns="">
      <p:transition spd="slow" advTm="9503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ED3D0B3A-F5F1-8547-A608-72A110695986}"/>
              </a:ext>
            </a:extLst>
          </p:cNvPr>
          <p:cNvSpPr>
            <a:spLocks noGrp="1" noChangeArrowheads="1"/>
          </p:cNvSpPr>
          <p:nvPr>
            <p:ph type="title"/>
          </p:nvPr>
        </p:nvSpPr>
        <p:spPr/>
        <p:txBody>
          <a:bodyPr/>
          <a:lstStyle/>
          <a:p>
            <a:r>
              <a:rPr lang="en-US" altLang="zh-CN"/>
              <a:t>General Information</a:t>
            </a:r>
            <a:endParaRPr lang="zh-CN" altLang="en-US"/>
          </a:p>
        </p:txBody>
      </p:sp>
      <p:sp>
        <p:nvSpPr>
          <p:cNvPr id="6146" name="内容占位符 2">
            <a:extLst>
              <a:ext uri="{FF2B5EF4-FFF2-40B4-BE49-F238E27FC236}">
                <a16:creationId xmlns:a16="http://schemas.microsoft.com/office/drawing/2014/main" id="{15DCFBC4-2FD6-7442-B682-1A05874CEFEE}"/>
              </a:ext>
            </a:extLst>
          </p:cNvPr>
          <p:cNvSpPr>
            <a:spLocks noGrp="1" noChangeArrowheads="1"/>
          </p:cNvSpPr>
          <p:nvPr>
            <p:ph idx="1"/>
          </p:nvPr>
        </p:nvSpPr>
        <p:spPr>
          <a:xfrm>
            <a:off x="304800" y="981075"/>
            <a:ext cx="8839200" cy="5926138"/>
          </a:xfrm>
        </p:spPr>
        <p:txBody>
          <a:bodyPr/>
          <a:lstStyle/>
          <a:p>
            <a:pPr>
              <a:lnSpc>
                <a:spcPct val="150000"/>
              </a:lnSpc>
              <a:buFont typeface="Wingdings" pitchFamily="2" charset="2"/>
              <a:buChar char="v"/>
              <a:defRPr/>
            </a:pPr>
            <a:r>
              <a:rPr lang="en-US" altLang="zh-CN" dirty="0" err="1"/>
              <a:t>qq</a:t>
            </a:r>
            <a:r>
              <a:rPr lang="zh-CN" altLang="en-US" dirty="0"/>
              <a:t> </a:t>
            </a:r>
            <a:r>
              <a:rPr lang="en-US" altLang="zh-CN" dirty="0"/>
              <a:t>group</a:t>
            </a:r>
            <a:r>
              <a:rPr lang="zh-CN" altLang="en-US" dirty="0"/>
              <a:t>： </a:t>
            </a:r>
            <a:r>
              <a:rPr lang="en-US" altLang="zh-CN" dirty="0"/>
              <a:t>423528761</a:t>
            </a:r>
            <a:r>
              <a:rPr lang="zh-CN" altLang="en-US" dirty="0"/>
              <a:t> （</a:t>
            </a:r>
            <a:r>
              <a:rPr lang="en-US" altLang="zh-CN" dirty="0"/>
              <a:t>required</a:t>
            </a:r>
            <a:r>
              <a:rPr lang="zh-CN" altLang="en-US" dirty="0"/>
              <a:t>）</a:t>
            </a:r>
            <a:endParaRPr lang="en-US" altLang="zh-CN" dirty="0"/>
          </a:p>
          <a:p>
            <a:pPr>
              <a:lnSpc>
                <a:spcPct val="150000"/>
              </a:lnSpc>
              <a:buFont typeface="Wingdings" pitchFamily="2" charset="2"/>
              <a:buChar char="v"/>
              <a:defRPr/>
            </a:pPr>
            <a:r>
              <a:rPr lang="en-US" altLang="zh-CN" dirty="0"/>
              <a:t>the course will be open on</a:t>
            </a:r>
            <a:r>
              <a:rPr lang="zh-Hans" altLang="en-US" dirty="0"/>
              <a:t> </a:t>
            </a:r>
            <a:r>
              <a:rPr lang="en-US" altLang="zh-Hans" dirty="0"/>
              <a:t>every Monday until Nov. 1</a:t>
            </a:r>
          </a:p>
          <a:p>
            <a:pPr>
              <a:lnSpc>
                <a:spcPct val="150000"/>
              </a:lnSpc>
              <a:buFont typeface="Wingdings" pitchFamily="2" charset="2"/>
              <a:buChar char="v"/>
              <a:defRPr/>
            </a:pPr>
            <a:r>
              <a:rPr lang="en-US" altLang="zh-Hans" dirty="0"/>
              <a:t> Website: </a:t>
            </a:r>
            <a:r>
              <a:rPr lang="en-US" u="sng" dirty="0">
                <a:solidFill>
                  <a:schemeClr val="accent1">
                    <a:lumMod val="50000"/>
                  </a:schemeClr>
                </a:solidFill>
              </a:rPr>
              <a:t>https://www.icourse163.org/  </a:t>
            </a:r>
          </a:p>
          <a:p>
            <a:pPr>
              <a:lnSpc>
                <a:spcPct val="150000"/>
              </a:lnSpc>
              <a:buFont typeface="Wingdings" pitchFamily="2" charset="2"/>
              <a:buChar char="v"/>
              <a:defRPr/>
            </a:pPr>
            <a:r>
              <a:rPr lang="en-US" altLang="zh-Hans" sz="1800" dirty="0"/>
              <a:t>      (You are provided with the instruction in MS Word format)</a:t>
            </a:r>
            <a:endParaRPr lang="en-US" altLang="zh-CN" sz="1800" dirty="0"/>
          </a:p>
          <a:p>
            <a:pPr>
              <a:lnSpc>
                <a:spcPct val="150000"/>
              </a:lnSpc>
              <a:buFont typeface="Wingdings" pitchFamily="2" charset="2"/>
              <a:buChar char="v"/>
              <a:defRPr/>
            </a:pPr>
            <a:r>
              <a:rPr lang="en-US" altLang="zh-CN" dirty="0"/>
              <a:t>Online Lab assignment</a:t>
            </a:r>
          </a:p>
          <a:p>
            <a:pPr>
              <a:lnSpc>
                <a:spcPct val="150000"/>
              </a:lnSpc>
              <a:buFont typeface="Wingdings" pitchFamily="2" charset="2"/>
              <a:buChar char="v"/>
              <a:defRPr/>
            </a:pPr>
            <a:r>
              <a:rPr lang="en-US" altLang="zh-CN" dirty="0"/>
              <a:t> Website:</a:t>
            </a:r>
            <a:r>
              <a:rPr lang="en-US" u="sng" dirty="0">
                <a:hlinkClick r:id="rId3"/>
              </a:rPr>
              <a:t> https://classroom.devcloud.huaweicloud.com/</a:t>
            </a:r>
            <a:r>
              <a:rPr lang="en-US" dirty="0"/>
              <a:t> </a:t>
            </a:r>
          </a:p>
          <a:p>
            <a:pPr>
              <a:lnSpc>
                <a:spcPct val="150000"/>
              </a:lnSpc>
              <a:buFont typeface="Wingdings" pitchFamily="2" charset="2"/>
              <a:buChar char="v"/>
              <a:defRPr/>
            </a:pPr>
            <a:r>
              <a:rPr lang="en-US" altLang="zh-Hans" sz="1800" dirty="0"/>
              <a:t>      (You are provided with the instruction in MS Word format)</a:t>
            </a:r>
            <a:endParaRPr lang="en-US" altLang="zh-CN" sz="1800" dirty="0"/>
          </a:p>
        </p:txBody>
      </p:sp>
    </p:spTree>
    <p:extLst>
      <p:ext uri="{BB962C8B-B14F-4D97-AF65-F5344CB8AC3E}">
        <p14:creationId xmlns:p14="http://schemas.microsoft.com/office/powerpoint/2010/main" val="152995868"/>
      </p:ext>
    </p:extLst>
  </p:cSld>
  <p:clrMapOvr>
    <a:masterClrMapping/>
  </p:clrMapOvr>
  <p:transition spd="slow" advTm="14405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45657923-09CB-5B46-BEDF-A161909F74EA}"/>
              </a:ext>
            </a:extLst>
          </p:cNvPr>
          <p:cNvSpPr>
            <a:spLocks noGrp="1" noChangeArrowheads="1"/>
          </p:cNvSpPr>
          <p:nvPr>
            <p:ph type="title"/>
          </p:nvPr>
        </p:nvSpPr>
        <p:spPr/>
        <p:txBody>
          <a:bodyPr/>
          <a:lstStyle/>
          <a:p>
            <a:r>
              <a:rPr lang="en-US" altLang="zh-CN"/>
              <a:t>Prerequisites</a:t>
            </a:r>
            <a:endParaRPr lang="zh-CN" altLang="en-US"/>
          </a:p>
        </p:txBody>
      </p:sp>
      <p:sp>
        <p:nvSpPr>
          <p:cNvPr id="8194" name="内容占位符 2">
            <a:extLst>
              <a:ext uri="{FF2B5EF4-FFF2-40B4-BE49-F238E27FC236}">
                <a16:creationId xmlns:a16="http://schemas.microsoft.com/office/drawing/2014/main" id="{ECEAA96B-B983-BA42-8991-3C645E0A3A64}"/>
              </a:ext>
            </a:extLst>
          </p:cNvPr>
          <p:cNvSpPr>
            <a:spLocks noGrp="1" noChangeArrowheads="1"/>
          </p:cNvSpPr>
          <p:nvPr>
            <p:ph idx="1"/>
          </p:nvPr>
        </p:nvSpPr>
        <p:spPr/>
        <p:txBody>
          <a:bodyPr/>
          <a:lstStyle/>
          <a:p>
            <a:pPr>
              <a:buFont typeface="Wingdings" pitchFamily="2" charset="2"/>
              <a:buNone/>
            </a:pPr>
            <a:br>
              <a:rPr lang="en-US" altLang="zh-CN" dirty="0"/>
            </a:br>
            <a:r>
              <a:rPr lang="en-US" altLang="zh-CN" dirty="0"/>
              <a:t> </a:t>
            </a:r>
            <a:br>
              <a:rPr lang="en-US" altLang="zh-CN" dirty="0"/>
            </a:br>
            <a:r>
              <a:rPr lang="en-US" altLang="zh-CN" dirty="0"/>
              <a:t>Data Structures and Algorithms 1</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2875"/>
    </mc:Choice>
    <mc:Fallback xmlns="">
      <p:transition spd="slow" advTm="228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ABFE39B0-124D-B84F-B45C-20E6219A6509}"/>
              </a:ext>
            </a:extLst>
          </p:cNvPr>
          <p:cNvSpPr>
            <a:spLocks noGrp="1" noChangeArrowheads="1"/>
          </p:cNvSpPr>
          <p:nvPr>
            <p:ph type="title"/>
          </p:nvPr>
        </p:nvSpPr>
        <p:spPr/>
        <p:txBody>
          <a:bodyPr/>
          <a:lstStyle/>
          <a:p>
            <a:r>
              <a:rPr lang="en-US" altLang="zh-CN"/>
              <a:t>Course Description</a:t>
            </a:r>
            <a:endParaRPr lang="zh-CN" altLang="en-US"/>
          </a:p>
        </p:txBody>
      </p:sp>
      <p:sp>
        <p:nvSpPr>
          <p:cNvPr id="10242" name="内容占位符 2">
            <a:extLst>
              <a:ext uri="{FF2B5EF4-FFF2-40B4-BE49-F238E27FC236}">
                <a16:creationId xmlns:a16="http://schemas.microsoft.com/office/drawing/2014/main" id="{F8082BD9-7CF9-184C-A112-658345CE2D96}"/>
              </a:ext>
            </a:extLst>
          </p:cNvPr>
          <p:cNvSpPr>
            <a:spLocks noGrp="1" noChangeArrowheads="1"/>
          </p:cNvSpPr>
          <p:nvPr>
            <p:ph idx="1"/>
          </p:nvPr>
        </p:nvSpPr>
        <p:spPr/>
        <p:txBody>
          <a:bodyPr/>
          <a:lstStyle/>
          <a:p>
            <a:r>
              <a:rPr lang="en-US" altLang="zh-CN"/>
              <a:t>Data structures play a central role in modern computer science. </a:t>
            </a:r>
          </a:p>
          <a:p>
            <a:pPr>
              <a:lnSpc>
                <a:spcPct val="50000"/>
              </a:lnSpc>
            </a:pPr>
            <a:endParaRPr lang="en-US" altLang="zh-CN"/>
          </a:p>
          <a:p>
            <a:r>
              <a:rPr lang="en-US" altLang="zh-CN"/>
              <a:t>This course covers major results and current directions of research in data structures. </a:t>
            </a:r>
          </a:p>
          <a:p>
            <a:pPr>
              <a:lnSpc>
                <a:spcPct val="50000"/>
              </a:lnSpc>
            </a:pPr>
            <a:endParaRPr lang="en-US" altLang="zh-CN"/>
          </a:p>
          <a:p>
            <a:r>
              <a:rPr lang="en-US" altLang="zh-CN"/>
              <a:t>It introduces methods for organizing data so that the data can be accessed and updated efficiently within a computer program. </a:t>
            </a:r>
          </a:p>
          <a:p>
            <a:pPr>
              <a:lnSpc>
                <a:spcPct val="50000"/>
              </a:lnSpc>
            </a:pPr>
            <a:endParaRPr lang="en-US" altLang="zh-CN"/>
          </a:p>
          <a:p>
            <a:r>
              <a:rPr lang="en-US" altLang="zh-CN"/>
              <a:t>Particular emphasis will be placed on handling data that represent geometric items such as points and lines.</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1886"/>
    </mc:Choice>
    <mc:Fallback xmlns="">
      <p:transition spd="slow" advTm="4188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55E70E93-9436-8C43-9194-E8450A507FBA}"/>
              </a:ext>
            </a:extLst>
          </p:cNvPr>
          <p:cNvSpPr>
            <a:spLocks noGrp="1" noChangeArrowheads="1"/>
          </p:cNvSpPr>
          <p:nvPr>
            <p:ph type="title"/>
          </p:nvPr>
        </p:nvSpPr>
        <p:spPr>
          <a:xfrm>
            <a:off x="0" y="-100013"/>
            <a:ext cx="8229600" cy="977901"/>
          </a:xfrm>
        </p:spPr>
        <p:txBody>
          <a:bodyPr/>
          <a:lstStyle/>
          <a:p>
            <a:r>
              <a:rPr lang="en-US" altLang="zh-CN" sz="3200"/>
              <a:t>Course Objectives and Learning Outcomes</a:t>
            </a:r>
            <a:endParaRPr lang="zh-CN" altLang="en-US" sz="3200"/>
          </a:p>
        </p:txBody>
      </p:sp>
      <p:sp>
        <p:nvSpPr>
          <p:cNvPr id="14338" name="内容占位符 2">
            <a:extLst>
              <a:ext uri="{FF2B5EF4-FFF2-40B4-BE49-F238E27FC236}">
                <a16:creationId xmlns:a16="http://schemas.microsoft.com/office/drawing/2014/main" id="{04A82AD8-788A-8145-A93F-9EB7CB40DAA1}"/>
              </a:ext>
            </a:extLst>
          </p:cNvPr>
          <p:cNvSpPr>
            <a:spLocks noGrp="1" noChangeArrowheads="1"/>
          </p:cNvSpPr>
          <p:nvPr>
            <p:ph idx="1"/>
          </p:nvPr>
        </p:nvSpPr>
        <p:spPr>
          <a:xfrm>
            <a:off x="304800" y="990600"/>
            <a:ext cx="8610600" cy="5751513"/>
          </a:xfrm>
        </p:spPr>
        <p:txBody>
          <a:bodyPr/>
          <a:lstStyle/>
          <a:p>
            <a:pPr>
              <a:buFont typeface="Wingdings" pitchFamily="2" charset="2"/>
              <a:buChar char="l"/>
            </a:pPr>
            <a:r>
              <a:rPr lang="en-US" altLang="zh-CN" sz="1800" dirty="0"/>
              <a:t>Describe the properties, interfaces, and behaviors of basic abstract data types, such as collection, bag, indexed collection, sorted collection, stack, and queue.</a:t>
            </a:r>
          </a:p>
          <a:p>
            <a:pPr>
              <a:lnSpc>
                <a:spcPct val="50000"/>
              </a:lnSpc>
              <a:buFont typeface="Wingdings" pitchFamily="2" charset="2"/>
              <a:buNone/>
            </a:pPr>
            <a:r>
              <a:rPr lang="en-US" altLang="zh-CN" sz="1800" dirty="0"/>
              <a:t> </a:t>
            </a:r>
          </a:p>
          <a:p>
            <a:pPr>
              <a:buFont typeface="Wingdings" pitchFamily="2" charset="2"/>
              <a:buChar char="l"/>
            </a:pPr>
            <a:r>
              <a:rPr lang="en-US" altLang="zh-CN" sz="1800" dirty="0"/>
              <a:t>Read an algorithm or program code segment that contains iterative constructs and analyze the asymptotic time complexity of the algorithm or code segment.</a:t>
            </a:r>
          </a:p>
          <a:p>
            <a:pPr>
              <a:lnSpc>
                <a:spcPct val="50000"/>
              </a:lnSpc>
              <a:buFont typeface="Wingdings" pitchFamily="2" charset="2"/>
              <a:buNone/>
            </a:pPr>
            <a:r>
              <a:rPr lang="en-US" altLang="zh-CN" sz="1800" dirty="0"/>
              <a:t> </a:t>
            </a:r>
          </a:p>
          <a:p>
            <a:pPr>
              <a:buFont typeface="Wingdings" pitchFamily="2" charset="2"/>
              <a:buChar char="l"/>
            </a:pPr>
            <a:r>
              <a:rPr lang="en-US" altLang="zh-CN" sz="1800" dirty="0"/>
              <a:t>State the asymptotic time complexity of the fundamental operations associated with a variety of data structures, such as vector, linked list, tree, and heap.</a:t>
            </a:r>
          </a:p>
          <a:p>
            <a:pPr>
              <a:lnSpc>
                <a:spcPct val="50000"/>
              </a:lnSpc>
              <a:buFont typeface="Wingdings" pitchFamily="2" charset="2"/>
              <a:buNone/>
            </a:pPr>
            <a:r>
              <a:rPr lang="en-US" altLang="zh-CN" sz="1800" dirty="0"/>
              <a:t> </a:t>
            </a:r>
          </a:p>
          <a:p>
            <a:pPr>
              <a:buFont typeface="Wingdings" pitchFamily="2" charset="2"/>
              <a:buChar char="l"/>
            </a:pPr>
            <a:r>
              <a:rPr lang="en-US" altLang="zh-CN" sz="1800" dirty="0"/>
              <a:t>Recall the space utilization of common data structures in terms of the long-term storage needed to maintain the structure, as well as the short-term memory requirements of fundamental operations, such as sorting.</a:t>
            </a:r>
          </a:p>
          <a:p>
            <a:pPr>
              <a:lnSpc>
                <a:spcPct val="50000"/>
              </a:lnSpc>
              <a:buFont typeface="Wingdings" pitchFamily="2" charset="2"/>
              <a:buNone/>
            </a:pPr>
            <a:r>
              <a:rPr lang="en-US" altLang="zh-CN" sz="1800" dirty="0"/>
              <a:t> </a:t>
            </a:r>
          </a:p>
          <a:p>
            <a:pPr>
              <a:buFont typeface="Wingdings" pitchFamily="2" charset="2"/>
              <a:buChar char="l"/>
            </a:pPr>
            <a:r>
              <a:rPr lang="en-US" altLang="zh-CN" sz="1800" dirty="0"/>
              <a:t>Design and implement general-purpose, reusable data structures that implement one or more abstractions.</a:t>
            </a:r>
          </a:p>
          <a:p>
            <a:pPr>
              <a:lnSpc>
                <a:spcPct val="50000"/>
              </a:lnSpc>
              <a:buFont typeface="Wingdings" pitchFamily="2" charset="2"/>
              <a:buNone/>
            </a:pPr>
            <a:r>
              <a:rPr lang="en-US" altLang="zh-CN" sz="1800" dirty="0"/>
              <a:t> </a:t>
            </a:r>
          </a:p>
          <a:p>
            <a:pPr>
              <a:buFont typeface="Wingdings" pitchFamily="2" charset="2"/>
              <a:buChar char="l"/>
            </a:pPr>
            <a:r>
              <a:rPr lang="en-US" altLang="zh-CN" sz="1800" dirty="0"/>
              <a:t>Compare and contrast the operation of common data structures (such as linear structures, priority queues, tree structures, hash tables, maps, and graphs) in terms of time complexity, space utilization, and the abstract data types they implement.</a:t>
            </a:r>
          </a:p>
          <a:p>
            <a:pPr>
              <a:buFont typeface="Wingdings" pitchFamily="2" charset="2"/>
              <a:buNone/>
            </a:pPr>
            <a:endParaRPr lang="zh-CN" altLang="en-US" sz="1800" dirty="0"/>
          </a:p>
        </p:txBody>
      </p:sp>
    </p:spTree>
    <p:extLst>
      <p:ext uri="{BB962C8B-B14F-4D97-AF65-F5344CB8AC3E}">
        <p14:creationId xmlns:p14="http://schemas.microsoft.com/office/powerpoint/2010/main" val="38666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034F26BC-652E-4F49-AA62-6E0C92C8497D}"/>
              </a:ext>
            </a:extLst>
          </p:cNvPr>
          <p:cNvSpPr>
            <a:spLocks noGrp="1" noChangeArrowheads="1"/>
          </p:cNvSpPr>
          <p:nvPr>
            <p:ph type="title"/>
          </p:nvPr>
        </p:nvSpPr>
        <p:spPr/>
        <p:txBody>
          <a:bodyPr/>
          <a:lstStyle/>
          <a:p>
            <a:r>
              <a:rPr lang="en-US" altLang="zh-CN"/>
              <a:t>Textbooks</a:t>
            </a:r>
            <a:endParaRPr lang="zh-CN" altLang="en-US"/>
          </a:p>
        </p:txBody>
      </p:sp>
      <p:sp>
        <p:nvSpPr>
          <p:cNvPr id="12290" name="内容占位符 2">
            <a:extLst>
              <a:ext uri="{FF2B5EF4-FFF2-40B4-BE49-F238E27FC236}">
                <a16:creationId xmlns:a16="http://schemas.microsoft.com/office/drawing/2014/main" id="{A3FF3200-15E0-1643-BF65-832F01FABA4D}"/>
              </a:ext>
            </a:extLst>
          </p:cNvPr>
          <p:cNvSpPr>
            <a:spLocks noGrp="1" noChangeArrowheads="1"/>
          </p:cNvSpPr>
          <p:nvPr>
            <p:ph idx="1"/>
          </p:nvPr>
        </p:nvSpPr>
        <p:spPr/>
        <p:txBody>
          <a:bodyPr/>
          <a:lstStyle/>
          <a:p>
            <a:r>
              <a:rPr lang="en-US" altLang="zh-CN"/>
              <a:t>《</a:t>
            </a:r>
            <a:r>
              <a:rPr lang="zh-CN" altLang="en-US"/>
              <a:t>数据结构、算法及应用</a:t>
            </a:r>
            <a:r>
              <a:rPr lang="zh-CN" altLang="ja-JP"/>
              <a:t>》</a:t>
            </a:r>
            <a:r>
              <a:rPr lang="en-US" altLang="zh-CN"/>
              <a:t>. </a:t>
            </a:r>
            <a:r>
              <a:rPr lang="zh-CN" altLang="en-US"/>
              <a:t>张宪超</a:t>
            </a:r>
            <a:r>
              <a:rPr lang="en-US" altLang="zh-CN"/>
              <a:t> </a:t>
            </a:r>
            <a:r>
              <a:rPr lang="zh-CN" altLang="en-US"/>
              <a:t>主编</a:t>
            </a:r>
            <a:r>
              <a:rPr lang="en-US" altLang="zh-CN"/>
              <a:t>. </a:t>
            </a:r>
            <a:r>
              <a:rPr lang="zh-CN" altLang="en-US"/>
              <a:t>科学出版社</a:t>
            </a:r>
            <a:r>
              <a:rPr lang="en-US" altLang="zh-CN"/>
              <a:t>. 2012</a:t>
            </a:r>
            <a:endParaRPr lang="zh-CN" altLang="ja-JP"/>
          </a:p>
          <a:p>
            <a:endParaRPr lang="en-US" altLang="zh-CN"/>
          </a:p>
          <a:p>
            <a:pPr>
              <a:buFont typeface="Wingdings" pitchFamily="2" charset="2"/>
              <a:buNone/>
            </a:pPr>
            <a:r>
              <a:rPr lang="en-US" altLang="zh-CN"/>
              <a:t> </a:t>
            </a:r>
          </a:p>
          <a:p>
            <a:endParaRPr lang="zh-CN" altLang="en-US"/>
          </a:p>
        </p:txBody>
      </p:sp>
      <p:pic>
        <p:nvPicPr>
          <p:cNvPr id="12291" name="Picture 5" descr="C:\Users\Administrator\Desktop\T1xB7yXiRaXXXXXXXX_!!0-item_pic.jpg_430x430q90.jpg">
            <a:extLst>
              <a:ext uri="{FF2B5EF4-FFF2-40B4-BE49-F238E27FC236}">
                <a16:creationId xmlns:a16="http://schemas.microsoft.com/office/drawing/2014/main" id="{15B8C2EE-8682-0D4F-800C-F6858E15C8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0338" y="2133600"/>
            <a:ext cx="3200400"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60805"/>
    </mc:Choice>
    <mc:Fallback xmlns="">
      <p:transition spd="slow" advTm="6080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DE6FAEF4-C47C-4B4B-81B1-AEF4451CC353}"/>
              </a:ext>
            </a:extLst>
          </p:cNvPr>
          <p:cNvSpPr>
            <a:spLocks noGrp="1" noChangeArrowheads="1"/>
          </p:cNvSpPr>
          <p:nvPr>
            <p:ph type="title"/>
          </p:nvPr>
        </p:nvSpPr>
        <p:spPr>
          <a:xfrm>
            <a:off x="179388" y="0"/>
            <a:ext cx="8001000" cy="685800"/>
          </a:xfrm>
        </p:spPr>
        <p:txBody>
          <a:bodyPr/>
          <a:lstStyle/>
          <a:p>
            <a:r>
              <a:rPr lang="en-US" altLang="zh-CN"/>
              <a:t>References: [</a:t>
            </a:r>
            <a:r>
              <a:rPr lang="en-US" altLang="zh-CN" i="1"/>
              <a:t>Optional</a:t>
            </a:r>
            <a:r>
              <a:rPr lang="en-US" altLang="zh-CN"/>
              <a:t>]</a:t>
            </a:r>
            <a:endParaRPr lang="zh-CN" altLang="en-US"/>
          </a:p>
        </p:txBody>
      </p:sp>
      <p:sp>
        <p:nvSpPr>
          <p:cNvPr id="18434" name="内容占位符 2">
            <a:extLst>
              <a:ext uri="{FF2B5EF4-FFF2-40B4-BE49-F238E27FC236}">
                <a16:creationId xmlns:a16="http://schemas.microsoft.com/office/drawing/2014/main" id="{875B8339-41B2-9D4C-B1F9-219CAC4B1FAC}"/>
              </a:ext>
            </a:extLst>
          </p:cNvPr>
          <p:cNvSpPr>
            <a:spLocks noGrp="1" noChangeArrowheads="1"/>
          </p:cNvSpPr>
          <p:nvPr>
            <p:ph idx="1"/>
          </p:nvPr>
        </p:nvSpPr>
        <p:spPr/>
        <p:txBody>
          <a:bodyPr/>
          <a:lstStyle/>
          <a:p>
            <a:r>
              <a:rPr lang="en-US" altLang="zh-CN" i="1"/>
              <a:t>Data Structures and Algorithm Analysis</a:t>
            </a:r>
            <a:r>
              <a:rPr lang="en-US" altLang="zh-CN"/>
              <a:t> by Clifford A. Shaffer  (ISBN: 978-0-486-48582-9)</a:t>
            </a:r>
            <a:endParaRPr lang="zh-CN" altLang="en-US"/>
          </a:p>
        </p:txBody>
      </p:sp>
      <p:pic>
        <p:nvPicPr>
          <p:cNvPr id="18435" name="Picture 5" descr="C:\Users\Administrator\Desktop\yhst-137970348157658_2433_477617840.jpg">
            <a:extLst>
              <a:ext uri="{FF2B5EF4-FFF2-40B4-BE49-F238E27FC236}">
                <a16:creationId xmlns:a16="http://schemas.microsoft.com/office/drawing/2014/main" id="{8C5593A6-2D86-BA42-BE9D-32EB38EA1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979613"/>
            <a:ext cx="333375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8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438DCDB1-7B38-EC47-BE77-695A90F88E32}"/>
              </a:ext>
            </a:extLst>
          </p:cNvPr>
          <p:cNvSpPr>
            <a:spLocks noGrp="1" noChangeArrowheads="1"/>
          </p:cNvSpPr>
          <p:nvPr>
            <p:ph type="title"/>
          </p:nvPr>
        </p:nvSpPr>
        <p:spPr/>
        <p:txBody>
          <a:bodyPr/>
          <a:lstStyle/>
          <a:p>
            <a:br>
              <a:rPr lang="en-US" altLang="zh-CN"/>
            </a:br>
            <a:r>
              <a:rPr lang="en-US" altLang="zh-CN"/>
              <a:t>References: [</a:t>
            </a:r>
            <a:r>
              <a:rPr lang="en-US" altLang="zh-CN" i="1"/>
              <a:t>Optional</a:t>
            </a:r>
            <a:r>
              <a:rPr lang="en-US" altLang="zh-CN"/>
              <a:t>]</a:t>
            </a:r>
            <a:br>
              <a:rPr lang="en-US" altLang="zh-CN"/>
            </a:br>
            <a:endParaRPr lang="zh-CN" altLang="en-US"/>
          </a:p>
        </p:txBody>
      </p:sp>
      <p:sp>
        <p:nvSpPr>
          <p:cNvPr id="20482" name="内容占位符 2">
            <a:extLst>
              <a:ext uri="{FF2B5EF4-FFF2-40B4-BE49-F238E27FC236}">
                <a16:creationId xmlns:a16="http://schemas.microsoft.com/office/drawing/2014/main" id="{098BBEBA-BE01-5E40-ADA3-A92B6581F1D1}"/>
              </a:ext>
            </a:extLst>
          </p:cNvPr>
          <p:cNvSpPr>
            <a:spLocks noGrp="1" noChangeArrowheads="1"/>
          </p:cNvSpPr>
          <p:nvPr>
            <p:ph idx="1"/>
          </p:nvPr>
        </p:nvSpPr>
        <p:spPr/>
        <p:txBody>
          <a:bodyPr/>
          <a:lstStyle/>
          <a:p>
            <a:r>
              <a:rPr lang="en-US" altLang="zh-CN"/>
              <a:t>Data Structures and Algorithm Analysis in C++ (4th Edition) by Mark Allen Weiss, Pearson (ISBN 0-13-284737-X)</a:t>
            </a:r>
          </a:p>
        </p:txBody>
      </p:sp>
      <p:pic>
        <p:nvPicPr>
          <p:cNvPr id="20483" name="Picture 5" descr="C:\Users\Administrator\Desktop\TB2xy16tXXXXXXSXpXXXXXXXXXX_!!2891815490.jpg_400x400.jpg">
            <a:extLst>
              <a:ext uri="{FF2B5EF4-FFF2-40B4-BE49-F238E27FC236}">
                <a16:creationId xmlns:a16="http://schemas.microsoft.com/office/drawing/2014/main" id="{14F2C0BC-9505-D24F-9266-3FF64AE00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205038"/>
            <a:ext cx="3119437"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319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Object Oriented Method &amp;amp;&amp;amp; C++ Program Design&amp;quot;&quot;/&gt;&lt;property id=&quot;20307&quot; value=&quot;262&quot;/&gt;&lt;/object&gt;&lt;object type=&quot;3&quot; unique_id=&quot;10005&quot;&gt;&lt;property id=&quot;20148&quot; value=&quot;5&quot;/&gt;&lt;property id=&quot;20300&quot; value=&quot;Slide 2 - &amp;quot;Lecture 1 – Introduction&amp;quot;&quot;/&gt;&lt;property id=&quot;20307&quot; value=&quot;298&quot;/&gt;&lt;/object&gt;&lt;object type=&quot;3&quot; unique_id=&quot;10006&quot;&gt;&lt;property id=&quot;20148&quot; value=&quot;5&quot;/&gt;&lt;property id=&quot;20300&quot; value=&quot;Slide 3 - &amp;quot;Course Introduction&amp;quot;&quot;/&gt;&lt;property id=&quot;20307&quot; value=&quot;259&quot;/&gt;&lt;/object&gt;&lt;object type=&quot;3&quot; unique_id=&quot;10007&quot;&gt;&lt;property id=&quot;20148&quot; value=&quot;5&quot;/&gt;&lt;property id=&quot;20300&quot; value=&quot;Slide 4 - &amp;quot;Contents&amp;quot;&quot;/&gt;&lt;property id=&quot;20307&quot; value=&quot;257&quot;/&gt;&lt;/object&gt;&lt;object type=&quot;3&quot; unique_id=&quot;10008&quot;&gt;&lt;property id=&quot;20148&quot; value=&quot;5&quot;/&gt;&lt;property id=&quot;20300&quot; value=&quot;Slide 5 - &amp;quot; About C++&amp;quot;&quot;/&gt;&lt;property id=&quot;20307&quot; value=&quot;261&quot;/&gt;&lt;/object&gt;&lt;object type=&quot;3&quot; unique_id=&quot;10009&quot;&gt;&lt;property id=&quot;20148&quot; value=&quot;5&quot;/&gt;&lt;property id=&quot;20300&quot; value=&quot;Slide 6 - &amp;quot;General Ideas about C++&amp;quot;&quot;/&gt;&lt;property id=&quot;20307&quot; value=&quot;277&quot;/&gt;&lt;/object&gt;&lt;object type=&quot;3&quot; unique_id=&quot;10010&quot;&gt;&lt;property id=&quot;20148&quot; value=&quot;5&quot;/&gt;&lt;property id=&quot;20300&quot; value=&quot;Slide 7 - &amp;quot;Object Oriented Programming (OOP)&amp;quot;&quot;/&gt;&lt;property id=&quot;20307&quot; value=&quot;258&quot;/&gt;&lt;/object&gt;&lt;object type=&quot;3&quot; unique_id=&quot;10011&quot;&gt;&lt;property id=&quot;20148&quot; value=&quot;5&quot;/&gt;&lt;property id=&quot;20300&quot; value=&quot;Slide 8 - &amp;quot; OOP&amp;quot;&quot;/&gt;&lt;property id=&quot;20307&quot; value=&quot;293&quot;/&gt;&lt;/object&gt;&lt;object type=&quot;3&quot; unique_id=&quot;10012&quot;&gt;&lt;property id=&quot;20148&quot; value=&quot;5&quot;/&gt;&lt;property id=&quot;20300&quot; value=&quot;Slide 9 - &amp;quot;Example&amp;quot;&quot;/&gt;&lt;property id=&quot;20307&quot; value=&quot;296&quot;/&gt;&lt;/object&gt;&lt;object type=&quot;3&quot; unique_id=&quot;10013&quot;&gt;&lt;property id=&quot;20148&quot; value=&quot;5&quot;/&gt;&lt;property id=&quot;20300&quot; value=&quot;Slide 10 - &amp;quot;Procedural Programming&amp;quot;&quot;/&gt;&lt;property id=&quot;20307&quot; value=&quot;268&quot;/&gt;&lt;/object&gt;&lt;object type=&quot;3&quot; unique_id=&quot;10014&quot;&gt;&lt;property id=&quot;20148&quot; value=&quot;5&quot;/&gt;&lt;property id=&quot;20300&quot; value=&quot;Slide 11 - &amp;quot;OOP&amp;quot;&quot;/&gt;&lt;property id=&quot;20307&quot; value=&quot;269&quot;/&gt;&lt;/object&gt;&lt;object type=&quot;3&quot; unique_id=&quot;10015&quot;&gt;&lt;property id=&quot;20148&quot; value=&quot;5&quot;/&gt;&lt;property id=&quot;20300&quot; value=&quot;Slide 12 - &amp;quot;OOP&amp;quot;&quot;/&gt;&lt;property id=&quot;20307&quot; value=&quot;297&quot;/&gt;&lt;/object&gt;&lt;object type=&quot;3&quot; unique_id=&quot;10016&quot;&gt;&lt;property id=&quot;20148&quot; value=&quot;5&quot;/&gt;&lt;property id=&quot;20300&quot; value=&quot;Slide 13 - &amp;quot;OOP&amp;quot;&quot;/&gt;&lt;property id=&quot;20307&quot; value=&quot;271&quot;/&gt;&lt;/object&gt;&lt;object type=&quot;3&quot; unique_id=&quot;10017&quot;&gt;&lt;property id=&quot;20148&quot; value=&quot;5&quot;/&gt;&lt;property id=&quot;20300&quot; value=&quot;Slide 14 - &amp;quot;OOP&amp;quot;&quot;/&gt;&lt;property id=&quot;20307&quot; value=&quot;272&quot;/&gt;&lt;/object&gt;&lt;object type=&quot;3&quot; unique_id=&quot;10018&quot;&gt;&lt;property id=&quot;20148&quot; value=&quot;5&quot;/&gt;&lt;property id=&quot;20300&quot; value=&quot;Slide 15 - &amp;quot;OOP&amp;quot;&quot;/&gt;&lt;property id=&quot;20307&quot; value=&quot;273&quot;/&gt;&lt;/object&gt;&lt;object type=&quot;3&quot; unique_id=&quot;10019&quot;&gt;&lt;property id=&quot;20148&quot; value=&quot;5&quot;/&gt;&lt;property id=&quot;20300&quot; value=&quot;Slide 16 - &amp;quot;The First Program&amp;quot;&quot;/&gt;&lt;property id=&quot;20307&quot; value=&quot;282&quot;/&gt;&lt;/object&gt;&lt;object type=&quot;3&quot; unique_id=&quot;10020&quot;&gt;&lt;property id=&quot;20148&quot; value=&quot;5&quot;/&gt;&lt;property id=&quot;20300&quot; value=&quot;Slide 17 - &amp;quot;Tokens – smallest meaningful symbols&amp;quot;&quot;/&gt;&lt;property id=&quot;20307&quot; value=&quot;283&quot;/&gt;&lt;/object&gt;&lt;object type=&quot;3&quot; unique_id=&quot;10021&quot;&gt;&lt;property id=&quot;20148&quot; value=&quot;5&quot;/&gt;&lt;property id=&quot;20300&quot; value=&quot;Slide 18 - &amp;quot;Line-By-Line Explanation &amp;quot;&quot;/&gt;&lt;property id=&quot;20307&quot; value=&quot;284&quot;/&gt;&lt;/object&gt;&lt;object type=&quot;3&quot; unique_id=&quot;10022&quot;&gt;&lt;property id=&quot;20148&quot; value=&quot;5&quot;/&gt;&lt;property id=&quot;20300&quot; value=&quot;Slide 19&quot;/&gt;&lt;property id=&quot;20307&quot; value=&quot;285&quot;/&gt;&lt;/object&gt;&lt;object type=&quot;3&quot; unique_id=&quot;10023&quot;&gt;&lt;property id=&quot;20148&quot; value=&quot;5&quot;/&gt;&lt;property id=&quot;20300&quot; value=&quot;Slide 20&quot;/&gt;&lt;property id=&quot;20307&quot; value=&quot;286&quot;/&gt;&lt;/object&gt;&lt;object type=&quot;3&quot; unique_id=&quot;10024&quot;&gt;&lt;property id=&quot;20148&quot; value=&quot;5&quot;/&gt;&lt;property id=&quot;20300&quot; value=&quot;Slide 21&quot;/&gt;&lt;property id=&quot;20307&quot; value=&quot;287&quot;/&gt;&lt;/object&gt;&lt;object type=&quot;3&quot; unique_id=&quot;10025&quot;&gt;&lt;property id=&quot;20148&quot; value=&quot;5&quot;/&gt;&lt;property id=&quot;20300&quot; value=&quot;Slide 22&quot;/&gt;&lt;property id=&quot;20307&quot; value=&quot;288&quot;/&gt;&lt;/object&gt;&lt;object type=&quot;3&quot; unique_id=&quot;10026&quot;&gt;&lt;property id=&quot;20148&quot; value=&quot;5&quot;/&gt;&lt;property id=&quot;20300&quot; value=&quot;Slide 23&quot;/&gt;&lt;property id=&quot;20307&quot; value=&quot;289&quot;/&gt;&lt;/object&gt;&lt;object type=&quot;3&quot; unique_id=&quot;10027&quot;&gt;&lt;property id=&quot;20148&quot; value=&quot;5&quot;/&gt;&lt;property id=&quot;20300&quot; value=&quot;Slide 24&quot;/&gt;&lt;property id=&quot;20307&quot; value=&quot;290&quot;/&gt;&lt;/object&gt;&lt;object type=&quot;3&quot; unique_id=&quot;10028&quot;&gt;&lt;property id=&quot;20148&quot; value=&quot;5&quot;/&gt;&lt;property id=&quot;20300&quot; value=&quot;Slide 25 - &amp;quot;C++ Program&amp;quot;&quot;/&gt;&lt;property id=&quot;20307&quot; value=&quot;276&quot;/&gt;&lt;/object&gt;&lt;object type=&quot;3&quot; unique_id=&quot;10029&quot;&gt;&lt;property id=&quot;20148&quot; value=&quot;5&quot;/&gt;&lt;property id=&quot;20300&quot; value=&quot;Slide 26 - &amp;quot;The Compilation Process&amp;quot;&quot;/&gt;&lt;property id=&quot;20307&quot; value=&quot;299&quot;/&gt;&lt;/object&gt;&lt;object type=&quot;3&quot; unique_id=&quot;10030&quot;&gt;&lt;property id=&quot;20148&quot; value=&quot;5&quot;/&gt;&lt;property id=&quot;20300&quot; value=&quot;Slide 27 - &amp;quot;Useful Links&amp;quot;&quot;/&gt;&lt;property id=&quot;20307&quot; value=&quot;292&quot;/&gt;&lt;/object&gt;&lt;/object&gt;&lt;/object&gt;&lt;/database&gt;"/>
  <p:tag name="SECTOMILLISECCONVERTED" val="1"/>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003366"/>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25000"/>
          </a:lnSpc>
          <a:spcBef>
            <a:spcPct val="50000"/>
          </a:spcBef>
          <a:spcAft>
            <a:spcPct val="0"/>
          </a:spcAft>
          <a:buClrTx/>
          <a:buSzTx/>
          <a:buFontTx/>
          <a:buNone/>
          <a:tabLst/>
          <a:defRPr sz="2000" dirty="0" smtClean="0">
            <a:latin typeface="楷体" pitchFamily="49" charset="-122"/>
            <a:ea typeface="楷体" pitchFamily="49" charset="-122"/>
          </a:defRPr>
        </a:defPPr>
      </a:lstStyle>
    </a:spDef>
    <a:lnDef>
      <a:spPr bwMode="auto">
        <a:noFill/>
        <a:ln w="25400" cap="flat" cmpd="sng" algn="ctr">
          <a:solidFill>
            <a:srgbClr val="003366"/>
          </a:solidFill>
          <a:prstDash val="solid"/>
          <a:round/>
          <a:headEnd type="none" w="med" len="med"/>
          <a:tailEnd type="arrow"/>
        </a:ln>
        <a:effectLst/>
      </a:spPr>
      <a:bodyPr/>
      <a:lstStyle/>
    </a:lnDef>
    <a:txDef>
      <a:spPr>
        <a:noFill/>
      </a:spPr>
      <a:bodyPr wrap="square" rtlCol="0">
        <a:spAutoFit/>
      </a:bodyPr>
      <a:lstStyle>
        <a:defPPr>
          <a:defRPr dirty="0" smtClean="0">
            <a:latin typeface="楷体" pitchFamily="49" charset="-122"/>
            <a:ea typeface="楷体" pitchFamily="49" charset="-122"/>
          </a:defRPr>
        </a:defPPr>
      </a:lstStyle>
    </a:tx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12627</TotalTime>
  <Words>1475</Words>
  <Application>Microsoft Macintosh PowerPoint</Application>
  <PresentationFormat>On-screen Show (4:3)</PresentationFormat>
  <Paragraphs>148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宋体</vt:lpstr>
      <vt:lpstr>楷体</vt:lpstr>
      <vt:lpstr>Arial</vt:lpstr>
      <vt:lpstr>Cambria</vt:lpstr>
      <vt:lpstr>Times New Roman</vt:lpstr>
      <vt:lpstr>Wingdings</vt:lpstr>
      <vt:lpstr>Custom Design</vt:lpstr>
      <vt:lpstr>Advanced Data Structures and Algorithms </vt:lpstr>
      <vt:lpstr>General Information</vt:lpstr>
      <vt:lpstr>General Information</vt:lpstr>
      <vt:lpstr>Prerequisites</vt:lpstr>
      <vt:lpstr>Course Description</vt:lpstr>
      <vt:lpstr>Course Objectives and Learning Outcomes</vt:lpstr>
      <vt:lpstr>Textbooks</vt:lpstr>
      <vt:lpstr>References: [Optional]</vt:lpstr>
      <vt:lpstr> References: [Optional] </vt:lpstr>
      <vt:lpstr>References: [Optional]</vt:lpstr>
      <vt:lpstr>References: [Optional]</vt:lpstr>
      <vt:lpstr> Grading Policy: </vt:lpstr>
      <vt:lpstr>Topics:</vt:lpstr>
      <vt:lpstr> Attendance is mandatory: </vt:lpstr>
      <vt:lpstr>Workload</vt:lpstr>
      <vt:lpstr> Late Policy </vt:lpstr>
      <vt:lpstr> Classroom Policy </vt:lpstr>
      <vt:lpstr>Academic Integrity Policy</vt:lpstr>
      <vt:lpstr>  Homework Help </vt:lpstr>
      <vt:lpstr>How to Succeed in This Class</vt:lpstr>
    </vt:vector>
  </TitlesOfParts>
  <Company>Oklahoma State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Segmental Hidden Markov Models for  View-based Sport Video Analysis</dc:title>
  <dc:creator>Guoliang Fan</dc:creator>
  <cp:lastModifiedBy>Microsoft Office 用户</cp:lastModifiedBy>
  <cp:revision>853</cp:revision>
  <dcterms:created xsi:type="dcterms:W3CDTF">2007-06-11T23:08:42Z</dcterms:created>
  <dcterms:modified xsi:type="dcterms:W3CDTF">2022-09-05T14:56:53Z</dcterms:modified>
</cp:coreProperties>
</file>