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6"/>
  </p:notesMasterIdLst>
  <p:sldIdLst>
    <p:sldId id="262" r:id="rId2"/>
    <p:sldId id="343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256" r:id="rId87"/>
    <p:sldId id="257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9" r:id="rId131"/>
    <p:sldId id="386" r:id="rId132"/>
    <p:sldId id="387" r:id="rId133"/>
    <p:sldId id="388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</p:sldIdLst>
  <p:sldSz cx="12192000" cy="6858000"/>
  <p:notesSz cx="6858000" cy="9144000"/>
  <p:custDataLst>
    <p:tags r:id="rId2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/>
    <p:restoredTop sz="87853" autoAdjust="0"/>
  </p:normalViewPr>
  <p:slideViewPr>
    <p:cSldViewPr>
      <p:cViewPr>
        <p:scale>
          <a:sx n="90" d="100"/>
          <a:sy n="90" d="100"/>
        </p:scale>
        <p:origin x="384" y="1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实" userId="09163dbe7c132b83" providerId="LiveId" clId="{FC114CD7-C8A6-48AB-8E8F-8A2A457EF242}"/>
    <pc:docChg chg="undo custSel modSld">
      <pc:chgData name="陈 实" userId="09163dbe7c132b83" providerId="LiveId" clId="{FC114CD7-C8A6-48AB-8E8F-8A2A457EF242}" dt="2022-10-11T03:20:40.069" v="180" actId="207"/>
      <pc:docMkLst>
        <pc:docMk/>
      </pc:docMkLst>
      <pc:sldChg chg="modSp mod">
        <pc:chgData name="陈 实" userId="09163dbe7c132b83" providerId="LiveId" clId="{FC114CD7-C8A6-48AB-8E8F-8A2A457EF242}" dt="2022-10-11T02:30:12.453" v="71" actId="122"/>
        <pc:sldMkLst>
          <pc:docMk/>
          <pc:sldMk cId="3007454121" sldId="256"/>
        </pc:sldMkLst>
        <pc:spChg chg="mod">
          <ac:chgData name="陈 实" userId="09163dbe7c132b83" providerId="LiveId" clId="{FC114CD7-C8A6-48AB-8E8F-8A2A457EF242}" dt="2022-10-11T02:30:12.453" v="71" actId="122"/>
          <ac:spMkLst>
            <pc:docMk/>
            <pc:sldMk cId="3007454121" sldId="256"/>
            <ac:spMk id="2" creationId="{00000000-0000-0000-0000-000000000000}"/>
          </ac:spMkLst>
        </pc:spChg>
      </pc:sldChg>
      <pc:sldChg chg="addSp modSp mod">
        <pc:chgData name="陈 实" userId="09163dbe7c132b83" providerId="LiveId" clId="{FC114CD7-C8A6-48AB-8E8F-8A2A457EF242}" dt="2022-10-11T02:46:10.437" v="113"/>
        <pc:sldMkLst>
          <pc:docMk/>
          <pc:sldMk cId="2456000399" sldId="257"/>
        </pc:sldMkLst>
        <pc:spChg chg="mod">
          <ac:chgData name="陈 实" userId="09163dbe7c132b83" providerId="LiveId" clId="{FC114CD7-C8A6-48AB-8E8F-8A2A457EF242}" dt="2022-10-11T02:46:06.299" v="111" actId="1076"/>
          <ac:spMkLst>
            <pc:docMk/>
            <pc:sldMk cId="2456000399" sldId="257"/>
            <ac:spMk id="2" creationId="{00000000-0000-0000-0000-000000000000}"/>
          </ac:spMkLst>
        </pc:spChg>
        <pc:picChg chg="add mod">
          <ac:chgData name="陈 实" userId="09163dbe7c132b83" providerId="LiveId" clId="{FC114CD7-C8A6-48AB-8E8F-8A2A457EF242}" dt="2022-10-11T02:46:02.406" v="110" actId="1035"/>
          <ac:picMkLst>
            <pc:docMk/>
            <pc:sldMk cId="2456000399" sldId="257"/>
            <ac:picMk id="4" creationId="{331E99F0-77FA-239D-FC6C-DB0CA15690B9}"/>
          </ac:picMkLst>
        </pc:picChg>
        <pc:picChg chg="add mod">
          <ac:chgData name="陈 实" userId="09163dbe7c132b83" providerId="LiveId" clId="{FC114CD7-C8A6-48AB-8E8F-8A2A457EF242}" dt="2022-10-11T02:46:10.437" v="113"/>
          <ac:picMkLst>
            <pc:docMk/>
            <pc:sldMk cId="2456000399" sldId="257"/>
            <ac:picMk id="5" creationId="{8314EBB0-D755-A877-EC75-130CD77F3922}"/>
          </ac:picMkLst>
        </pc:picChg>
      </pc:sldChg>
      <pc:sldChg chg="modSp mod">
        <pc:chgData name="陈 实" userId="09163dbe7c132b83" providerId="LiveId" clId="{FC114CD7-C8A6-48AB-8E8F-8A2A457EF242}" dt="2022-10-11T02:21:39.306" v="1" actId="207"/>
        <pc:sldMkLst>
          <pc:docMk/>
          <pc:sldMk cId="2978386188" sldId="265"/>
        </pc:sldMkLst>
        <pc:spChg chg="mod">
          <ac:chgData name="陈 实" userId="09163dbe7c132b83" providerId="LiveId" clId="{FC114CD7-C8A6-48AB-8E8F-8A2A457EF242}" dt="2022-10-11T02:21:39.306" v="1" actId="207"/>
          <ac:spMkLst>
            <pc:docMk/>
            <pc:sldMk cId="2978386188" sldId="265"/>
            <ac:spMk id="2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2:25:49.050" v="3" actId="207"/>
        <pc:sldMkLst>
          <pc:docMk/>
          <pc:sldMk cId="1858075426" sldId="333"/>
        </pc:sldMkLst>
        <pc:spChg chg="mod">
          <ac:chgData name="陈 实" userId="09163dbe7c132b83" providerId="LiveId" clId="{FC114CD7-C8A6-48AB-8E8F-8A2A457EF242}" dt="2022-10-11T02:25:49.050" v="3" actId="207"/>
          <ac:spMkLst>
            <pc:docMk/>
            <pc:sldMk cId="1858075426" sldId="333"/>
            <ac:spMk id="3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2:26:21.194" v="15" actId="20577"/>
        <pc:sldMkLst>
          <pc:docMk/>
          <pc:sldMk cId="1788123337" sldId="338"/>
        </pc:sldMkLst>
        <pc:spChg chg="mod">
          <ac:chgData name="陈 实" userId="09163dbe7c132b83" providerId="LiveId" clId="{FC114CD7-C8A6-48AB-8E8F-8A2A457EF242}" dt="2022-10-11T02:26:21.194" v="15" actId="20577"/>
          <ac:spMkLst>
            <pc:docMk/>
            <pc:sldMk cId="1788123337" sldId="338"/>
            <ac:spMk id="3" creationId="{00000000-0000-0000-0000-000000000000}"/>
          </ac:spMkLst>
        </pc:spChg>
      </pc:sldChg>
      <pc:sldChg chg="addSp delSp modSp mod">
        <pc:chgData name="陈 实" userId="09163dbe7c132b83" providerId="LiveId" clId="{FC114CD7-C8A6-48AB-8E8F-8A2A457EF242}" dt="2022-10-11T02:32:59.349" v="79" actId="1037"/>
        <pc:sldMkLst>
          <pc:docMk/>
          <pc:sldMk cId="3586423709" sldId="345"/>
        </pc:sldMkLst>
        <pc:picChg chg="add del mod">
          <ac:chgData name="陈 实" userId="09163dbe7c132b83" providerId="LiveId" clId="{FC114CD7-C8A6-48AB-8E8F-8A2A457EF242}" dt="2022-10-11T02:32:40.993" v="75" actId="21"/>
          <ac:picMkLst>
            <pc:docMk/>
            <pc:sldMk cId="3586423709" sldId="345"/>
            <ac:picMk id="39" creationId="{BA7FF0AE-1498-5537-62A9-A060AE45DA14}"/>
          </ac:picMkLst>
        </pc:picChg>
        <pc:picChg chg="add mod">
          <ac:chgData name="陈 实" userId="09163dbe7c132b83" providerId="LiveId" clId="{FC114CD7-C8A6-48AB-8E8F-8A2A457EF242}" dt="2022-10-11T02:32:59.349" v="79" actId="1037"/>
          <ac:picMkLst>
            <pc:docMk/>
            <pc:sldMk cId="3586423709" sldId="345"/>
            <ac:picMk id="40" creationId="{4F6239C4-E5F3-820F-69A0-F33E272BA5F9}"/>
          </ac:picMkLst>
        </pc:picChg>
      </pc:sldChg>
      <pc:sldChg chg="addSp modSp">
        <pc:chgData name="陈 实" userId="09163dbe7c132b83" providerId="LiveId" clId="{FC114CD7-C8A6-48AB-8E8F-8A2A457EF242}" dt="2022-10-11T02:33:01.485" v="80"/>
        <pc:sldMkLst>
          <pc:docMk/>
          <pc:sldMk cId="3223857132" sldId="346"/>
        </pc:sldMkLst>
        <pc:picChg chg="add mod">
          <ac:chgData name="陈 实" userId="09163dbe7c132b83" providerId="LiveId" clId="{FC114CD7-C8A6-48AB-8E8F-8A2A457EF242}" dt="2022-10-11T02:33:01.485" v="80"/>
          <ac:picMkLst>
            <pc:docMk/>
            <pc:sldMk cId="3223857132" sldId="346"/>
            <ac:picMk id="38" creationId="{495E5C7D-428C-3CD4-3EC1-91E513F6DC99}"/>
          </ac:picMkLst>
        </pc:picChg>
      </pc:sldChg>
      <pc:sldChg chg="addSp delSp modSp mod">
        <pc:chgData name="陈 实" userId="09163dbe7c132b83" providerId="LiveId" clId="{FC114CD7-C8A6-48AB-8E8F-8A2A457EF242}" dt="2022-10-11T02:36:32.230" v="84" actId="207"/>
        <pc:sldMkLst>
          <pc:docMk/>
          <pc:sldMk cId="3773268732" sldId="347"/>
        </pc:sldMkLst>
        <pc:spChg chg="mod">
          <ac:chgData name="陈 实" userId="09163dbe7c132b83" providerId="LiveId" clId="{FC114CD7-C8A6-48AB-8E8F-8A2A457EF242}" dt="2022-10-11T02:36:32.230" v="84" actId="207"/>
          <ac:spMkLst>
            <pc:docMk/>
            <pc:sldMk cId="3773268732" sldId="347"/>
            <ac:spMk id="38" creationId="{00000000-0000-0000-0000-000000000000}"/>
          </ac:spMkLst>
        </pc:spChg>
        <pc:picChg chg="add del mod">
          <ac:chgData name="陈 实" userId="09163dbe7c132b83" providerId="LiveId" clId="{FC114CD7-C8A6-48AB-8E8F-8A2A457EF242}" dt="2022-10-11T02:33:05.861" v="82"/>
          <ac:picMkLst>
            <pc:docMk/>
            <pc:sldMk cId="3773268732" sldId="347"/>
            <ac:picMk id="39" creationId="{AF1140F8-332C-8258-74A1-B25AC891114A}"/>
          </ac:picMkLst>
        </pc:picChg>
      </pc:sldChg>
      <pc:sldChg chg="addSp modSp">
        <pc:chgData name="陈 实" userId="09163dbe7c132b83" providerId="LiveId" clId="{FC114CD7-C8A6-48AB-8E8F-8A2A457EF242}" dt="2022-10-11T02:33:07.361" v="83"/>
        <pc:sldMkLst>
          <pc:docMk/>
          <pc:sldMk cId="2973261265" sldId="348"/>
        </pc:sldMkLst>
        <pc:picChg chg="add mod">
          <ac:chgData name="陈 实" userId="09163dbe7c132b83" providerId="LiveId" clId="{FC114CD7-C8A6-48AB-8E8F-8A2A457EF242}" dt="2022-10-11T02:33:07.361" v="83"/>
          <ac:picMkLst>
            <pc:docMk/>
            <pc:sldMk cId="2973261265" sldId="348"/>
            <ac:picMk id="3" creationId="{AE2EF1CF-D408-05D2-EDA3-EA923AC87A37}"/>
          </ac:picMkLst>
        </pc:picChg>
      </pc:sldChg>
      <pc:sldChg chg="modSp mod">
        <pc:chgData name="陈 实" userId="09163dbe7c132b83" providerId="LiveId" clId="{FC114CD7-C8A6-48AB-8E8F-8A2A457EF242}" dt="2022-10-11T02:37:43.559" v="85" actId="207"/>
        <pc:sldMkLst>
          <pc:docMk/>
          <pc:sldMk cId="3238017883" sldId="359"/>
        </pc:sldMkLst>
        <pc:spChg chg="mod">
          <ac:chgData name="陈 实" userId="09163dbe7c132b83" providerId="LiveId" clId="{FC114CD7-C8A6-48AB-8E8F-8A2A457EF242}" dt="2022-10-11T02:37:43.559" v="85" actId="207"/>
          <ac:spMkLst>
            <pc:docMk/>
            <pc:sldMk cId="3238017883" sldId="359"/>
            <ac:spMk id="24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2:53:30.720" v="135" actId="20577"/>
        <pc:sldMkLst>
          <pc:docMk/>
          <pc:sldMk cId="192413891" sldId="370"/>
        </pc:sldMkLst>
        <pc:spChg chg="mod">
          <ac:chgData name="陈 实" userId="09163dbe7c132b83" providerId="LiveId" clId="{FC114CD7-C8A6-48AB-8E8F-8A2A457EF242}" dt="2022-10-11T02:53:30.720" v="135" actId="20577"/>
          <ac:spMkLst>
            <pc:docMk/>
            <pc:sldMk cId="192413891" sldId="370"/>
            <ac:spMk id="2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2:53:07.139" v="114" actId="207"/>
        <pc:sldMkLst>
          <pc:docMk/>
          <pc:sldMk cId="3215254440" sldId="378"/>
        </pc:sldMkLst>
        <pc:spChg chg="mod">
          <ac:chgData name="陈 实" userId="09163dbe7c132b83" providerId="LiveId" clId="{FC114CD7-C8A6-48AB-8E8F-8A2A457EF242}" dt="2022-10-11T02:53:07.139" v="114" actId="207"/>
          <ac:spMkLst>
            <pc:docMk/>
            <pc:sldMk cId="3215254440" sldId="378"/>
            <ac:spMk id="22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3:01:32.750" v="136" actId="207"/>
        <pc:sldMkLst>
          <pc:docMk/>
          <pc:sldMk cId="605800157" sldId="387"/>
        </pc:sldMkLst>
        <pc:spChg chg="mod">
          <ac:chgData name="陈 实" userId="09163dbe7c132b83" providerId="LiveId" clId="{FC114CD7-C8A6-48AB-8E8F-8A2A457EF242}" dt="2022-10-11T03:01:32.750" v="136" actId="207"/>
          <ac:spMkLst>
            <pc:docMk/>
            <pc:sldMk cId="605800157" sldId="387"/>
            <ac:spMk id="6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3:05:41.410" v="172" actId="20577"/>
        <pc:sldMkLst>
          <pc:docMk/>
          <pc:sldMk cId="2311967113" sldId="405"/>
        </pc:sldMkLst>
        <pc:spChg chg="mod">
          <ac:chgData name="陈 实" userId="09163dbe7c132b83" providerId="LiveId" clId="{FC114CD7-C8A6-48AB-8E8F-8A2A457EF242}" dt="2022-10-11T03:05:41.410" v="172" actId="20577"/>
          <ac:spMkLst>
            <pc:docMk/>
            <pc:sldMk cId="2311967113" sldId="405"/>
            <ac:spMk id="10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3:08:04.680" v="178" actId="207"/>
        <pc:sldMkLst>
          <pc:docMk/>
          <pc:sldMk cId="2436354588" sldId="410"/>
        </pc:sldMkLst>
        <pc:spChg chg="mod">
          <ac:chgData name="陈 实" userId="09163dbe7c132b83" providerId="LiveId" clId="{FC114CD7-C8A6-48AB-8E8F-8A2A457EF242}" dt="2022-10-11T03:08:04.680" v="178" actId="207"/>
          <ac:spMkLst>
            <pc:docMk/>
            <pc:sldMk cId="2436354588" sldId="410"/>
            <ac:spMk id="11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3:08:00.707" v="176" actId="1038"/>
        <pc:sldMkLst>
          <pc:docMk/>
          <pc:sldMk cId="1731112983" sldId="417"/>
        </pc:sldMkLst>
        <pc:spChg chg="mod">
          <ac:chgData name="陈 实" userId="09163dbe7c132b83" providerId="LiveId" clId="{FC114CD7-C8A6-48AB-8E8F-8A2A457EF242}" dt="2022-10-11T03:08:00.707" v="176" actId="1038"/>
          <ac:spMkLst>
            <pc:docMk/>
            <pc:sldMk cId="1731112983" sldId="417"/>
            <ac:spMk id="5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3:20:40.069" v="180" actId="207"/>
        <pc:sldMkLst>
          <pc:docMk/>
          <pc:sldMk cId="2769199292" sldId="446"/>
        </pc:sldMkLst>
        <pc:spChg chg="mod">
          <ac:chgData name="陈 实" userId="09163dbe7c132b83" providerId="LiveId" clId="{FC114CD7-C8A6-48AB-8E8F-8A2A457EF242}" dt="2022-10-11T03:20:40.069" v="180" actId="207"/>
          <ac:spMkLst>
            <pc:docMk/>
            <pc:sldMk cId="2769199292" sldId="446"/>
            <ac:spMk id="45" creationId="{00000000-0000-0000-0000-000000000000}"/>
          </ac:spMkLst>
        </pc:spChg>
      </pc:sldChg>
      <pc:sldChg chg="modSp mod">
        <pc:chgData name="陈 实" userId="09163dbe7c132b83" providerId="LiveId" clId="{FC114CD7-C8A6-48AB-8E8F-8A2A457EF242}" dt="2022-10-11T03:18:46.493" v="179" actId="207"/>
        <pc:sldMkLst>
          <pc:docMk/>
          <pc:sldMk cId="1571850791" sldId="467"/>
        </pc:sldMkLst>
        <pc:spChg chg="mod">
          <ac:chgData name="陈 实" userId="09163dbe7c132b83" providerId="LiveId" clId="{FC114CD7-C8A6-48AB-8E8F-8A2A457EF242}" dt="2022-10-11T03:18:46.493" v="179" actId="207"/>
          <ac:spMkLst>
            <pc:docMk/>
            <pc:sldMk cId="1571850791" sldId="467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18E3956-8461-114B-9E65-0E6A7B997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3D7CD0-652F-4B40-B0E5-A55436D2A5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9E518A1-B48C-C24E-934D-E270CAF0AE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E748B0C-9A9E-7641-B8C1-D596B721E9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53996ED-A66A-C540-9720-35A7B16F9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A3ECF1C-3458-AD41-B0D7-6608B5D96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7BF74A-E79C-624F-8EA5-C37BC1EA9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BB2AE5F2-AA0A-1141-9B15-7D4422E1C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9FE372CD-831A-CF47-BEDE-50E49342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B6AB4268-F686-D840-91E3-674C8A8C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52E23B-E18D-A545-919B-2F5485E06EB5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06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b。</a:t>
            </a:r>
            <a:r>
              <a:rPr lang="zh-CN" altLang="en-US" dirty="0"/>
              <a:t>把</a:t>
            </a:r>
            <a:r>
              <a:rPr lang="en-US" altLang="zh-CN" dirty="0"/>
              <a:t>v</a:t>
            </a:r>
            <a:r>
              <a:rPr lang="zh-CN" altLang="en-US" dirty="0"/>
              <a:t>相反的颜色记做</a:t>
            </a:r>
            <a:r>
              <a:rPr lang="en-US" altLang="zh-CN" dirty="0"/>
              <a:t>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95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86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866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68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71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671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9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20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3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1-3</a:t>
            </a:r>
            <a:r>
              <a:rPr lang="zh-CN" altLang="en-US" dirty="0"/>
              <a:t>   </a:t>
            </a:r>
            <a:r>
              <a:rPr lang="en-US" altLang="zh-CN" dirty="0"/>
              <a:t>4-3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031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242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447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329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545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386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99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392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500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214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50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2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52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59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59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92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46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BF74A-E79C-624F-8EA5-C37BC1EA955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0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37008FA-5E88-4F46-940D-2E16D1E950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5" y="2128838"/>
            <a:ext cx="10358967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1FF48DB-44F4-984F-9559-08D2196DFD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8800" y="3886200"/>
            <a:ext cx="8534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1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1C41DB-9BBA-CB49-9146-70C86F85B3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40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2CAB904-67C9-B346-A19A-CBF5DC2895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86500"/>
            <a:ext cx="12192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pic>
        <p:nvPicPr>
          <p:cNvPr id="8" name="Picture 17" descr="dut_logo_new">
            <a:extLst>
              <a:ext uri="{FF2B5EF4-FFF2-40B4-BE49-F238E27FC236}">
                <a16:creationId xmlns:a16="http://schemas.microsoft.com/office/drawing/2014/main" id="{D62F718C-003F-144D-830C-E04C71F18E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0" y="6337300"/>
            <a:ext cx="711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4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4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76200"/>
            <a:ext cx="292100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55980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9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84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066800"/>
            <a:ext cx="47752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213600" y="1066800"/>
            <a:ext cx="47752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213600" y="3695700"/>
            <a:ext cx="47752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84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066800"/>
            <a:ext cx="47752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600" y="1066800"/>
            <a:ext cx="47752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8392" y="114817"/>
            <a:ext cx="48952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22/10/11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41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22/10/11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93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02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28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066800"/>
            <a:ext cx="4775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600" y="1066800"/>
            <a:ext cx="4775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1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49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C5540263-CACF-D341-A278-17871C47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3DCD0B7-BFAC-4045-9389-F196AD7D0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1D7253-6058-1445-8E86-9DE48225B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990600"/>
            <a:ext cx="11480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>
            <a:extLst>
              <a:ext uri="{FF2B5EF4-FFF2-40B4-BE49-F238E27FC236}">
                <a16:creationId xmlns:a16="http://schemas.microsoft.com/office/drawing/2014/main" id="{98F0E66D-0944-084B-B1D7-206C7066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85" y="0"/>
            <a:ext cx="11451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1" r:id="rId14"/>
    <p:sldLayoutId id="214748397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angshusen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0" Type="http://schemas.openxmlformats.org/officeDocument/2006/relationships/image" Target="../media/image15.jpg"/><Relationship Id="rId4" Type="http://schemas.openxmlformats.org/officeDocument/2006/relationships/image" Target="../media/image10.jpg"/><Relationship Id="rId9" Type="http://schemas.openxmlformats.org/officeDocument/2006/relationships/image" Target="../media/image14.jp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.jpg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6.jpg"/><Relationship Id="rId4" Type="http://schemas.openxmlformats.org/officeDocument/2006/relationships/image" Target="../media/image11.png"/><Relationship Id="rId9" Type="http://schemas.openxmlformats.org/officeDocument/2006/relationships/image" Target="../media/image15.jp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jpg"/><Relationship Id="rId7" Type="http://schemas.openxmlformats.org/officeDocument/2006/relationships/image" Target="../media/image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png"/><Relationship Id="rId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14.jpg"/><Relationship Id="rId9" Type="http://schemas.openxmlformats.org/officeDocument/2006/relationships/image" Target="../media/image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8.png"/><Relationship Id="rId7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jpg"/><Relationship Id="rId5" Type="http://schemas.openxmlformats.org/officeDocument/2006/relationships/image" Target="../media/image10.jpg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7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5.jpg"/><Relationship Id="rId4" Type="http://schemas.openxmlformats.org/officeDocument/2006/relationships/image" Target="../media/image8.png"/><Relationship Id="rId9" Type="http://schemas.openxmlformats.org/officeDocument/2006/relationships/image" Target="../media/image14.jp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7.jpg"/><Relationship Id="rId7" Type="http://schemas.openxmlformats.org/officeDocument/2006/relationships/image" Target="../media/image1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5.jpg"/><Relationship Id="rId4" Type="http://schemas.openxmlformats.org/officeDocument/2006/relationships/image" Target="../media/image8.png"/><Relationship Id="rId9" Type="http://schemas.openxmlformats.org/officeDocument/2006/relationships/image" Target="../media/image14.jp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7.jpg"/><Relationship Id="rId7" Type="http://schemas.openxmlformats.org/officeDocument/2006/relationships/image" Target="../media/image1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5.jpg"/><Relationship Id="rId4" Type="http://schemas.openxmlformats.org/officeDocument/2006/relationships/image" Target="../media/image8.png"/><Relationship Id="rId9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8.png"/><Relationship Id="rId7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24.jp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4.jp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2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g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0" Type="http://schemas.openxmlformats.org/officeDocument/2006/relationships/image" Target="../media/image15.jpg"/><Relationship Id="rId4" Type="http://schemas.openxmlformats.org/officeDocument/2006/relationships/image" Target="../media/image10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70256B0A-0F8E-3D47-9A7C-067221D9AD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Data Structures and Algorithms </a:t>
            </a:r>
            <a:endParaRPr lang="zh-CN" altLang="en-US" dirty="0"/>
          </a:p>
        </p:txBody>
      </p:sp>
      <p:sp>
        <p:nvSpPr>
          <p:cNvPr id="4098" name="副标题 2">
            <a:extLst>
              <a:ext uri="{FF2B5EF4-FFF2-40B4-BE49-F238E27FC236}">
                <a16:creationId xmlns:a16="http://schemas.microsoft.com/office/drawing/2014/main" id="{D44CF6C3-527A-0642-84FC-99BD912201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81313" y="4143375"/>
            <a:ext cx="6400800" cy="1752600"/>
          </a:xfrm>
        </p:spPr>
        <p:txBody>
          <a:bodyPr/>
          <a:lstStyle/>
          <a:p>
            <a:r>
              <a:rPr lang="en-US" altLang="zh-CN" sz="2800" dirty="0"/>
              <a:t>Lecture 10 – Bipartite Graph</a:t>
            </a:r>
          </a:p>
          <a:p>
            <a:r>
              <a:rPr lang="en-US" altLang="zh-CN" sz="2400" dirty="0"/>
              <a:t> Miao Zhang</a:t>
            </a:r>
          </a:p>
          <a:p>
            <a:endParaRPr lang="zh-CN" altLang="en-US" sz="1800" b="0" dirty="0"/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id="{916F3701-CC71-2C4C-9E83-56407C2FDE73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Advanced Data Structures and Algorithms</a:t>
            </a:r>
            <a:endParaRPr lang="zh-CN" altLang="en-US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E7C0420-D3A7-F54D-8D94-63C0C918001A}"/>
              </a:ext>
            </a:extLst>
          </p:cNvPr>
          <p:cNvSpPr txBox="1"/>
          <p:nvPr/>
        </p:nvSpPr>
        <p:spPr>
          <a:xfrm>
            <a:off x="119336" y="6381328"/>
            <a:ext cx="66247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7F7F7F"/>
                </a:solidFill>
                <a:latin typeface="Courier New"/>
                <a:cs typeface="Courier New"/>
                <a:hlinkClick r:id="rId3"/>
              </a:rPr>
              <a:t>Resource: </a:t>
            </a:r>
            <a:r>
              <a:rPr sz="2000" spc="-10" dirty="0">
                <a:solidFill>
                  <a:srgbClr val="7F7F7F"/>
                </a:solidFill>
                <a:latin typeface="Courier New"/>
                <a:cs typeface="Courier New"/>
                <a:hlinkClick r:id="rId3"/>
              </a:rPr>
              <a:t>http://wangshusen.github.io/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79"/>
    </mc:Choice>
    <mc:Fallback xmlns="">
      <p:transition spd="slow" advTm="28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2870" y="1911156"/>
            <a:ext cx="1534795" cy="991235"/>
            <a:chOff x="1192870" y="1911156"/>
            <a:chExt cx="1534795" cy="991235"/>
          </a:xfrm>
        </p:grpSpPr>
        <p:sp>
          <p:nvSpPr>
            <p:cNvPr id="3" name="object 3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89842" y="1198245"/>
            <a:ext cx="63214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it.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63240" y="2369661"/>
            <a:ext cx="815340" cy="996315"/>
            <a:chOff x="3163240" y="2369661"/>
            <a:chExt cx="815340" cy="996315"/>
          </a:xfrm>
        </p:grpSpPr>
        <p:sp>
          <p:nvSpPr>
            <p:cNvPr id="15" name="object 15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2566" y="280593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0132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4430" y="3264434"/>
            <a:ext cx="2029460" cy="1129665"/>
            <a:chOff x="1234430" y="3264434"/>
            <a:chExt cx="2029460" cy="1129665"/>
          </a:xfrm>
        </p:grpSpPr>
        <p:sp>
          <p:nvSpPr>
            <p:cNvPr id="21" name="object 21"/>
            <p:cNvSpPr/>
            <p:nvPr/>
          </p:nvSpPr>
          <p:spPr>
            <a:xfrm>
              <a:off x="1253480" y="3283484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08191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25576" y="3264435"/>
            <a:ext cx="1497965" cy="868680"/>
            <a:chOff x="2025576" y="3264435"/>
            <a:chExt cx="1497965" cy="868680"/>
          </a:xfrm>
        </p:grpSpPr>
        <p:sp>
          <p:nvSpPr>
            <p:cNvPr id="25" name="object 25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16912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734237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120" y="1703139"/>
            <a:ext cx="518835" cy="7076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55731" y="2061766"/>
            <a:ext cx="2878455" cy="4448810"/>
            <a:chOff x="1155731" y="1626821"/>
            <a:chExt cx="2878455" cy="444881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1641108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988333"/>
                  </a:lnTo>
                </a:path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2326" y="1702227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6647" y="2644250"/>
              <a:ext cx="2131060" cy="989330"/>
            </a:xfrm>
            <a:custGeom>
              <a:avLst/>
              <a:gdLst/>
              <a:ahLst/>
              <a:cxnLst/>
              <a:rect l="l" t="t" r="r" b="b"/>
              <a:pathLst>
                <a:path w="2131060" h="989329">
                  <a:moveTo>
                    <a:pt x="0" y="0"/>
                  </a:moveTo>
                  <a:lnTo>
                    <a:pt x="2130997" y="98887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731" y="3278983"/>
              <a:ext cx="700917" cy="7009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56647" y="3629442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0"/>
                  </a:moveTo>
                  <a:lnTo>
                    <a:pt x="2148849" y="2088451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1188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20" y="1703139"/>
            <a:ext cx="518835" cy="70769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90618" y="2061766"/>
            <a:ext cx="2843530" cy="4448810"/>
            <a:chOff x="1190618" y="1626821"/>
            <a:chExt cx="2843530" cy="444881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47" y="1641108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988333"/>
                  </a:lnTo>
                </a:path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2326" y="1702227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427" y="2299292"/>
              <a:ext cx="634220" cy="6899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56647" y="2644250"/>
              <a:ext cx="2131060" cy="989330"/>
            </a:xfrm>
            <a:custGeom>
              <a:avLst/>
              <a:gdLst/>
              <a:ahLst/>
              <a:cxnLst/>
              <a:rect l="l" t="t" r="r" b="b"/>
              <a:pathLst>
                <a:path w="2131060" h="989329">
                  <a:moveTo>
                    <a:pt x="0" y="0"/>
                  </a:moveTo>
                  <a:lnTo>
                    <a:pt x="2130997" y="98887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6647" y="3629442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0"/>
                  </a:moveTo>
                  <a:lnTo>
                    <a:pt x="2148849" y="2088451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427" y="4256797"/>
              <a:ext cx="636788" cy="8140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5715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9216" y="365399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4378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734237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55731" y="1703139"/>
            <a:ext cx="2878455" cy="4806950"/>
            <a:chOff x="1155731" y="1268194"/>
            <a:chExt cx="2878455" cy="480695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20" y="1268194"/>
              <a:ext cx="518835" cy="707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1641108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988333"/>
                  </a:lnTo>
                </a:path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2326" y="170222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6647" y="2644250"/>
              <a:ext cx="2131060" cy="989330"/>
            </a:xfrm>
            <a:custGeom>
              <a:avLst/>
              <a:gdLst/>
              <a:ahLst/>
              <a:cxnLst/>
              <a:rect l="l" t="t" r="r" b="b"/>
              <a:pathLst>
                <a:path w="2131060" h="989329">
                  <a:moveTo>
                    <a:pt x="0" y="0"/>
                  </a:moveTo>
                  <a:lnTo>
                    <a:pt x="2130997" y="98887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6647" y="3629442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0"/>
                  </a:moveTo>
                  <a:lnTo>
                    <a:pt x="2148849" y="2088451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731" y="5360649"/>
              <a:ext cx="714490" cy="7144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70222" y="4632585"/>
              <a:ext cx="2089150" cy="1085850"/>
            </a:xfrm>
            <a:custGeom>
              <a:avLst/>
              <a:gdLst/>
              <a:ahLst/>
              <a:cxnLst/>
              <a:rect l="l" t="t" r="r" b="b"/>
              <a:pathLst>
                <a:path w="2089150" h="1085850">
                  <a:moveTo>
                    <a:pt x="0" y="1085310"/>
                  </a:moveTo>
                  <a:lnTo>
                    <a:pt x="2088792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5791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734237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20" y="1703139"/>
            <a:ext cx="518835" cy="7076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90618" y="2061766"/>
            <a:ext cx="2843530" cy="4448810"/>
            <a:chOff x="1190618" y="1626821"/>
            <a:chExt cx="2843530" cy="444881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647" y="1641108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988333"/>
                  </a:lnTo>
                </a:path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0222" y="4632585"/>
              <a:ext cx="2089150" cy="1085850"/>
            </a:xfrm>
            <a:custGeom>
              <a:avLst/>
              <a:gdLst/>
              <a:ahLst/>
              <a:cxnLst/>
              <a:rect l="l" t="t" r="r" b="b"/>
              <a:pathLst>
                <a:path w="2089150" h="1085850">
                  <a:moveTo>
                    <a:pt x="0" y="1085310"/>
                  </a:moveTo>
                  <a:lnTo>
                    <a:pt x="2088792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22326" y="1702227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6647" y="2644250"/>
              <a:ext cx="2131060" cy="989330"/>
            </a:xfrm>
            <a:custGeom>
              <a:avLst/>
              <a:gdLst/>
              <a:ahLst/>
              <a:cxnLst/>
              <a:rect l="l" t="t" r="r" b="b"/>
              <a:pathLst>
                <a:path w="2131060" h="989329">
                  <a:moveTo>
                    <a:pt x="0" y="0"/>
                  </a:moveTo>
                  <a:lnTo>
                    <a:pt x="2130997" y="98887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6647" y="3629442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0"/>
                  </a:moveTo>
                  <a:lnTo>
                    <a:pt x="2148849" y="2088451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3628" y="2177359"/>
            <a:ext cx="482536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cardinality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4.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(Not the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maximum.)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4888" y="3879720"/>
            <a:ext cx="5596890" cy="451406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Greedy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fail!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0178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52" y="2513772"/>
            <a:ext cx="113750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2060"/>
                </a:solidFill>
              </a:rPr>
              <a:t>Reducing</a:t>
            </a:r>
            <a:r>
              <a:rPr sz="4400" spc="-25" dirty="0">
                <a:solidFill>
                  <a:srgbClr val="002060"/>
                </a:solidFill>
              </a:rPr>
              <a:t> </a:t>
            </a:r>
            <a:r>
              <a:rPr sz="4400" dirty="0">
                <a:solidFill>
                  <a:srgbClr val="002060"/>
                </a:solidFill>
              </a:rPr>
              <a:t>Bipartite</a:t>
            </a:r>
            <a:r>
              <a:rPr sz="4400" spc="-10" dirty="0">
                <a:solidFill>
                  <a:srgbClr val="002060"/>
                </a:solidFill>
              </a:rPr>
              <a:t> </a:t>
            </a:r>
            <a:r>
              <a:rPr sz="4400" dirty="0">
                <a:solidFill>
                  <a:srgbClr val="002060"/>
                </a:solidFill>
              </a:rPr>
              <a:t>Matching</a:t>
            </a:r>
            <a:r>
              <a:rPr sz="4400" spc="-15" dirty="0">
                <a:solidFill>
                  <a:srgbClr val="002060"/>
                </a:solidFill>
              </a:rPr>
              <a:t> </a:t>
            </a:r>
            <a:r>
              <a:rPr sz="4400" dirty="0">
                <a:solidFill>
                  <a:srgbClr val="002060"/>
                </a:solidFill>
              </a:rPr>
              <a:t>to</a:t>
            </a:r>
            <a:r>
              <a:rPr sz="4400" spc="-5" dirty="0">
                <a:solidFill>
                  <a:srgbClr val="002060"/>
                </a:solidFill>
              </a:rPr>
              <a:t> </a:t>
            </a:r>
            <a:r>
              <a:rPr sz="4400" dirty="0">
                <a:solidFill>
                  <a:srgbClr val="002060"/>
                </a:solidFill>
              </a:rPr>
              <a:t>Network</a:t>
            </a:r>
            <a:r>
              <a:rPr sz="4400" spc="-20" dirty="0">
                <a:solidFill>
                  <a:srgbClr val="002060"/>
                </a:solidFill>
              </a:rPr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2461588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928" y="4306272"/>
            <a:ext cx="742771" cy="884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4398" y="5348109"/>
            <a:ext cx="889028" cy="8890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4398" y="3279989"/>
            <a:ext cx="884252" cy="884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4398" y="2292162"/>
            <a:ext cx="884252" cy="884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54398" y="1273713"/>
            <a:ext cx="884252" cy="884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11547" y="4318789"/>
            <a:ext cx="582517" cy="8140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2602" y="2361284"/>
            <a:ext cx="634220" cy="6899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5907" y="3340977"/>
            <a:ext cx="700916" cy="7009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40296" y="1330187"/>
            <a:ext cx="518835" cy="7076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50794" y="5422642"/>
            <a:ext cx="644716" cy="71449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03546" y="1703107"/>
            <a:ext cx="2173605" cy="4172585"/>
          </a:xfrm>
          <a:custGeom>
            <a:avLst/>
            <a:gdLst/>
            <a:ahLst/>
            <a:cxnLst/>
            <a:rect l="l" t="t" r="r" b="b"/>
            <a:pathLst>
              <a:path w="2173604" h="4172585">
                <a:moveTo>
                  <a:pt x="2173122" y="4076789"/>
                </a:moveTo>
                <a:lnTo>
                  <a:pt x="2159787" y="4070134"/>
                </a:lnTo>
                <a:lnTo>
                  <a:pt x="2091893" y="3875709"/>
                </a:lnTo>
                <a:lnTo>
                  <a:pt x="2082507" y="3972839"/>
                </a:lnTo>
                <a:lnTo>
                  <a:pt x="2055952" y="3947033"/>
                </a:lnTo>
                <a:lnTo>
                  <a:pt x="2055952" y="4000157"/>
                </a:lnTo>
                <a:lnTo>
                  <a:pt x="2027097" y="4003789"/>
                </a:lnTo>
                <a:lnTo>
                  <a:pt x="1982622" y="3981539"/>
                </a:lnTo>
                <a:lnTo>
                  <a:pt x="2002853" y="4006837"/>
                </a:lnTo>
                <a:lnTo>
                  <a:pt x="1959127" y="4012323"/>
                </a:lnTo>
                <a:lnTo>
                  <a:pt x="2023630" y="4032821"/>
                </a:lnTo>
                <a:lnTo>
                  <a:pt x="2043582" y="4057739"/>
                </a:lnTo>
                <a:lnTo>
                  <a:pt x="104813" y="4057739"/>
                </a:lnTo>
                <a:lnTo>
                  <a:pt x="1414818" y="3377082"/>
                </a:lnTo>
                <a:lnTo>
                  <a:pt x="2055952" y="4000157"/>
                </a:lnTo>
                <a:lnTo>
                  <a:pt x="2055952" y="3947033"/>
                </a:lnTo>
                <a:lnTo>
                  <a:pt x="1450441" y="3358565"/>
                </a:lnTo>
                <a:lnTo>
                  <a:pt x="2009470" y="3068104"/>
                </a:lnTo>
                <a:lnTo>
                  <a:pt x="1990509" y="3163824"/>
                </a:lnTo>
                <a:lnTo>
                  <a:pt x="2060003" y="3068104"/>
                </a:lnTo>
                <a:lnTo>
                  <a:pt x="2077377" y="3044177"/>
                </a:lnTo>
                <a:lnTo>
                  <a:pt x="2099538" y="3013646"/>
                </a:lnTo>
                <a:lnTo>
                  <a:pt x="2121636" y="3020466"/>
                </a:lnTo>
                <a:lnTo>
                  <a:pt x="2112695" y="2995523"/>
                </a:lnTo>
                <a:lnTo>
                  <a:pt x="2115642" y="2991472"/>
                </a:lnTo>
                <a:lnTo>
                  <a:pt x="2111273" y="2991548"/>
                </a:lnTo>
                <a:lnTo>
                  <a:pt x="2093353" y="2941459"/>
                </a:lnTo>
                <a:lnTo>
                  <a:pt x="2084641" y="2917152"/>
                </a:lnTo>
                <a:lnTo>
                  <a:pt x="2049843" y="2819946"/>
                </a:lnTo>
                <a:lnTo>
                  <a:pt x="2041207" y="2917152"/>
                </a:lnTo>
                <a:lnTo>
                  <a:pt x="2032012" y="2908363"/>
                </a:lnTo>
                <a:lnTo>
                  <a:pt x="2032012" y="2992780"/>
                </a:lnTo>
                <a:lnTo>
                  <a:pt x="1902675" y="2994787"/>
                </a:lnTo>
                <a:lnTo>
                  <a:pt x="1991906" y="3034296"/>
                </a:lnTo>
                <a:lnTo>
                  <a:pt x="1421650" y="3330600"/>
                </a:lnTo>
                <a:lnTo>
                  <a:pt x="1386039" y="3295993"/>
                </a:lnTo>
                <a:lnTo>
                  <a:pt x="1386039" y="3349104"/>
                </a:lnTo>
                <a:lnTo>
                  <a:pt x="136563" y="3998315"/>
                </a:lnTo>
                <a:lnTo>
                  <a:pt x="1103541" y="3074543"/>
                </a:lnTo>
                <a:lnTo>
                  <a:pt x="1386039" y="3349104"/>
                </a:lnTo>
                <a:lnTo>
                  <a:pt x="1386039" y="3295993"/>
                </a:lnTo>
                <a:lnTo>
                  <a:pt x="1131100" y="3048203"/>
                </a:lnTo>
                <a:lnTo>
                  <a:pt x="1627466" y="2574023"/>
                </a:lnTo>
                <a:lnTo>
                  <a:pt x="2014867" y="2944685"/>
                </a:lnTo>
                <a:lnTo>
                  <a:pt x="1918144" y="2957588"/>
                </a:lnTo>
                <a:lnTo>
                  <a:pt x="2032012" y="2992780"/>
                </a:lnTo>
                <a:lnTo>
                  <a:pt x="2032012" y="2908363"/>
                </a:lnTo>
                <a:lnTo>
                  <a:pt x="1655038" y="2547683"/>
                </a:lnTo>
                <a:lnTo>
                  <a:pt x="2081618" y="2140153"/>
                </a:lnTo>
                <a:lnTo>
                  <a:pt x="2090166" y="2237359"/>
                </a:lnTo>
                <a:lnTo>
                  <a:pt x="2125065" y="2140153"/>
                </a:lnTo>
                <a:lnTo>
                  <a:pt x="2133777" y="2115858"/>
                </a:lnTo>
                <a:lnTo>
                  <a:pt x="2162124" y="2036902"/>
                </a:lnTo>
                <a:lnTo>
                  <a:pt x="2130463" y="2046668"/>
                </a:lnTo>
                <a:lnTo>
                  <a:pt x="2162124" y="2006269"/>
                </a:lnTo>
                <a:lnTo>
                  <a:pt x="2110600" y="2005177"/>
                </a:lnTo>
                <a:lnTo>
                  <a:pt x="2136444" y="1992249"/>
                </a:lnTo>
                <a:lnTo>
                  <a:pt x="2144268" y="1992020"/>
                </a:lnTo>
                <a:lnTo>
                  <a:pt x="2142159" y="1989391"/>
                </a:lnTo>
                <a:lnTo>
                  <a:pt x="2144268" y="1988337"/>
                </a:lnTo>
                <a:lnTo>
                  <a:pt x="2139378" y="1985899"/>
                </a:lnTo>
                <a:lnTo>
                  <a:pt x="2108492" y="1947125"/>
                </a:lnTo>
                <a:lnTo>
                  <a:pt x="2166899" y="1963775"/>
                </a:lnTo>
                <a:lnTo>
                  <a:pt x="2137346" y="1886572"/>
                </a:lnTo>
                <a:lnTo>
                  <a:pt x="2128024" y="1862239"/>
                </a:lnTo>
                <a:lnTo>
                  <a:pt x="2090750" y="1764868"/>
                </a:lnTo>
                <a:lnTo>
                  <a:pt x="2084235" y="1862239"/>
                </a:lnTo>
                <a:lnTo>
                  <a:pt x="2045525" y="1826793"/>
                </a:lnTo>
                <a:lnTo>
                  <a:pt x="2045525" y="2111298"/>
                </a:lnTo>
                <a:lnTo>
                  <a:pt x="2042274" y="2125040"/>
                </a:lnTo>
                <a:lnTo>
                  <a:pt x="1627479" y="2521318"/>
                </a:lnTo>
                <a:lnTo>
                  <a:pt x="1599907" y="2494940"/>
                </a:lnTo>
                <a:lnTo>
                  <a:pt x="1599907" y="2547658"/>
                </a:lnTo>
                <a:lnTo>
                  <a:pt x="1103757" y="3021634"/>
                </a:lnTo>
                <a:lnTo>
                  <a:pt x="762673" y="2690126"/>
                </a:lnTo>
                <a:lnTo>
                  <a:pt x="1422311" y="2377719"/>
                </a:lnTo>
                <a:lnTo>
                  <a:pt x="1599907" y="2547658"/>
                </a:lnTo>
                <a:lnTo>
                  <a:pt x="1599907" y="2494940"/>
                </a:lnTo>
                <a:lnTo>
                  <a:pt x="1459166" y="2360269"/>
                </a:lnTo>
                <a:lnTo>
                  <a:pt x="1998268" y="2104948"/>
                </a:lnTo>
                <a:lnTo>
                  <a:pt x="2045525" y="2111298"/>
                </a:lnTo>
                <a:lnTo>
                  <a:pt x="2045525" y="1826793"/>
                </a:lnTo>
                <a:lnTo>
                  <a:pt x="2036889" y="1818881"/>
                </a:lnTo>
                <a:lnTo>
                  <a:pt x="2036889" y="2044509"/>
                </a:lnTo>
                <a:lnTo>
                  <a:pt x="1429702" y="2332063"/>
                </a:lnTo>
                <a:lnTo>
                  <a:pt x="1392834" y="2296795"/>
                </a:lnTo>
                <a:lnTo>
                  <a:pt x="1392834" y="2349525"/>
                </a:lnTo>
                <a:lnTo>
                  <a:pt x="733501" y="2661780"/>
                </a:lnTo>
                <a:lnTo>
                  <a:pt x="60198" y="2007387"/>
                </a:lnTo>
                <a:lnTo>
                  <a:pt x="1035265" y="2007387"/>
                </a:lnTo>
                <a:lnTo>
                  <a:pt x="1392834" y="2349525"/>
                </a:lnTo>
                <a:lnTo>
                  <a:pt x="1392834" y="2296795"/>
                </a:lnTo>
                <a:lnTo>
                  <a:pt x="1090371" y="2007387"/>
                </a:lnTo>
                <a:lnTo>
                  <a:pt x="1960791" y="2007387"/>
                </a:lnTo>
                <a:lnTo>
                  <a:pt x="1999576" y="2026323"/>
                </a:lnTo>
                <a:lnTo>
                  <a:pt x="1953768" y="2083587"/>
                </a:lnTo>
                <a:lnTo>
                  <a:pt x="2034374" y="2043290"/>
                </a:lnTo>
                <a:lnTo>
                  <a:pt x="2036889" y="2044509"/>
                </a:lnTo>
                <a:lnTo>
                  <a:pt x="2036889" y="1818881"/>
                </a:lnTo>
                <a:lnTo>
                  <a:pt x="2028596" y="1811286"/>
                </a:lnTo>
                <a:lnTo>
                  <a:pt x="2028596" y="1894992"/>
                </a:lnTo>
                <a:lnTo>
                  <a:pt x="2007552" y="1898269"/>
                </a:lnTo>
                <a:lnTo>
                  <a:pt x="2007552" y="1960333"/>
                </a:lnTo>
                <a:lnTo>
                  <a:pt x="1989556" y="1969287"/>
                </a:lnTo>
                <a:lnTo>
                  <a:pt x="1050556" y="1969287"/>
                </a:lnTo>
                <a:lnTo>
                  <a:pt x="995451" y="1916569"/>
                </a:lnTo>
                <a:lnTo>
                  <a:pt x="995451" y="1969287"/>
                </a:lnTo>
                <a:lnTo>
                  <a:pt x="102387" y="1969287"/>
                </a:lnTo>
                <a:lnTo>
                  <a:pt x="710679" y="1696808"/>
                </a:lnTo>
                <a:lnTo>
                  <a:pt x="995451" y="1969287"/>
                </a:lnTo>
                <a:lnTo>
                  <a:pt x="995451" y="1916569"/>
                </a:lnTo>
                <a:lnTo>
                  <a:pt x="748207" y="1680006"/>
                </a:lnTo>
                <a:lnTo>
                  <a:pt x="1093393" y="1525384"/>
                </a:lnTo>
                <a:lnTo>
                  <a:pt x="1993887" y="1943239"/>
                </a:lnTo>
                <a:lnTo>
                  <a:pt x="2007552" y="1960333"/>
                </a:lnTo>
                <a:lnTo>
                  <a:pt x="2007552" y="1898269"/>
                </a:lnTo>
                <a:lnTo>
                  <a:pt x="1992541" y="1900605"/>
                </a:lnTo>
                <a:lnTo>
                  <a:pt x="1139444" y="1504746"/>
                </a:lnTo>
                <a:lnTo>
                  <a:pt x="1473923" y="1354912"/>
                </a:lnTo>
                <a:lnTo>
                  <a:pt x="2018474" y="1853679"/>
                </a:lnTo>
                <a:lnTo>
                  <a:pt x="2028596" y="1894992"/>
                </a:lnTo>
                <a:lnTo>
                  <a:pt x="2028596" y="1811286"/>
                </a:lnTo>
                <a:lnTo>
                  <a:pt x="1511808" y="1337945"/>
                </a:lnTo>
                <a:lnTo>
                  <a:pt x="2033841" y="1104099"/>
                </a:lnTo>
                <a:lnTo>
                  <a:pt x="2009355" y="1198562"/>
                </a:lnTo>
                <a:lnTo>
                  <a:pt x="2086686" y="1104099"/>
                </a:lnTo>
                <a:lnTo>
                  <a:pt x="2106015" y="1080477"/>
                </a:lnTo>
                <a:lnTo>
                  <a:pt x="2144268" y="1033754"/>
                </a:lnTo>
                <a:lnTo>
                  <a:pt x="2105926" y="985062"/>
                </a:lnTo>
                <a:lnTo>
                  <a:pt x="2050275" y="985062"/>
                </a:lnTo>
                <a:lnTo>
                  <a:pt x="2105926" y="985050"/>
                </a:lnTo>
                <a:lnTo>
                  <a:pt x="2087245" y="961326"/>
                </a:lnTo>
                <a:lnTo>
                  <a:pt x="2012505" y="866419"/>
                </a:lnTo>
                <a:lnTo>
                  <a:pt x="2035187" y="961326"/>
                </a:lnTo>
                <a:lnTo>
                  <a:pt x="2006511" y="947826"/>
                </a:lnTo>
                <a:lnTo>
                  <a:pt x="2006511" y="1001903"/>
                </a:lnTo>
                <a:lnTo>
                  <a:pt x="2004949" y="1002677"/>
                </a:lnTo>
                <a:lnTo>
                  <a:pt x="2004949" y="1062494"/>
                </a:lnTo>
                <a:lnTo>
                  <a:pt x="1988248" y="1082776"/>
                </a:lnTo>
                <a:lnTo>
                  <a:pt x="1481201" y="1309903"/>
                </a:lnTo>
                <a:lnTo>
                  <a:pt x="1443316" y="1275207"/>
                </a:lnTo>
                <a:lnTo>
                  <a:pt x="1443316" y="1326883"/>
                </a:lnTo>
                <a:lnTo>
                  <a:pt x="1093660" y="1483499"/>
                </a:lnTo>
                <a:lnTo>
                  <a:pt x="1047610" y="1462138"/>
                </a:lnTo>
                <a:lnTo>
                  <a:pt x="1047610" y="1504137"/>
                </a:lnTo>
                <a:lnTo>
                  <a:pt x="718489" y="1651571"/>
                </a:lnTo>
                <a:lnTo>
                  <a:pt x="680948" y="1615655"/>
                </a:lnTo>
                <a:lnTo>
                  <a:pt x="680948" y="1668373"/>
                </a:lnTo>
                <a:lnTo>
                  <a:pt x="111366" y="1923516"/>
                </a:lnTo>
                <a:lnTo>
                  <a:pt x="536486" y="1530159"/>
                </a:lnTo>
                <a:lnTo>
                  <a:pt x="680948" y="1668373"/>
                </a:lnTo>
                <a:lnTo>
                  <a:pt x="680948" y="1615655"/>
                </a:lnTo>
                <a:lnTo>
                  <a:pt x="564502" y="1504238"/>
                </a:lnTo>
                <a:lnTo>
                  <a:pt x="725932" y="1354874"/>
                </a:lnTo>
                <a:lnTo>
                  <a:pt x="1047610" y="1504137"/>
                </a:lnTo>
                <a:lnTo>
                  <a:pt x="1047610" y="1462138"/>
                </a:lnTo>
                <a:lnTo>
                  <a:pt x="756158" y="1326896"/>
                </a:lnTo>
                <a:lnTo>
                  <a:pt x="1069060" y="1037374"/>
                </a:lnTo>
                <a:lnTo>
                  <a:pt x="1128166" y="1038212"/>
                </a:lnTo>
                <a:lnTo>
                  <a:pt x="1443316" y="1326883"/>
                </a:lnTo>
                <a:lnTo>
                  <a:pt x="1443316" y="1275207"/>
                </a:lnTo>
                <a:lnTo>
                  <a:pt x="1185481" y="1039037"/>
                </a:lnTo>
                <a:lnTo>
                  <a:pt x="1981568" y="1050467"/>
                </a:lnTo>
                <a:lnTo>
                  <a:pt x="2004949" y="1062494"/>
                </a:lnTo>
                <a:lnTo>
                  <a:pt x="2004949" y="1002677"/>
                </a:lnTo>
                <a:lnTo>
                  <a:pt x="1985048" y="1012431"/>
                </a:lnTo>
                <a:lnTo>
                  <a:pt x="1143228" y="1000328"/>
                </a:lnTo>
                <a:lnTo>
                  <a:pt x="1126070" y="984618"/>
                </a:lnTo>
                <a:lnTo>
                  <a:pt x="1419212" y="713371"/>
                </a:lnTo>
                <a:lnTo>
                  <a:pt x="1991855" y="983043"/>
                </a:lnTo>
                <a:lnTo>
                  <a:pt x="2006511" y="1001903"/>
                </a:lnTo>
                <a:lnTo>
                  <a:pt x="2006511" y="947826"/>
                </a:lnTo>
                <a:lnTo>
                  <a:pt x="1449374" y="685457"/>
                </a:lnTo>
                <a:lnTo>
                  <a:pt x="2079980" y="101955"/>
                </a:lnTo>
                <a:lnTo>
                  <a:pt x="2086991" y="199288"/>
                </a:lnTo>
                <a:lnTo>
                  <a:pt x="2162124" y="0"/>
                </a:lnTo>
                <a:lnTo>
                  <a:pt x="1957603" y="59461"/>
                </a:lnTo>
                <a:lnTo>
                  <a:pt x="2054098" y="73990"/>
                </a:lnTo>
                <a:lnTo>
                  <a:pt x="1412201" y="667943"/>
                </a:lnTo>
                <a:lnTo>
                  <a:pt x="1382026" y="653745"/>
                </a:lnTo>
                <a:lnTo>
                  <a:pt x="1382026" y="695858"/>
                </a:lnTo>
                <a:lnTo>
                  <a:pt x="1097876" y="958799"/>
                </a:lnTo>
                <a:lnTo>
                  <a:pt x="206375" y="142201"/>
                </a:lnTo>
                <a:lnTo>
                  <a:pt x="1382026" y="695858"/>
                </a:lnTo>
                <a:lnTo>
                  <a:pt x="1382026" y="653745"/>
                </a:lnTo>
                <a:lnTo>
                  <a:pt x="111696" y="55486"/>
                </a:lnTo>
                <a:lnTo>
                  <a:pt x="66624" y="14185"/>
                </a:lnTo>
                <a:lnTo>
                  <a:pt x="40881" y="42278"/>
                </a:lnTo>
                <a:lnTo>
                  <a:pt x="73672" y="72326"/>
                </a:lnTo>
                <a:lnTo>
                  <a:pt x="70827" y="78359"/>
                </a:lnTo>
                <a:lnTo>
                  <a:pt x="90258" y="87515"/>
                </a:lnTo>
                <a:lnTo>
                  <a:pt x="1069797" y="984770"/>
                </a:lnTo>
                <a:lnTo>
                  <a:pt x="1054341" y="999070"/>
                </a:lnTo>
                <a:lnTo>
                  <a:pt x="1013815" y="998499"/>
                </a:lnTo>
                <a:lnTo>
                  <a:pt x="1013815" y="1036574"/>
                </a:lnTo>
                <a:lnTo>
                  <a:pt x="718794" y="1309560"/>
                </a:lnTo>
                <a:lnTo>
                  <a:pt x="688568" y="1295539"/>
                </a:lnTo>
                <a:lnTo>
                  <a:pt x="688568" y="1337525"/>
                </a:lnTo>
                <a:lnTo>
                  <a:pt x="536917" y="1477848"/>
                </a:lnTo>
                <a:lnTo>
                  <a:pt x="109372" y="1068743"/>
                </a:lnTo>
                <a:lnTo>
                  <a:pt x="688568" y="1337525"/>
                </a:lnTo>
                <a:lnTo>
                  <a:pt x="688568" y="1295539"/>
                </a:lnTo>
                <a:lnTo>
                  <a:pt x="102323" y="1023480"/>
                </a:lnTo>
                <a:lnTo>
                  <a:pt x="1013815" y="1036574"/>
                </a:lnTo>
                <a:lnTo>
                  <a:pt x="1013815" y="998499"/>
                </a:lnTo>
                <a:lnTo>
                  <a:pt x="13550" y="984097"/>
                </a:lnTo>
                <a:lnTo>
                  <a:pt x="13271" y="1003147"/>
                </a:lnTo>
                <a:lnTo>
                  <a:pt x="101" y="1016901"/>
                </a:lnTo>
                <a:lnTo>
                  <a:pt x="508901" y="1503768"/>
                </a:lnTo>
                <a:lnTo>
                  <a:pt x="330" y="1974354"/>
                </a:lnTo>
                <a:lnTo>
                  <a:pt x="13258" y="1988337"/>
                </a:lnTo>
                <a:lnTo>
                  <a:pt x="0" y="2001989"/>
                </a:lnTo>
                <a:lnTo>
                  <a:pt x="696760" y="2679179"/>
                </a:lnTo>
                <a:lnTo>
                  <a:pt x="7683" y="3005505"/>
                </a:lnTo>
                <a:lnTo>
                  <a:pt x="23990" y="3039948"/>
                </a:lnTo>
                <a:lnTo>
                  <a:pt x="725919" y="2707525"/>
                </a:lnTo>
                <a:lnTo>
                  <a:pt x="1076198" y="3047962"/>
                </a:lnTo>
                <a:lnTo>
                  <a:pt x="13690" y="4063009"/>
                </a:lnTo>
                <a:lnTo>
                  <a:pt x="26822" y="4076763"/>
                </a:lnTo>
                <a:lnTo>
                  <a:pt x="26847" y="4095839"/>
                </a:lnTo>
                <a:lnTo>
                  <a:pt x="2043582" y="4095839"/>
                </a:lnTo>
                <a:lnTo>
                  <a:pt x="1982622" y="4172039"/>
                </a:lnTo>
                <a:lnTo>
                  <a:pt x="2135022" y="4095839"/>
                </a:lnTo>
                <a:lnTo>
                  <a:pt x="2173122" y="40767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79775" y="114817"/>
            <a:ext cx="563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Make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edges</a:t>
            </a:r>
            <a:r>
              <a:rPr spc="-5" dirty="0"/>
              <a:t> </a:t>
            </a:r>
            <a:r>
              <a:rPr spc="-10" dirty="0"/>
              <a:t>directed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542247" y="5626479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1305" y="1476838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2579" y="2541897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3366" y="3527088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3457" y="4599810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1546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547" y="4318789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2602" y="2361284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5907" y="3340977"/>
            <a:ext cx="700916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0296" y="1330187"/>
            <a:ext cx="518835" cy="7076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150794" y="1703101"/>
            <a:ext cx="2826385" cy="4434205"/>
            <a:chOff x="4150794" y="1703101"/>
            <a:chExt cx="2826385" cy="443420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0794" y="5422642"/>
              <a:ext cx="644716" cy="7144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3546" y="1703107"/>
              <a:ext cx="2173605" cy="4172585"/>
            </a:xfrm>
            <a:custGeom>
              <a:avLst/>
              <a:gdLst/>
              <a:ahLst/>
              <a:cxnLst/>
              <a:rect l="l" t="t" r="r" b="b"/>
              <a:pathLst>
                <a:path w="2173604" h="4172585">
                  <a:moveTo>
                    <a:pt x="2173122" y="4076789"/>
                  </a:moveTo>
                  <a:lnTo>
                    <a:pt x="2159787" y="4070134"/>
                  </a:lnTo>
                  <a:lnTo>
                    <a:pt x="2091893" y="3875709"/>
                  </a:lnTo>
                  <a:lnTo>
                    <a:pt x="2082507" y="3972839"/>
                  </a:lnTo>
                  <a:lnTo>
                    <a:pt x="2055952" y="3947033"/>
                  </a:lnTo>
                  <a:lnTo>
                    <a:pt x="2055952" y="4000157"/>
                  </a:lnTo>
                  <a:lnTo>
                    <a:pt x="2027097" y="4003789"/>
                  </a:lnTo>
                  <a:lnTo>
                    <a:pt x="1982622" y="3981539"/>
                  </a:lnTo>
                  <a:lnTo>
                    <a:pt x="2002853" y="4006837"/>
                  </a:lnTo>
                  <a:lnTo>
                    <a:pt x="1959127" y="4012323"/>
                  </a:lnTo>
                  <a:lnTo>
                    <a:pt x="2023630" y="4032821"/>
                  </a:lnTo>
                  <a:lnTo>
                    <a:pt x="2043582" y="4057739"/>
                  </a:lnTo>
                  <a:lnTo>
                    <a:pt x="104813" y="4057739"/>
                  </a:lnTo>
                  <a:lnTo>
                    <a:pt x="1414818" y="3377082"/>
                  </a:lnTo>
                  <a:lnTo>
                    <a:pt x="2055952" y="4000157"/>
                  </a:lnTo>
                  <a:lnTo>
                    <a:pt x="2055952" y="3947033"/>
                  </a:lnTo>
                  <a:lnTo>
                    <a:pt x="1450441" y="3358565"/>
                  </a:lnTo>
                  <a:lnTo>
                    <a:pt x="2009470" y="3068104"/>
                  </a:lnTo>
                  <a:lnTo>
                    <a:pt x="1990509" y="3163824"/>
                  </a:lnTo>
                  <a:lnTo>
                    <a:pt x="2060003" y="3068104"/>
                  </a:lnTo>
                  <a:lnTo>
                    <a:pt x="2077377" y="3044177"/>
                  </a:lnTo>
                  <a:lnTo>
                    <a:pt x="2099538" y="3013646"/>
                  </a:lnTo>
                  <a:lnTo>
                    <a:pt x="2121636" y="3020466"/>
                  </a:lnTo>
                  <a:lnTo>
                    <a:pt x="2112695" y="2995523"/>
                  </a:lnTo>
                  <a:lnTo>
                    <a:pt x="2115642" y="2991472"/>
                  </a:lnTo>
                  <a:lnTo>
                    <a:pt x="2111273" y="2991548"/>
                  </a:lnTo>
                  <a:lnTo>
                    <a:pt x="2093353" y="2941459"/>
                  </a:lnTo>
                  <a:lnTo>
                    <a:pt x="2084641" y="2917152"/>
                  </a:lnTo>
                  <a:lnTo>
                    <a:pt x="2049843" y="2819946"/>
                  </a:lnTo>
                  <a:lnTo>
                    <a:pt x="2041207" y="2917152"/>
                  </a:lnTo>
                  <a:lnTo>
                    <a:pt x="2032012" y="2908363"/>
                  </a:lnTo>
                  <a:lnTo>
                    <a:pt x="2032012" y="2992780"/>
                  </a:lnTo>
                  <a:lnTo>
                    <a:pt x="1902675" y="2994787"/>
                  </a:lnTo>
                  <a:lnTo>
                    <a:pt x="1991906" y="3034296"/>
                  </a:lnTo>
                  <a:lnTo>
                    <a:pt x="1421650" y="3330600"/>
                  </a:lnTo>
                  <a:lnTo>
                    <a:pt x="1386039" y="3295993"/>
                  </a:lnTo>
                  <a:lnTo>
                    <a:pt x="1386039" y="3349104"/>
                  </a:lnTo>
                  <a:lnTo>
                    <a:pt x="136563" y="3998315"/>
                  </a:lnTo>
                  <a:lnTo>
                    <a:pt x="1103541" y="3074543"/>
                  </a:lnTo>
                  <a:lnTo>
                    <a:pt x="1386039" y="3349104"/>
                  </a:lnTo>
                  <a:lnTo>
                    <a:pt x="1386039" y="3295993"/>
                  </a:lnTo>
                  <a:lnTo>
                    <a:pt x="1131100" y="3048203"/>
                  </a:lnTo>
                  <a:lnTo>
                    <a:pt x="1627466" y="2574023"/>
                  </a:lnTo>
                  <a:lnTo>
                    <a:pt x="2014867" y="2944685"/>
                  </a:lnTo>
                  <a:lnTo>
                    <a:pt x="1918144" y="2957588"/>
                  </a:lnTo>
                  <a:lnTo>
                    <a:pt x="2032012" y="2992780"/>
                  </a:lnTo>
                  <a:lnTo>
                    <a:pt x="2032012" y="2908363"/>
                  </a:lnTo>
                  <a:lnTo>
                    <a:pt x="1655038" y="2547683"/>
                  </a:lnTo>
                  <a:lnTo>
                    <a:pt x="2081618" y="2140153"/>
                  </a:lnTo>
                  <a:lnTo>
                    <a:pt x="2090166" y="2237359"/>
                  </a:lnTo>
                  <a:lnTo>
                    <a:pt x="2125065" y="2140153"/>
                  </a:lnTo>
                  <a:lnTo>
                    <a:pt x="2133777" y="2115858"/>
                  </a:lnTo>
                  <a:lnTo>
                    <a:pt x="2162124" y="2036902"/>
                  </a:lnTo>
                  <a:lnTo>
                    <a:pt x="2130463" y="2046668"/>
                  </a:lnTo>
                  <a:lnTo>
                    <a:pt x="2162124" y="2006269"/>
                  </a:lnTo>
                  <a:lnTo>
                    <a:pt x="2110600" y="2005177"/>
                  </a:lnTo>
                  <a:lnTo>
                    <a:pt x="2136444" y="1992249"/>
                  </a:lnTo>
                  <a:lnTo>
                    <a:pt x="2144268" y="1992020"/>
                  </a:lnTo>
                  <a:lnTo>
                    <a:pt x="2142159" y="1989391"/>
                  </a:lnTo>
                  <a:lnTo>
                    <a:pt x="2144268" y="1988337"/>
                  </a:lnTo>
                  <a:lnTo>
                    <a:pt x="2139378" y="1985899"/>
                  </a:lnTo>
                  <a:lnTo>
                    <a:pt x="2108492" y="1947125"/>
                  </a:lnTo>
                  <a:lnTo>
                    <a:pt x="2166899" y="1963775"/>
                  </a:lnTo>
                  <a:lnTo>
                    <a:pt x="2137346" y="1886572"/>
                  </a:lnTo>
                  <a:lnTo>
                    <a:pt x="2128024" y="1862239"/>
                  </a:lnTo>
                  <a:lnTo>
                    <a:pt x="2090750" y="1764868"/>
                  </a:lnTo>
                  <a:lnTo>
                    <a:pt x="2084235" y="1862239"/>
                  </a:lnTo>
                  <a:lnTo>
                    <a:pt x="2045525" y="1826793"/>
                  </a:lnTo>
                  <a:lnTo>
                    <a:pt x="2045525" y="2111298"/>
                  </a:lnTo>
                  <a:lnTo>
                    <a:pt x="2042274" y="2125040"/>
                  </a:lnTo>
                  <a:lnTo>
                    <a:pt x="1627479" y="2521318"/>
                  </a:lnTo>
                  <a:lnTo>
                    <a:pt x="1599907" y="2494940"/>
                  </a:lnTo>
                  <a:lnTo>
                    <a:pt x="1599907" y="2547658"/>
                  </a:lnTo>
                  <a:lnTo>
                    <a:pt x="1103757" y="3021634"/>
                  </a:lnTo>
                  <a:lnTo>
                    <a:pt x="762673" y="2690126"/>
                  </a:lnTo>
                  <a:lnTo>
                    <a:pt x="1422311" y="2377719"/>
                  </a:lnTo>
                  <a:lnTo>
                    <a:pt x="1599907" y="2547658"/>
                  </a:lnTo>
                  <a:lnTo>
                    <a:pt x="1599907" y="2494940"/>
                  </a:lnTo>
                  <a:lnTo>
                    <a:pt x="1459166" y="2360269"/>
                  </a:lnTo>
                  <a:lnTo>
                    <a:pt x="1998268" y="2104948"/>
                  </a:lnTo>
                  <a:lnTo>
                    <a:pt x="2045525" y="2111298"/>
                  </a:lnTo>
                  <a:lnTo>
                    <a:pt x="2045525" y="1826793"/>
                  </a:lnTo>
                  <a:lnTo>
                    <a:pt x="2036889" y="1818881"/>
                  </a:lnTo>
                  <a:lnTo>
                    <a:pt x="2036889" y="2044509"/>
                  </a:lnTo>
                  <a:lnTo>
                    <a:pt x="1429702" y="2332063"/>
                  </a:lnTo>
                  <a:lnTo>
                    <a:pt x="1392834" y="2296795"/>
                  </a:lnTo>
                  <a:lnTo>
                    <a:pt x="1392834" y="2349525"/>
                  </a:lnTo>
                  <a:lnTo>
                    <a:pt x="733501" y="2661780"/>
                  </a:lnTo>
                  <a:lnTo>
                    <a:pt x="60198" y="2007387"/>
                  </a:lnTo>
                  <a:lnTo>
                    <a:pt x="1035265" y="2007387"/>
                  </a:lnTo>
                  <a:lnTo>
                    <a:pt x="1392834" y="2349525"/>
                  </a:lnTo>
                  <a:lnTo>
                    <a:pt x="1392834" y="2296795"/>
                  </a:lnTo>
                  <a:lnTo>
                    <a:pt x="1090371" y="2007387"/>
                  </a:lnTo>
                  <a:lnTo>
                    <a:pt x="1960791" y="2007387"/>
                  </a:lnTo>
                  <a:lnTo>
                    <a:pt x="1999576" y="2026323"/>
                  </a:lnTo>
                  <a:lnTo>
                    <a:pt x="1953768" y="2083587"/>
                  </a:lnTo>
                  <a:lnTo>
                    <a:pt x="2034374" y="2043290"/>
                  </a:lnTo>
                  <a:lnTo>
                    <a:pt x="2036889" y="2044509"/>
                  </a:lnTo>
                  <a:lnTo>
                    <a:pt x="2036889" y="1818881"/>
                  </a:lnTo>
                  <a:lnTo>
                    <a:pt x="2028596" y="1811286"/>
                  </a:lnTo>
                  <a:lnTo>
                    <a:pt x="2028596" y="1894992"/>
                  </a:lnTo>
                  <a:lnTo>
                    <a:pt x="2007552" y="1898269"/>
                  </a:lnTo>
                  <a:lnTo>
                    <a:pt x="2007552" y="1960333"/>
                  </a:lnTo>
                  <a:lnTo>
                    <a:pt x="1989556" y="1969287"/>
                  </a:lnTo>
                  <a:lnTo>
                    <a:pt x="1050556" y="1969287"/>
                  </a:lnTo>
                  <a:lnTo>
                    <a:pt x="995451" y="1916569"/>
                  </a:lnTo>
                  <a:lnTo>
                    <a:pt x="995451" y="1969287"/>
                  </a:lnTo>
                  <a:lnTo>
                    <a:pt x="102387" y="1969287"/>
                  </a:lnTo>
                  <a:lnTo>
                    <a:pt x="710679" y="1696808"/>
                  </a:lnTo>
                  <a:lnTo>
                    <a:pt x="995451" y="1969287"/>
                  </a:lnTo>
                  <a:lnTo>
                    <a:pt x="995451" y="1916569"/>
                  </a:lnTo>
                  <a:lnTo>
                    <a:pt x="748207" y="1680006"/>
                  </a:lnTo>
                  <a:lnTo>
                    <a:pt x="1093393" y="1525384"/>
                  </a:lnTo>
                  <a:lnTo>
                    <a:pt x="1993887" y="1943239"/>
                  </a:lnTo>
                  <a:lnTo>
                    <a:pt x="2007552" y="1960333"/>
                  </a:lnTo>
                  <a:lnTo>
                    <a:pt x="2007552" y="1898269"/>
                  </a:lnTo>
                  <a:lnTo>
                    <a:pt x="1992541" y="1900605"/>
                  </a:lnTo>
                  <a:lnTo>
                    <a:pt x="1139444" y="1504746"/>
                  </a:lnTo>
                  <a:lnTo>
                    <a:pt x="1473923" y="1354912"/>
                  </a:lnTo>
                  <a:lnTo>
                    <a:pt x="2018474" y="1853679"/>
                  </a:lnTo>
                  <a:lnTo>
                    <a:pt x="2028596" y="1894992"/>
                  </a:lnTo>
                  <a:lnTo>
                    <a:pt x="2028596" y="1811286"/>
                  </a:lnTo>
                  <a:lnTo>
                    <a:pt x="1511808" y="1337945"/>
                  </a:lnTo>
                  <a:lnTo>
                    <a:pt x="2033841" y="1104099"/>
                  </a:lnTo>
                  <a:lnTo>
                    <a:pt x="2009355" y="1198562"/>
                  </a:lnTo>
                  <a:lnTo>
                    <a:pt x="2086686" y="1104099"/>
                  </a:lnTo>
                  <a:lnTo>
                    <a:pt x="2106015" y="1080477"/>
                  </a:lnTo>
                  <a:lnTo>
                    <a:pt x="2144268" y="1033754"/>
                  </a:lnTo>
                  <a:lnTo>
                    <a:pt x="2105926" y="985062"/>
                  </a:lnTo>
                  <a:lnTo>
                    <a:pt x="2050275" y="985062"/>
                  </a:lnTo>
                  <a:lnTo>
                    <a:pt x="2105926" y="985050"/>
                  </a:lnTo>
                  <a:lnTo>
                    <a:pt x="2087245" y="961326"/>
                  </a:lnTo>
                  <a:lnTo>
                    <a:pt x="2012505" y="866419"/>
                  </a:lnTo>
                  <a:lnTo>
                    <a:pt x="2035187" y="961326"/>
                  </a:lnTo>
                  <a:lnTo>
                    <a:pt x="2006511" y="947826"/>
                  </a:lnTo>
                  <a:lnTo>
                    <a:pt x="2006511" y="1001903"/>
                  </a:lnTo>
                  <a:lnTo>
                    <a:pt x="2004949" y="1002677"/>
                  </a:lnTo>
                  <a:lnTo>
                    <a:pt x="2004949" y="1062494"/>
                  </a:lnTo>
                  <a:lnTo>
                    <a:pt x="1988248" y="1082776"/>
                  </a:lnTo>
                  <a:lnTo>
                    <a:pt x="1481201" y="1309903"/>
                  </a:lnTo>
                  <a:lnTo>
                    <a:pt x="1443316" y="1275207"/>
                  </a:lnTo>
                  <a:lnTo>
                    <a:pt x="1443316" y="1326883"/>
                  </a:lnTo>
                  <a:lnTo>
                    <a:pt x="1093660" y="1483499"/>
                  </a:lnTo>
                  <a:lnTo>
                    <a:pt x="1047610" y="1462138"/>
                  </a:lnTo>
                  <a:lnTo>
                    <a:pt x="1047610" y="1504137"/>
                  </a:lnTo>
                  <a:lnTo>
                    <a:pt x="718489" y="1651571"/>
                  </a:lnTo>
                  <a:lnTo>
                    <a:pt x="680948" y="1615655"/>
                  </a:lnTo>
                  <a:lnTo>
                    <a:pt x="680948" y="1668373"/>
                  </a:lnTo>
                  <a:lnTo>
                    <a:pt x="111366" y="1923516"/>
                  </a:lnTo>
                  <a:lnTo>
                    <a:pt x="536486" y="1530159"/>
                  </a:lnTo>
                  <a:lnTo>
                    <a:pt x="680948" y="1668373"/>
                  </a:lnTo>
                  <a:lnTo>
                    <a:pt x="680948" y="1615655"/>
                  </a:lnTo>
                  <a:lnTo>
                    <a:pt x="564502" y="1504238"/>
                  </a:lnTo>
                  <a:lnTo>
                    <a:pt x="725932" y="1354874"/>
                  </a:lnTo>
                  <a:lnTo>
                    <a:pt x="1047610" y="1504137"/>
                  </a:lnTo>
                  <a:lnTo>
                    <a:pt x="1047610" y="1462138"/>
                  </a:lnTo>
                  <a:lnTo>
                    <a:pt x="756158" y="1326896"/>
                  </a:lnTo>
                  <a:lnTo>
                    <a:pt x="1069060" y="1037374"/>
                  </a:lnTo>
                  <a:lnTo>
                    <a:pt x="1128166" y="1038212"/>
                  </a:lnTo>
                  <a:lnTo>
                    <a:pt x="1443316" y="1326883"/>
                  </a:lnTo>
                  <a:lnTo>
                    <a:pt x="1443316" y="1275207"/>
                  </a:lnTo>
                  <a:lnTo>
                    <a:pt x="1185481" y="1039037"/>
                  </a:lnTo>
                  <a:lnTo>
                    <a:pt x="1981568" y="1050467"/>
                  </a:lnTo>
                  <a:lnTo>
                    <a:pt x="2004949" y="1062494"/>
                  </a:lnTo>
                  <a:lnTo>
                    <a:pt x="2004949" y="1002677"/>
                  </a:lnTo>
                  <a:lnTo>
                    <a:pt x="1985048" y="1012431"/>
                  </a:lnTo>
                  <a:lnTo>
                    <a:pt x="1143228" y="1000328"/>
                  </a:lnTo>
                  <a:lnTo>
                    <a:pt x="1126070" y="984618"/>
                  </a:lnTo>
                  <a:lnTo>
                    <a:pt x="1419212" y="713371"/>
                  </a:lnTo>
                  <a:lnTo>
                    <a:pt x="1991855" y="983043"/>
                  </a:lnTo>
                  <a:lnTo>
                    <a:pt x="2006511" y="1001903"/>
                  </a:lnTo>
                  <a:lnTo>
                    <a:pt x="2006511" y="947826"/>
                  </a:lnTo>
                  <a:lnTo>
                    <a:pt x="1449374" y="685457"/>
                  </a:lnTo>
                  <a:lnTo>
                    <a:pt x="2079980" y="101955"/>
                  </a:lnTo>
                  <a:lnTo>
                    <a:pt x="2086991" y="199288"/>
                  </a:lnTo>
                  <a:lnTo>
                    <a:pt x="2162124" y="0"/>
                  </a:lnTo>
                  <a:lnTo>
                    <a:pt x="1957603" y="59461"/>
                  </a:lnTo>
                  <a:lnTo>
                    <a:pt x="2054098" y="73990"/>
                  </a:lnTo>
                  <a:lnTo>
                    <a:pt x="1412201" y="667943"/>
                  </a:lnTo>
                  <a:lnTo>
                    <a:pt x="1382026" y="653745"/>
                  </a:lnTo>
                  <a:lnTo>
                    <a:pt x="1382026" y="695858"/>
                  </a:lnTo>
                  <a:lnTo>
                    <a:pt x="1097876" y="958799"/>
                  </a:lnTo>
                  <a:lnTo>
                    <a:pt x="206375" y="142201"/>
                  </a:lnTo>
                  <a:lnTo>
                    <a:pt x="1382026" y="695858"/>
                  </a:lnTo>
                  <a:lnTo>
                    <a:pt x="1382026" y="653745"/>
                  </a:lnTo>
                  <a:lnTo>
                    <a:pt x="111696" y="55486"/>
                  </a:lnTo>
                  <a:lnTo>
                    <a:pt x="66624" y="14185"/>
                  </a:lnTo>
                  <a:lnTo>
                    <a:pt x="40881" y="42278"/>
                  </a:lnTo>
                  <a:lnTo>
                    <a:pt x="73672" y="72326"/>
                  </a:lnTo>
                  <a:lnTo>
                    <a:pt x="70827" y="78359"/>
                  </a:lnTo>
                  <a:lnTo>
                    <a:pt x="90258" y="87515"/>
                  </a:lnTo>
                  <a:lnTo>
                    <a:pt x="1069797" y="984770"/>
                  </a:lnTo>
                  <a:lnTo>
                    <a:pt x="1054341" y="999070"/>
                  </a:lnTo>
                  <a:lnTo>
                    <a:pt x="1013815" y="998499"/>
                  </a:lnTo>
                  <a:lnTo>
                    <a:pt x="1013815" y="1036574"/>
                  </a:lnTo>
                  <a:lnTo>
                    <a:pt x="718794" y="1309560"/>
                  </a:lnTo>
                  <a:lnTo>
                    <a:pt x="688568" y="1295539"/>
                  </a:lnTo>
                  <a:lnTo>
                    <a:pt x="688568" y="1337525"/>
                  </a:lnTo>
                  <a:lnTo>
                    <a:pt x="536917" y="1477848"/>
                  </a:lnTo>
                  <a:lnTo>
                    <a:pt x="109372" y="1068743"/>
                  </a:lnTo>
                  <a:lnTo>
                    <a:pt x="688568" y="1337525"/>
                  </a:lnTo>
                  <a:lnTo>
                    <a:pt x="688568" y="1295539"/>
                  </a:lnTo>
                  <a:lnTo>
                    <a:pt x="102323" y="1023480"/>
                  </a:lnTo>
                  <a:lnTo>
                    <a:pt x="1013815" y="1036574"/>
                  </a:lnTo>
                  <a:lnTo>
                    <a:pt x="1013815" y="998499"/>
                  </a:lnTo>
                  <a:lnTo>
                    <a:pt x="13550" y="984097"/>
                  </a:lnTo>
                  <a:lnTo>
                    <a:pt x="13271" y="1003147"/>
                  </a:lnTo>
                  <a:lnTo>
                    <a:pt x="101" y="1016901"/>
                  </a:lnTo>
                  <a:lnTo>
                    <a:pt x="508901" y="1503768"/>
                  </a:lnTo>
                  <a:lnTo>
                    <a:pt x="330" y="1974354"/>
                  </a:lnTo>
                  <a:lnTo>
                    <a:pt x="13258" y="1988337"/>
                  </a:lnTo>
                  <a:lnTo>
                    <a:pt x="0" y="2001989"/>
                  </a:lnTo>
                  <a:lnTo>
                    <a:pt x="696760" y="2679179"/>
                  </a:lnTo>
                  <a:lnTo>
                    <a:pt x="7683" y="3005505"/>
                  </a:lnTo>
                  <a:lnTo>
                    <a:pt x="23990" y="3039948"/>
                  </a:lnTo>
                  <a:lnTo>
                    <a:pt x="725919" y="2707525"/>
                  </a:lnTo>
                  <a:lnTo>
                    <a:pt x="1076198" y="3047962"/>
                  </a:lnTo>
                  <a:lnTo>
                    <a:pt x="13690" y="4063009"/>
                  </a:lnTo>
                  <a:lnTo>
                    <a:pt x="26822" y="4076763"/>
                  </a:lnTo>
                  <a:lnTo>
                    <a:pt x="26847" y="4095839"/>
                  </a:lnTo>
                  <a:lnTo>
                    <a:pt x="2043582" y="4095839"/>
                  </a:lnTo>
                  <a:lnTo>
                    <a:pt x="1982622" y="4172039"/>
                  </a:lnTo>
                  <a:lnTo>
                    <a:pt x="2135022" y="4095839"/>
                  </a:lnTo>
                  <a:lnTo>
                    <a:pt x="2173122" y="40767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11305" y="1476838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2579" y="2541897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3366" y="3527088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457" y="4599810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702050" y="114817"/>
            <a:ext cx="478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spc="-10" dirty="0"/>
              <a:t> </a:t>
            </a:r>
            <a:r>
              <a:rPr dirty="0"/>
              <a:t>source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20" dirty="0"/>
              <a:t>sink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165132" y="1641185"/>
            <a:ext cx="2406650" cy="4138929"/>
            <a:chOff x="1165132" y="1641185"/>
            <a:chExt cx="2406650" cy="4138929"/>
          </a:xfrm>
        </p:grpSpPr>
        <p:sp>
          <p:nvSpPr>
            <p:cNvPr id="15" name="object 15"/>
            <p:cNvSpPr/>
            <p:nvPr/>
          </p:nvSpPr>
          <p:spPr>
            <a:xfrm>
              <a:off x="1625498" y="1641195"/>
              <a:ext cx="1946275" cy="4138929"/>
            </a:xfrm>
            <a:custGeom>
              <a:avLst/>
              <a:gdLst/>
              <a:ahLst/>
              <a:cxnLst/>
              <a:rect l="l" t="t" r="r" b="b"/>
              <a:pathLst>
                <a:path w="1946275" h="4138929">
                  <a:moveTo>
                    <a:pt x="1834248" y="4138701"/>
                  </a:moveTo>
                  <a:lnTo>
                    <a:pt x="1770722" y="3935399"/>
                  </a:lnTo>
                  <a:lnTo>
                    <a:pt x="1758124" y="4032173"/>
                  </a:lnTo>
                  <a:lnTo>
                    <a:pt x="27444" y="2234844"/>
                  </a:lnTo>
                  <a:lnTo>
                    <a:pt x="0" y="2261273"/>
                  </a:lnTo>
                  <a:lnTo>
                    <a:pt x="1730679" y="4058602"/>
                  </a:lnTo>
                  <a:lnTo>
                    <a:pt x="1633499" y="4067543"/>
                  </a:lnTo>
                  <a:lnTo>
                    <a:pt x="1834248" y="4138701"/>
                  </a:lnTo>
                  <a:close/>
                </a:path>
                <a:path w="1946275" h="4138929">
                  <a:moveTo>
                    <a:pt x="1865769" y="3122968"/>
                  </a:moveTo>
                  <a:lnTo>
                    <a:pt x="1827618" y="3068929"/>
                  </a:lnTo>
                  <a:lnTo>
                    <a:pt x="1810677" y="3044939"/>
                  </a:lnTo>
                  <a:lnTo>
                    <a:pt x="1742935" y="2948965"/>
                  </a:lnTo>
                  <a:lnTo>
                    <a:pt x="1760626" y="3044939"/>
                  </a:lnTo>
                  <a:lnTo>
                    <a:pt x="73075" y="2139543"/>
                  </a:lnTo>
                  <a:lnTo>
                    <a:pt x="55067" y="2173109"/>
                  </a:lnTo>
                  <a:lnTo>
                    <a:pt x="1742605" y="3078505"/>
                  </a:lnTo>
                  <a:lnTo>
                    <a:pt x="1652866" y="3116834"/>
                  </a:lnTo>
                  <a:lnTo>
                    <a:pt x="1865769" y="3122968"/>
                  </a:lnTo>
                  <a:close/>
                </a:path>
                <a:path w="1946275" h="4138929">
                  <a:moveTo>
                    <a:pt x="1895970" y="2050249"/>
                  </a:moveTo>
                  <a:lnTo>
                    <a:pt x="1705470" y="1954999"/>
                  </a:lnTo>
                  <a:lnTo>
                    <a:pt x="1766430" y="2031199"/>
                  </a:lnTo>
                  <a:lnTo>
                    <a:pt x="95072" y="2031199"/>
                  </a:lnTo>
                  <a:lnTo>
                    <a:pt x="95072" y="2069299"/>
                  </a:lnTo>
                  <a:lnTo>
                    <a:pt x="1766430" y="2069299"/>
                  </a:lnTo>
                  <a:lnTo>
                    <a:pt x="1705470" y="2145500"/>
                  </a:lnTo>
                  <a:lnTo>
                    <a:pt x="1895970" y="2050249"/>
                  </a:lnTo>
                  <a:close/>
                </a:path>
                <a:path w="1946275" h="4138929">
                  <a:moveTo>
                    <a:pt x="1903984" y="0"/>
                  </a:moveTo>
                  <a:lnTo>
                    <a:pt x="1701253" y="65303"/>
                  </a:lnTo>
                  <a:lnTo>
                    <a:pt x="1798129" y="77063"/>
                  </a:lnTo>
                  <a:lnTo>
                    <a:pt x="393" y="1838833"/>
                  </a:lnTo>
                  <a:lnTo>
                    <a:pt x="27063" y="1866036"/>
                  </a:lnTo>
                  <a:lnTo>
                    <a:pt x="1824799" y="104267"/>
                  </a:lnTo>
                  <a:lnTo>
                    <a:pt x="1834591" y="201358"/>
                  </a:lnTo>
                  <a:lnTo>
                    <a:pt x="1868055" y="104267"/>
                  </a:lnTo>
                  <a:lnTo>
                    <a:pt x="1876412" y="80010"/>
                  </a:lnTo>
                  <a:lnTo>
                    <a:pt x="1822335" y="79997"/>
                  </a:lnTo>
                  <a:lnTo>
                    <a:pt x="1876412" y="79997"/>
                  </a:lnTo>
                  <a:lnTo>
                    <a:pt x="1903984" y="0"/>
                  </a:lnTo>
                  <a:close/>
                </a:path>
                <a:path w="1946275" h="4138929">
                  <a:moveTo>
                    <a:pt x="1945665" y="1065047"/>
                  </a:moveTo>
                  <a:lnTo>
                    <a:pt x="1732749" y="1059167"/>
                  </a:lnTo>
                  <a:lnTo>
                    <a:pt x="1820189" y="1102499"/>
                  </a:lnTo>
                  <a:lnTo>
                    <a:pt x="56032" y="1924494"/>
                  </a:lnTo>
                  <a:lnTo>
                    <a:pt x="72123" y="1959025"/>
                  </a:lnTo>
                  <a:lnTo>
                    <a:pt x="1836280" y="1137031"/>
                  </a:lnTo>
                  <a:lnTo>
                    <a:pt x="1813217" y="1231849"/>
                  </a:lnTo>
                  <a:lnTo>
                    <a:pt x="1945665" y="106504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5132" y="341168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EFA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077140" y="1684452"/>
            <a:ext cx="2955925" cy="4121150"/>
            <a:chOff x="8077140" y="1684452"/>
            <a:chExt cx="2955925" cy="4121150"/>
          </a:xfrm>
        </p:grpSpPr>
        <p:sp>
          <p:nvSpPr>
            <p:cNvPr id="18" name="object 18"/>
            <p:cNvSpPr/>
            <p:nvPr/>
          </p:nvSpPr>
          <p:spPr>
            <a:xfrm>
              <a:off x="8077136" y="1684464"/>
              <a:ext cx="2481580" cy="4121150"/>
            </a:xfrm>
            <a:custGeom>
              <a:avLst/>
              <a:gdLst/>
              <a:ahLst/>
              <a:cxnLst/>
              <a:rect l="l" t="t" r="r" b="b"/>
              <a:pathLst>
                <a:path w="2481579" h="4121150">
                  <a:moveTo>
                    <a:pt x="2481224" y="2204783"/>
                  </a:moveTo>
                  <a:lnTo>
                    <a:pt x="2274100" y="2254389"/>
                  </a:lnTo>
                  <a:lnTo>
                    <a:pt x="2369794" y="2273528"/>
                  </a:lnTo>
                  <a:lnTo>
                    <a:pt x="205435" y="4091825"/>
                  </a:lnTo>
                  <a:lnTo>
                    <a:pt x="229946" y="4120997"/>
                  </a:lnTo>
                  <a:lnTo>
                    <a:pt x="2394293" y="2302700"/>
                  </a:lnTo>
                  <a:lnTo>
                    <a:pt x="2396642" y="2400249"/>
                  </a:lnTo>
                  <a:lnTo>
                    <a:pt x="2438857" y="2302700"/>
                  </a:lnTo>
                  <a:lnTo>
                    <a:pt x="2449398" y="2278316"/>
                  </a:lnTo>
                  <a:lnTo>
                    <a:pt x="2481224" y="2204783"/>
                  </a:lnTo>
                  <a:close/>
                </a:path>
                <a:path w="2481579" h="4121150">
                  <a:moveTo>
                    <a:pt x="2481224" y="1809165"/>
                  </a:moveTo>
                  <a:lnTo>
                    <a:pt x="2383053" y="1620151"/>
                  </a:lnTo>
                  <a:lnTo>
                    <a:pt x="2387600" y="1717636"/>
                  </a:lnTo>
                  <a:lnTo>
                    <a:pt x="22390" y="0"/>
                  </a:lnTo>
                  <a:lnTo>
                    <a:pt x="0" y="30822"/>
                  </a:lnTo>
                  <a:lnTo>
                    <a:pt x="2365222" y="1748459"/>
                  </a:lnTo>
                  <a:lnTo>
                    <a:pt x="2292362" y="1768462"/>
                  </a:lnTo>
                  <a:lnTo>
                    <a:pt x="2284044" y="1759712"/>
                  </a:lnTo>
                  <a:lnTo>
                    <a:pt x="2287473" y="1769808"/>
                  </a:lnTo>
                  <a:lnTo>
                    <a:pt x="2271115" y="1774291"/>
                  </a:lnTo>
                  <a:lnTo>
                    <a:pt x="2290076" y="1777441"/>
                  </a:lnTo>
                  <a:lnTo>
                    <a:pt x="2315502" y="1852091"/>
                  </a:lnTo>
                  <a:lnTo>
                    <a:pt x="140830" y="1067041"/>
                  </a:lnTo>
                  <a:lnTo>
                    <a:pt x="127889" y="1102880"/>
                  </a:lnTo>
                  <a:lnTo>
                    <a:pt x="2302573" y="1887918"/>
                  </a:lnTo>
                  <a:lnTo>
                    <a:pt x="2239289" y="1926691"/>
                  </a:lnTo>
                  <a:lnTo>
                    <a:pt x="2209381" y="1911731"/>
                  </a:lnTo>
                  <a:lnTo>
                    <a:pt x="2227237" y="1934070"/>
                  </a:lnTo>
                  <a:lnTo>
                    <a:pt x="2219363" y="1938896"/>
                  </a:lnTo>
                  <a:lnTo>
                    <a:pt x="2230094" y="1937639"/>
                  </a:lnTo>
                  <a:lnTo>
                    <a:pt x="2270328" y="1987931"/>
                  </a:lnTo>
                  <a:lnTo>
                    <a:pt x="109969" y="1987918"/>
                  </a:lnTo>
                  <a:lnTo>
                    <a:pt x="109969" y="2026018"/>
                  </a:lnTo>
                  <a:lnTo>
                    <a:pt x="2270341" y="2026031"/>
                  </a:lnTo>
                  <a:lnTo>
                    <a:pt x="2234628" y="2070658"/>
                  </a:lnTo>
                  <a:lnTo>
                    <a:pt x="2210714" y="2069338"/>
                  </a:lnTo>
                  <a:lnTo>
                    <a:pt x="2228253" y="2078647"/>
                  </a:lnTo>
                  <a:lnTo>
                    <a:pt x="2209381" y="2102231"/>
                  </a:lnTo>
                  <a:lnTo>
                    <a:pt x="2241994" y="2085924"/>
                  </a:lnTo>
                  <a:lnTo>
                    <a:pt x="2296934" y="2115045"/>
                  </a:lnTo>
                  <a:lnTo>
                    <a:pt x="108673" y="3062211"/>
                  </a:lnTo>
                  <a:lnTo>
                    <a:pt x="123812" y="3097174"/>
                  </a:lnTo>
                  <a:lnTo>
                    <a:pt x="2312060" y="2150008"/>
                  </a:lnTo>
                  <a:lnTo>
                    <a:pt x="2286393" y="2244153"/>
                  </a:lnTo>
                  <a:lnTo>
                    <a:pt x="2365464" y="2150008"/>
                  </a:lnTo>
                  <a:lnTo>
                    <a:pt x="2385237" y="2126488"/>
                  </a:lnTo>
                  <a:lnTo>
                    <a:pt x="2351849" y="2126488"/>
                  </a:lnTo>
                  <a:lnTo>
                    <a:pt x="2385237" y="2126475"/>
                  </a:lnTo>
                  <a:lnTo>
                    <a:pt x="2423376" y="2081072"/>
                  </a:lnTo>
                  <a:lnTo>
                    <a:pt x="2268753" y="2072551"/>
                  </a:lnTo>
                  <a:lnTo>
                    <a:pt x="2399881" y="2006981"/>
                  </a:lnTo>
                  <a:lnTo>
                    <a:pt x="2361781" y="1987931"/>
                  </a:lnTo>
                  <a:lnTo>
                    <a:pt x="2255253" y="1934679"/>
                  </a:lnTo>
                  <a:lnTo>
                    <a:pt x="2430881" y="1913991"/>
                  </a:lnTo>
                  <a:lnTo>
                    <a:pt x="2393937" y="1875180"/>
                  </a:lnTo>
                  <a:lnTo>
                    <a:pt x="2371966" y="1852091"/>
                  </a:lnTo>
                  <a:lnTo>
                    <a:pt x="2302941" y="1779587"/>
                  </a:lnTo>
                  <a:lnTo>
                    <a:pt x="2481224" y="180916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7027" y="3411687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96401" y="3406020"/>
            <a:ext cx="84709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𝑠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source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12087" y="3406019"/>
            <a:ext cx="51371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𝑡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45"/>
              </a:spcBef>
            </a:pPr>
            <a:r>
              <a:rPr sz="2400" spc="-20" dirty="0">
                <a:solidFill>
                  <a:srgbClr val="548235"/>
                </a:solidFill>
                <a:latin typeface="Calibri"/>
                <a:cs typeface="Calibri"/>
              </a:rPr>
              <a:t>sink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6928" y="4306272"/>
            <a:ext cx="742771" cy="88425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154398" y="1273713"/>
            <a:ext cx="889635" cy="4963795"/>
            <a:chOff x="7154398" y="1273713"/>
            <a:chExt cx="889635" cy="496379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4398" y="5348110"/>
              <a:ext cx="889028" cy="8890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4398" y="3279989"/>
              <a:ext cx="884252" cy="88425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4398" y="2292162"/>
              <a:ext cx="884252" cy="8842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4398" y="1273713"/>
              <a:ext cx="884252" cy="88425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542247" y="5626479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744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547" y="4318789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2602" y="2361284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5907" y="3340977"/>
            <a:ext cx="700916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0794" y="5422642"/>
            <a:ext cx="644716" cy="7144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0296" y="1330187"/>
            <a:ext cx="518835" cy="7076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11305" y="1476838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579" y="2541897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3366" y="3527088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457" y="4599810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3546" y="1703107"/>
            <a:ext cx="2173605" cy="4172585"/>
          </a:xfrm>
          <a:custGeom>
            <a:avLst/>
            <a:gdLst/>
            <a:ahLst/>
            <a:cxnLst/>
            <a:rect l="l" t="t" r="r" b="b"/>
            <a:pathLst>
              <a:path w="2173604" h="4172585">
                <a:moveTo>
                  <a:pt x="2173122" y="4076789"/>
                </a:moveTo>
                <a:lnTo>
                  <a:pt x="2159787" y="4070134"/>
                </a:lnTo>
                <a:lnTo>
                  <a:pt x="2091893" y="3875709"/>
                </a:lnTo>
                <a:lnTo>
                  <a:pt x="2082507" y="3972839"/>
                </a:lnTo>
                <a:lnTo>
                  <a:pt x="2055952" y="3947033"/>
                </a:lnTo>
                <a:lnTo>
                  <a:pt x="2055952" y="4000157"/>
                </a:lnTo>
                <a:lnTo>
                  <a:pt x="2027097" y="4003789"/>
                </a:lnTo>
                <a:lnTo>
                  <a:pt x="1982622" y="3981539"/>
                </a:lnTo>
                <a:lnTo>
                  <a:pt x="2002853" y="4006837"/>
                </a:lnTo>
                <a:lnTo>
                  <a:pt x="1959127" y="4012323"/>
                </a:lnTo>
                <a:lnTo>
                  <a:pt x="2023630" y="4032821"/>
                </a:lnTo>
                <a:lnTo>
                  <a:pt x="2043582" y="4057739"/>
                </a:lnTo>
                <a:lnTo>
                  <a:pt x="104813" y="4057739"/>
                </a:lnTo>
                <a:lnTo>
                  <a:pt x="1414818" y="3377082"/>
                </a:lnTo>
                <a:lnTo>
                  <a:pt x="2055952" y="4000157"/>
                </a:lnTo>
                <a:lnTo>
                  <a:pt x="2055952" y="3947033"/>
                </a:lnTo>
                <a:lnTo>
                  <a:pt x="1450441" y="3358565"/>
                </a:lnTo>
                <a:lnTo>
                  <a:pt x="2009470" y="3068104"/>
                </a:lnTo>
                <a:lnTo>
                  <a:pt x="1990509" y="3163824"/>
                </a:lnTo>
                <a:lnTo>
                  <a:pt x="2060003" y="3068104"/>
                </a:lnTo>
                <a:lnTo>
                  <a:pt x="2077377" y="3044177"/>
                </a:lnTo>
                <a:lnTo>
                  <a:pt x="2099538" y="3013646"/>
                </a:lnTo>
                <a:lnTo>
                  <a:pt x="2121636" y="3020466"/>
                </a:lnTo>
                <a:lnTo>
                  <a:pt x="2112695" y="2995523"/>
                </a:lnTo>
                <a:lnTo>
                  <a:pt x="2115642" y="2991472"/>
                </a:lnTo>
                <a:lnTo>
                  <a:pt x="2111273" y="2991548"/>
                </a:lnTo>
                <a:lnTo>
                  <a:pt x="2093353" y="2941459"/>
                </a:lnTo>
                <a:lnTo>
                  <a:pt x="2084641" y="2917152"/>
                </a:lnTo>
                <a:lnTo>
                  <a:pt x="2049843" y="2819946"/>
                </a:lnTo>
                <a:lnTo>
                  <a:pt x="2041207" y="2917152"/>
                </a:lnTo>
                <a:lnTo>
                  <a:pt x="2032012" y="2908363"/>
                </a:lnTo>
                <a:lnTo>
                  <a:pt x="2032012" y="2992780"/>
                </a:lnTo>
                <a:lnTo>
                  <a:pt x="1902675" y="2994787"/>
                </a:lnTo>
                <a:lnTo>
                  <a:pt x="1991906" y="3034296"/>
                </a:lnTo>
                <a:lnTo>
                  <a:pt x="1421650" y="3330600"/>
                </a:lnTo>
                <a:lnTo>
                  <a:pt x="1386039" y="3295993"/>
                </a:lnTo>
                <a:lnTo>
                  <a:pt x="1386039" y="3349104"/>
                </a:lnTo>
                <a:lnTo>
                  <a:pt x="136563" y="3998315"/>
                </a:lnTo>
                <a:lnTo>
                  <a:pt x="1103541" y="3074543"/>
                </a:lnTo>
                <a:lnTo>
                  <a:pt x="1386039" y="3349104"/>
                </a:lnTo>
                <a:lnTo>
                  <a:pt x="1386039" y="3295993"/>
                </a:lnTo>
                <a:lnTo>
                  <a:pt x="1131100" y="3048203"/>
                </a:lnTo>
                <a:lnTo>
                  <a:pt x="1627466" y="2574023"/>
                </a:lnTo>
                <a:lnTo>
                  <a:pt x="2014867" y="2944685"/>
                </a:lnTo>
                <a:lnTo>
                  <a:pt x="1918144" y="2957588"/>
                </a:lnTo>
                <a:lnTo>
                  <a:pt x="2032012" y="2992780"/>
                </a:lnTo>
                <a:lnTo>
                  <a:pt x="2032012" y="2908363"/>
                </a:lnTo>
                <a:lnTo>
                  <a:pt x="1655038" y="2547683"/>
                </a:lnTo>
                <a:lnTo>
                  <a:pt x="2081618" y="2140153"/>
                </a:lnTo>
                <a:lnTo>
                  <a:pt x="2090166" y="2237359"/>
                </a:lnTo>
                <a:lnTo>
                  <a:pt x="2125065" y="2140153"/>
                </a:lnTo>
                <a:lnTo>
                  <a:pt x="2133777" y="2115858"/>
                </a:lnTo>
                <a:lnTo>
                  <a:pt x="2162124" y="2036902"/>
                </a:lnTo>
                <a:lnTo>
                  <a:pt x="2130463" y="2046668"/>
                </a:lnTo>
                <a:lnTo>
                  <a:pt x="2162124" y="2006269"/>
                </a:lnTo>
                <a:lnTo>
                  <a:pt x="2110600" y="2005177"/>
                </a:lnTo>
                <a:lnTo>
                  <a:pt x="2136444" y="1992249"/>
                </a:lnTo>
                <a:lnTo>
                  <a:pt x="2144268" y="1992020"/>
                </a:lnTo>
                <a:lnTo>
                  <a:pt x="2142159" y="1989391"/>
                </a:lnTo>
                <a:lnTo>
                  <a:pt x="2144268" y="1988337"/>
                </a:lnTo>
                <a:lnTo>
                  <a:pt x="2139378" y="1985899"/>
                </a:lnTo>
                <a:lnTo>
                  <a:pt x="2108492" y="1947125"/>
                </a:lnTo>
                <a:lnTo>
                  <a:pt x="2166899" y="1963775"/>
                </a:lnTo>
                <a:lnTo>
                  <a:pt x="2137346" y="1886572"/>
                </a:lnTo>
                <a:lnTo>
                  <a:pt x="2128024" y="1862239"/>
                </a:lnTo>
                <a:lnTo>
                  <a:pt x="2090750" y="1764868"/>
                </a:lnTo>
                <a:lnTo>
                  <a:pt x="2084235" y="1862239"/>
                </a:lnTo>
                <a:lnTo>
                  <a:pt x="2045525" y="1826793"/>
                </a:lnTo>
                <a:lnTo>
                  <a:pt x="2045525" y="2111298"/>
                </a:lnTo>
                <a:lnTo>
                  <a:pt x="2042274" y="2125040"/>
                </a:lnTo>
                <a:lnTo>
                  <a:pt x="1627479" y="2521318"/>
                </a:lnTo>
                <a:lnTo>
                  <a:pt x="1599907" y="2494940"/>
                </a:lnTo>
                <a:lnTo>
                  <a:pt x="1599907" y="2547658"/>
                </a:lnTo>
                <a:lnTo>
                  <a:pt x="1103757" y="3021634"/>
                </a:lnTo>
                <a:lnTo>
                  <a:pt x="762673" y="2690126"/>
                </a:lnTo>
                <a:lnTo>
                  <a:pt x="1422311" y="2377719"/>
                </a:lnTo>
                <a:lnTo>
                  <a:pt x="1599907" y="2547658"/>
                </a:lnTo>
                <a:lnTo>
                  <a:pt x="1599907" y="2494940"/>
                </a:lnTo>
                <a:lnTo>
                  <a:pt x="1459166" y="2360269"/>
                </a:lnTo>
                <a:lnTo>
                  <a:pt x="1998268" y="2104948"/>
                </a:lnTo>
                <a:lnTo>
                  <a:pt x="2045525" y="2111298"/>
                </a:lnTo>
                <a:lnTo>
                  <a:pt x="2045525" y="1826793"/>
                </a:lnTo>
                <a:lnTo>
                  <a:pt x="2036889" y="1818881"/>
                </a:lnTo>
                <a:lnTo>
                  <a:pt x="2036889" y="2044509"/>
                </a:lnTo>
                <a:lnTo>
                  <a:pt x="1429702" y="2332063"/>
                </a:lnTo>
                <a:lnTo>
                  <a:pt x="1392834" y="2296795"/>
                </a:lnTo>
                <a:lnTo>
                  <a:pt x="1392834" y="2349525"/>
                </a:lnTo>
                <a:lnTo>
                  <a:pt x="733501" y="2661780"/>
                </a:lnTo>
                <a:lnTo>
                  <a:pt x="60198" y="2007387"/>
                </a:lnTo>
                <a:lnTo>
                  <a:pt x="1035265" y="2007387"/>
                </a:lnTo>
                <a:lnTo>
                  <a:pt x="1392834" y="2349525"/>
                </a:lnTo>
                <a:lnTo>
                  <a:pt x="1392834" y="2296795"/>
                </a:lnTo>
                <a:lnTo>
                  <a:pt x="1090371" y="2007387"/>
                </a:lnTo>
                <a:lnTo>
                  <a:pt x="1960791" y="2007387"/>
                </a:lnTo>
                <a:lnTo>
                  <a:pt x="1999576" y="2026323"/>
                </a:lnTo>
                <a:lnTo>
                  <a:pt x="1953768" y="2083587"/>
                </a:lnTo>
                <a:lnTo>
                  <a:pt x="2034374" y="2043290"/>
                </a:lnTo>
                <a:lnTo>
                  <a:pt x="2036889" y="2044509"/>
                </a:lnTo>
                <a:lnTo>
                  <a:pt x="2036889" y="1818881"/>
                </a:lnTo>
                <a:lnTo>
                  <a:pt x="2028596" y="1811286"/>
                </a:lnTo>
                <a:lnTo>
                  <a:pt x="2028596" y="1894992"/>
                </a:lnTo>
                <a:lnTo>
                  <a:pt x="2007552" y="1898269"/>
                </a:lnTo>
                <a:lnTo>
                  <a:pt x="2007552" y="1960333"/>
                </a:lnTo>
                <a:lnTo>
                  <a:pt x="1989556" y="1969287"/>
                </a:lnTo>
                <a:lnTo>
                  <a:pt x="1050556" y="1969287"/>
                </a:lnTo>
                <a:lnTo>
                  <a:pt x="995451" y="1916569"/>
                </a:lnTo>
                <a:lnTo>
                  <a:pt x="995451" y="1969287"/>
                </a:lnTo>
                <a:lnTo>
                  <a:pt x="102387" y="1969287"/>
                </a:lnTo>
                <a:lnTo>
                  <a:pt x="710679" y="1696808"/>
                </a:lnTo>
                <a:lnTo>
                  <a:pt x="995451" y="1969287"/>
                </a:lnTo>
                <a:lnTo>
                  <a:pt x="995451" y="1916569"/>
                </a:lnTo>
                <a:lnTo>
                  <a:pt x="748207" y="1680006"/>
                </a:lnTo>
                <a:lnTo>
                  <a:pt x="1093393" y="1525384"/>
                </a:lnTo>
                <a:lnTo>
                  <a:pt x="1993887" y="1943239"/>
                </a:lnTo>
                <a:lnTo>
                  <a:pt x="2007552" y="1960333"/>
                </a:lnTo>
                <a:lnTo>
                  <a:pt x="2007552" y="1898269"/>
                </a:lnTo>
                <a:lnTo>
                  <a:pt x="1992541" y="1900605"/>
                </a:lnTo>
                <a:lnTo>
                  <a:pt x="1139444" y="1504746"/>
                </a:lnTo>
                <a:lnTo>
                  <a:pt x="1473923" y="1354912"/>
                </a:lnTo>
                <a:lnTo>
                  <a:pt x="2018474" y="1853679"/>
                </a:lnTo>
                <a:lnTo>
                  <a:pt x="2028596" y="1894992"/>
                </a:lnTo>
                <a:lnTo>
                  <a:pt x="2028596" y="1811286"/>
                </a:lnTo>
                <a:lnTo>
                  <a:pt x="1511820" y="1337945"/>
                </a:lnTo>
                <a:lnTo>
                  <a:pt x="2033841" y="1104099"/>
                </a:lnTo>
                <a:lnTo>
                  <a:pt x="2009355" y="1198562"/>
                </a:lnTo>
                <a:lnTo>
                  <a:pt x="2086686" y="1104099"/>
                </a:lnTo>
                <a:lnTo>
                  <a:pt x="2106015" y="1080477"/>
                </a:lnTo>
                <a:lnTo>
                  <a:pt x="2144268" y="1033754"/>
                </a:lnTo>
                <a:lnTo>
                  <a:pt x="2105926" y="985062"/>
                </a:lnTo>
                <a:lnTo>
                  <a:pt x="2050275" y="985062"/>
                </a:lnTo>
                <a:lnTo>
                  <a:pt x="2105926" y="985050"/>
                </a:lnTo>
                <a:lnTo>
                  <a:pt x="2087245" y="961326"/>
                </a:lnTo>
                <a:lnTo>
                  <a:pt x="2012505" y="866419"/>
                </a:lnTo>
                <a:lnTo>
                  <a:pt x="2035187" y="961326"/>
                </a:lnTo>
                <a:lnTo>
                  <a:pt x="2006511" y="947826"/>
                </a:lnTo>
                <a:lnTo>
                  <a:pt x="2006511" y="1001903"/>
                </a:lnTo>
                <a:lnTo>
                  <a:pt x="2004949" y="1002677"/>
                </a:lnTo>
                <a:lnTo>
                  <a:pt x="2004949" y="1062494"/>
                </a:lnTo>
                <a:lnTo>
                  <a:pt x="1988248" y="1082776"/>
                </a:lnTo>
                <a:lnTo>
                  <a:pt x="1481201" y="1309903"/>
                </a:lnTo>
                <a:lnTo>
                  <a:pt x="1443316" y="1275207"/>
                </a:lnTo>
                <a:lnTo>
                  <a:pt x="1443316" y="1326870"/>
                </a:lnTo>
                <a:lnTo>
                  <a:pt x="1093660" y="1483499"/>
                </a:lnTo>
                <a:lnTo>
                  <a:pt x="1047610" y="1462138"/>
                </a:lnTo>
                <a:lnTo>
                  <a:pt x="1047610" y="1504137"/>
                </a:lnTo>
                <a:lnTo>
                  <a:pt x="718489" y="1651571"/>
                </a:lnTo>
                <a:lnTo>
                  <a:pt x="680948" y="1615655"/>
                </a:lnTo>
                <a:lnTo>
                  <a:pt x="680948" y="1668373"/>
                </a:lnTo>
                <a:lnTo>
                  <a:pt x="111366" y="1923516"/>
                </a:lnTo>
                <a:lnTo>
                  <a:pt x="536486" y="1530159"/>
                </a:lnTo>
                <a:lnTo>
                  <a:pt x="680948" y="1668373"/>
                </a:lnTo>
                <a:lnTo>
                  <a:pt x="680948" y="1615655"/>
                </a:lnTo>
                <a:lnTo>
                  <a:pt x="564502" y="1504238"/>
                </a:lnTo>
                <a:lnTo>
                  <a:pt x="725932" y="1354874"/>
                </a:lnTo>
                <a:lnTo>
                  <a:pt x="1047610" y="1504137"/>
                </a:lnTo>
                <a:lnTo>
                  <a:pt x="1047610" y="1462138"/>
                </a:lnTo>
                <a:lnTo>
                  <a:pt x="756158" y="1326896"/>
                </a:lnTo>
                <a:lnTo>
                  <a:pt x="1069060" y="1037374"/>
                </a:lnTo>
                <a:lnTo>
                  <a:pt x="1128179" y="1038212"/>
                </a:lnTo>
                <a:lnTo>
                  <a:pt x="1443316" y="1326870"/>
                </a:lnTo>
                <a:lnTo>
                  <a:pt x="1443316" y="1275207"/>
                </a:lnTo>
                <a:lnTo>
                  <a:pt x="1185494" y="1039037"/>
                </a:lnTo>
                <a:lnTo>
                  <a:pt x="1981568" y="1050467"/>
                </a:lnTo>
                <a:lnTo>
                  <a:pt x="2004949" y="1062494"/>
                </a:lnTo>
                <a:lnTo>
                  <a:pt x="2004949" y="1002677"/>
                </a:lnTo>
                <a:lnTo>
                  <a:pt x="1985048" y="1012431"/>
                </a:lnTo>
                <a:lnTo>
                  <a:pt x="1143241" y="1000328"/>
                </a:lnTo>
                <a:lnTo>
                  <a:pt x="1126070" y="984618"/>
                </a:lnTo>
                <a:lnTo>
                  <a:pt x="1419212" y="713371"/>
                </a:lnTo>
                <a:lnTo>
                  <a:pt x="1991855" y="983043"/>
                </a:lnTo>
                <a:lnTo>
                  <a:pt x="2006511" y="1001903"/>
                </a:lnTo>
                <a:lnTo>
                  <a:pt x="2006511" y="947826"/>
                </a:lnTo>
                <a:lnTo>
                  <a:pt x="1449387" y="685457"/>
                </a:lnTo>
                <a:lnTo>
                  <a:pt x="2079980" y="101955"/>
                </a:lnTo>
                <a:lnTo>
                  <a:pt x="2086991" y="199288"/>
                </a:lnTo>
                <a:lnTo>
                  <a:pt x="2162124" y="0"/>
                </a:lnTo>
                <a:lnTo>
                  <a:pt x="1957603" y="59461"/>
                </a:lnTo>
                <a:lnTo>
                  <a:pt x="2054098" y="73990"/>
                </a:lnTo>
                <a:lnTo>
                  <a:pt x="1412201" y="667943"/>
                </a:lnTo>
                <a:lnTo>
                  <a:pt x="1382026" y="653745"/>
                </a:lnTo>
                <a:lnTo>
                  <a:pt x="1382026" y="695858"/>
                </a:lnTo>
                <a:lnTo>
                  <a:pt x="1097876" y="958786"/>
                </a:lnTo>
                <a:lnTo>
                  <a:pt x="206362" y="142201"/>
                </a:lnTo>
                <a:lnTo>
                  <a:pt x="1382026" y="695858"/>
                </a:lnTo>
                <a:lnTo>
                  <a:pt x="1382026" y="653745"/>
                </a:lnTo>
                <a:lnTo>
                  <a:pt x="111696" y="55486"/>
                </a:lnTo>
                <a:lnTo>
                  <a:pt x="66624" y="14185"/>
                </a:lnTo>
                <a:lnTo>
                  <a:pt x="40881" y="42278"/>
                </a:lnTo>
                <a:lnTo>
                  <a:pt x="73672" y="72326"/>
                </a:lnTo>
                <a:lnTo>
                  <a:pt x="70827" y="78359"/>
                </a:lnTo>
                <a:lnTo>
                  <a:pt x="90258" y="87515"/>
                </a:lnTo>
                <a:lnTo>
                  <a:pt x="1069809" y="984758"/>
                </a:lnTo>
                <a:lnTo>
                  <a:pt x="1054341" y="999070"/>
                </a:lnTo>
                <a:lnTo>
                  <a:pt x="1013815" y="998499"/>
                </a:lnTo>
                <a:lnTo>
                  <a:pt x="1013815" y="1036574"/>
                </a:lnTo>
                <a:lnTo>
                  <a:pt x="718794" y="1309560"/>
                </a:lnTo>
                <a:lnTo>
                  <a:pt x="688568" y="1295539"/>
                </a:lnTo>
                <a:lnTo>
                  <a:pt x="688568" y="1337525"/>
                </a:lnTo>
                <a:lnTo>
                  <a:pt x="536917" y="1477848"/>
                </a:lnTo>
                <a:lnTo>
                  <a:pt x="109372" y="1068743"/>
                </a:lnTo>
                <a:lnTo>
                  <a:pt x="688568" y="1337525"/>
                </a:lnTo>
                <a:lnTo>
                  <a:pt x="688568" y="1295539"/>
                </a:lnTo>
                <a:lnTo>
                  <a:pt x="102323" y="1023480"/>
                </a:lnTo>
                <a:lnTo>
                  <a:pt x="1013815" y="1036574"/>
                </a:lnTo>
                <a:lnTo>
                  <a:pt x="1013815" y="998499"/>
                </a:lnTo>
                <a:lnTo>
                  <a:pt x="13550" y="984097"/>
                </a:lnTo>
                <a:lnTo>
                  <a:pt x="13271" y="1003147"/>
                </a:lnTo>
                <a:lnTo>
                  <a:pt x="101" y="1016901"/>
                </a:lnTo>
                <a:lnTo>
                  <a:pt x="508901" y="1503768"/>
                </a:lnTo>
                <a:lnTo>
                  <a:pt x="330" y="1974354"/>
                </a:lnTo>
                <a:lnTo>
                  <a:pt x="13258" y="1988337"/>
                </a:lnTo>
                <a:lnTo>
                  <a:pt x="0" y="2001989"/>
                </a:lnTo>
                <a:lnTo>
                  <a:pt x="696760" y="2679179"/>
                </a:lnTo>
                <a:lnTo>
                  <a:pt x="7683" y="3005505"/>
                </a:lnTo>
                <a:lnTo>
                  <a:pt x="23990" y="3039948"/>
                </a:lnTo>
                <a:lnTo>
                  <a:pt x="725919" y="2707525"/>
                </a:lnTo>
                <a:lnTo>
                  <a:pt x="1076198" y="3047962"/>
                </a:lnTo>
                <a:lnTo>
                  <a:pt x="13690" y="4063009"/>
                </a:lnTo>
                <a:lnTo>
                  <a:pt x="26822" y="4076763"/>
                </a:lnTo>
                <a:lnTo>
                  <a:pt x="26847" y="4095839"/>
                </a:lnTo>
                <a:lnTo>
                  <a:pt x="2043582" y="4095839"/>
                </a:lnTo>
                <a:lnTo>
                  <a:pt x="1982622" y="4172039"/>
                </a:lnTo>
                <a:lnTo>
                  <a:pt x="2135022" y="4095839"/>
                </a:lnTo>
                <a:lnTo>
                  <a:pt x="2173122" y="40767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28737" y="114817"/>
            <a:ext cx="953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edge</a:t>
            </a:r>
            <a:r>
              <a:rPr spc="-5" dirty="0"/>
              <a:t> </a:t>
            </a:r>
            <a:r>
              <a:rPr dirty="0"/>
              <a:t>weights</a:t>
            </a:r>
            <a:r>
              <a:rPr spc="-10" dirty="0"/>
              <a:t> </a:t>
            </a:r>
            <a:r>
              <a:rPr dirty="0"/>
              <a:t>(capacities)</a:t>
            </a:r>
            <a:r>
              <a:rPr spc="-5" dirty="0"/>
              <a:t> </a:t>
            </a:r>
            <a:r>
              <a:rPr dirty="0"/>
              <a:t>are</a:t>
            </a:r>
            <a:r>
              <a:rPr spc="-5" dirty="0"/>
              <a:t> </a:t>
            </a:r>
            <a:r>
              <a:rPr spc="-20" dirty="0"/>
              <a:t>ones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165132" y="1641185"/>
            <a:ext cx="2364740" cy="4138929"/>
            <a:chOff x="1165132" y="1641185"/>
            <a:chExt cx="2364740" cy="4138929"/>
          </a:xfrm>
        </p:grpSpPr>
        <p:sp>
          <p:nvSpPr>
            <p:cNvPr id="14" name="object 14"/>
            <p:cNvSpPr/>
            <p:nvPr/>
          </p:nvSpPr>
          <p:spPr>
            <a:xfrm>
              <a:off x="1165132" y="341168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EFA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5498" y="1641195"/>
              <a:ext cx="1904364" cy="4138929"/>
            </a:xfrm>
            <a:custGeom>
              <a:avLst/>
              <a:gdLst/>
              <a:ahLst/>
              <a:cxnLst/>
              <a:rect l="l" t="t" r="r" b="b"/>
              <a:pathLst>
                <a:path w="1904364" h="4138929">
                  <a:moveTo>
                    <a:pt x="1834248" y="4138701"/>
                  </a:moveTo>
                  <a:lnTo>
                    <a:pt x="1770722" y="3935399"/>
                  </a:lnTo>
                  <a:lnTo>
                    <a:pt x="1758124" y="4032173"/>
                  </a:lnTo>
                  <a:lnTo>
                    <a:pt x="27444" y="2234844"/>
                  </a:lnTo>
                  <a:lnTo>
                    <a:pt x="0" y="2261273"/>
                  </a:lnTo>
                  <a:lnTo>
                    <a:pt x="1730679" y="4058602"/>
                  </a:lnTo>
                  <a:lnTo>
                    <a:pt x="1633499" y="4067543"/>
                  </a:lnTo>
                  <a:lnTo>
                    <a:pt x="1834248" y="4138701"/>
                  </a:lnTo>
                  <a:close/>
                </a:path>
                <a:path w="1904364" h="4138929">
                  <a:moveTo>
                    <a:pt x="1895970" y="2050249"/>
                  </a:moveTo>
                  <a:lnTo>
                    <a:pt x="1705470" y="1954999"/>
                  </a:lnTo>
                  <a:lnTo>
                    <a:pt x="1766430" y="2031199"/>
                  </a:lnTo>
                  <a:lnTo>
                    <a:pt x="95072" y="2031199"/>
                  </a:lnTo>
                  <a:lnTo>
                    <a:pt x="95072" y="2069299"/>
                  </a:lnTo>
                  <a:lnTo>
                    <a:pt x="1766430" y="2069299"/>
                  </a:lnTo>
                  <a:lnTo>
                    <a:pt x="1705470" y="2145500"/>
                  </a:lnTo>
                  <a:lnTo>
                    <a:pt x="1895970" y="2050249"/>
                  </a:lnTo>
                  <a:close/>
                </a:path>
                <a:path w="1904364" h="4138929">
                  <a:moveTo>
                    <a:pt x="1903984" y="0"/>
                  </a:moveTo>
                  <a:lnTo>
                    <a:pt x="1701253" y="65303"/>
                  </a:lnTo>
                  <a:lnTo>
                    <a:pt x="1798129" y="77063"/>
                  </a:lnTo>
                  <a:lnTo>
                    <a:pt x="393" y="1838833"/>
                  </a:lnTo>
                  <a:lnTo>
                    <a:pt x="27063" y="1866036"/>
                  </a:lnTo>
                  <a:lnTo>
                    <a:pt x="1824799" y="104267"/>
                  </a:lnTo>
                  <a:lnTo>
                    <a:pt x="1834591" y="201358"/>
                  </a:lnTo>
                  <a:lnTo>
                    <a:pt x="1868055" y="104267"/>
                  </a:lnTo>
                  <a:lnTo>
                    <a:pt x="1876412" y="80010"/>
                  </a:lnTo>
                  <a:lnTo>
                    <a:pt x="1822335" y="79997"/>
                  </a:lnTo>
                  <a:lnTo>
                    <a:pt x="1876412" y="79997"/>
                  </a:lnTo>
                  <a:lnTo>
                    <a:pt x="190398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6401" y="3406020"/>
            <a:ext cx="84709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𝑠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source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77140" y="1684452"/>
            <a:ext cx="2955925" cy="4121150"/>
            <a:chOff x="8077140" y="1684452"/>
            <a:chExt cx="2955925" cy="4121150"/>
          </a:xfrm>
        </p:grpSpPr>
        <p:sp>
          <p:nvSpPr>
            <p:cNvPr id="18" name="object 18"/>
            <p:cNvSpPr/>
            <p:nvPr/>
          </p:nvSpPr>
          <p:spPr>
            <a:xfrm>
              <a:off x="10477027" y="3411687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77136" y="1684464"/>
              <a:ext cx="2481580" cy="4121150"/>
            </a:xfrm>
            <a:custGeom>
              <a:avLst/>
              <a:gdLst/>
              <a:ahLst/>
              <a:cxnLst/>
              <a:rect l="l" t="t" r="r" b="b"/>
              <a:pathLst>
                <a:path w="2481579" h="4121150">
                  <a:moveTo>
                    <a:pt x="2481224" y="2204783"/>
                  </a:moveTo>
                  <a:lnTo>
                    <a:pt x="2274100" y="2254389"/>
                  </a:lnTo>
                  <a:lnTo>
                    <a:pt x="2369794" y="2273528"/>
                  </a:lnTo>
                  <a:lnTo>
                    <a:pt x="205435" y="4091825"/>
                  </a:lnTo>
                  <a:lnTo>
                    <a:pt x="229946" y="4120997"/>
                  </a:lnTo>
                  <a:lnTo>
                    <a:pt x="2394293" y="2302700"/>
                  </a:lnTo>
                  <a:lnTo>
                    <a:pt x="2396642" y="2400249"/>
                  </a:lnTo>
                  <a:lnTo>
                    <a:pt x="2438857" y="2302700"/>
                  </a:lnTo>
                  <a:lnTo>
                    <a:pt x="2449398" y="2278316"/>
                  </a:lnTo>
                  <a:lnTo>
                    <a:pt x="2481224" y="2204783"/>
                  </a:lnTo>
                  <a:close/>
                </a:path>
                <a:path w="2481579" h="4121150">
                  <a:moveTo>
                    <a:pt x="2481224" y="1809165"/>
                  </a:moveTo>
                  <a:lnTo>
                    <a:pt x="2383053" y="1620151"/>
                  </a:lnTo>
                  <a:lnTo>
                    <a:pt x="2387600" y="1717636"/>
                  </a:lnTo>
                  <a:lnTo>
                    <a:pt x="22390" y="0"/>
                  </a:lnTo>
                  <a:lnTo>
                    <a:pt x="0" y="30822"/>
                  </a:lnTo>
                  <a:lnTo>
                    <a:pt x="2365222" y="1748459"/>
                  </a:lnTo>
                  <a:lnTo>
                    <a:pt x="2292362" y="1768462"/>
                  </a:lnTo>
                  <a:lnTo>
                    <a:pt x="2284044" y="1759712"/>
                  </a:lnTo>
                  <a:lnTo>
                    <a:pt x="2287473" y="1769808"/>
                  </a:lnTo>
                  <a:lnTo>
                    <a:pt x="2271115" y="1774291"/>
                  </a:lnTo>
                  <a:lnTo>
                    <a:pt x="2290076" y="1777441"/>
                  </a:lnTo>
                  <a:lnTo>
                    <a:pt x="2315502" y="1852091"/>
                  </a:lnTo>
                  <a:lnTo>
                    <a:pt x="140830" y="1067041"/>
                  </a:lnTo>
                  <a:lnTo>
                    <a:pt x="127889" y="1102880"/>
                  </a:lnTo>
                  <a:lnTo>
                    <a:pt x="2302573" y="1887918"/>
                  </a:lnTo>
                  <a:lnTo>
                    <a:pt x="2239289" y="1926691"/>
                  </a:lnTo>
                  <a:lnTo>
                    <a:pt x="2209381" y="1911731"/>
                  </a:lnTo>
                  <a:lnTo>
                    <a:pt x="2227237" y="1934070"/>
                  </a:lnTo>
                  <a:lnTo>
                    <a:pt x="2219363" y="1938896"/>
                  </a:lnTo>
                  <a:lnTo>
                    <a:pt x="2230094" y="1937639"/>
                  </a:lnTo>
                  <a:lnTo>
                    <a:pt x="2270328" y="1987931"/>
                  </a:lnTo>
                  <a:lnTo>
                    <a:pt x="109969" y="1987918"/>
                  </a:lnTo>
                  <a:lnTo>
                    <a:pt x="109969" y="2026018"/>
                  </a:lnTo>
                  <a:lnTo>
                    <a:pt x="2270341" y="2026031"/>
                  </a:lnTo>
                  <a:lnTo>
                    <a:pt x="2234628" y="2070658"/>
                  </a:lnTo>
                  <a:lnTo>
                    <a:pt x="2210714" y="2069338"/>
                  </a:lnTo>
                  <a:lnTo>
                    <a:pt x="2228253" y="2078647"/>
                  </a:lnTo>
                  <a:lnTo>
                    <a:pt x="2209381" y="2102231"/>
                  </a:lnTo>
                  <a:lnTo>
                    <a:pt x="2241994" y="2085924"/>
                  </a:lnTo>
                  <a:lnTo>
                    <a:pt x="2296934" y="2115045"/>
                  </a:lnTo>
                  <a:lnTo>
                    <a:pt x="108673" y="3062211"/>
                  </a:lnTo>
                  <a:lnTo>
                    <a:pt x="123812" y="3097174"/>
                  </a:lnTo>
                  <a:lnTo>
                    <a:pt x="2312060" y="2150008"/>
                  </a:lnTo>
                  <a:lnTo>
                    <a:pt x="2286393" y="2244153"/>
                  </a:lnTo>
                  <a:lnTo>
                    <a:pt x="2365464" y="2150008"/>
                  </a:lnTo>
                  <a:lnTo>
                    <a:pt x="2385237" y="2126488"/>
                  </a:lnTo>
                  <a:lnTo>
                    <a:pt x="2351849" y="2126488"/>
                  </a:lnTo>
                  <a:lnTo>
                    <a:pt x="2385237" y="2126475"/>
                  </a:lnTo>
                  <a:lnTo>
                    <a:pt x="2423376" y="2081072"/>
                  </a:lnTo>
                  <a:lnTo>
                    <a:pt x="2268753" y="2072551"/>
                  </a:lnTo>
                  <a:lnTo>
                    <a:pt x="2399881" y="2006981"/>
                  </a:lnTo>
                  <a:lnTo>
                    <a:pt x="2361781" y="1987931"/>
                  </a:lnTo>
                  <a:lnTo>
                    <a:pt x="2255253" y="1934679"/>
                  </a:lnTo>
                  <a:lnTo>
                    <a:pt x="2430881" y="1913991"/>
                  </a:lnTo>
                  <a:lnTo>
                    <a:pt x="2393937" y="1875180"/>
                  </a:lnTo>
                  <a:lnTo>
                    <a:pt x="2371966" y="1852091"/>
                  </a:lnTo>
                  <a:lnTo>
                    <a:pt x="2302941" y="1779587"/>
                  </a:lnTo>
                  <a:lnTo>
                    <a:pt x="2481224" y="180916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12087" y="3406019"/>
            <a:ext cx="51371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𝑡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45"/>
              </a:spcBef>
            </a:pPr>
            <a:r>
              <a:rPr sz="2400" spc="-20" dirty="0">
                <a:solidFill>
                  <a:srgbClr val="548235"/>
                </a:solidFill>
                <a:latin typeface="Calibri"/>
                <a:cs typeface="Calibri"/>
              </a:rPr>
              <a:t>sink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9751" y="1616168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1744" y="255952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2712" y="3317529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7021" y="421447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7021" y="507167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0565" y="2700362"/>
            <a:ext cx="1891030" cy="2064385"/>
          </a:xfrm>
          <a:custGeom>
            <a:avLst/>
            <a:gdLst/>
            <a:ahLst/>
            <a:cxnLst/>
            <a:rect l="l" t="t" r="r" b="b"/>
            <a:pathLst>
              <a:path w="1891029" h="2064385">
                <a:moveTo>
                  <a:pt x="1810702" y="2063800"/>
                </a:moveTo>
                <a:lnTo>
                  <a:pt x="1772551" y="2009762"/>
                </a:lnTo>
                <a:lnTo>
                  <a:pt x="1755609" y="1985772"/>
                </a:lnTo>
                <a:lnTo>
                  <a:pt x="1687868" y="1889798"/>
                </a:lnTo>
                <a:lnTo>
                  <a:pt x="1705559" y="1985772"/>
                </a:lnTo>
                <a:lnTo>
                  <a:pt x="18008" y="1080376"/>
                </a:lnTo>
                <a:lnTo>
                  <a:pt x="0" y="1113942"/>
                </a:lnTo>
                <a:lnTo>
                  <a:pt x="1687537" y="2019338"/>
                </a:lnTo>
                <a:lnTo>
                  <a:pt x="1597799" y="2057666"/>
                </a:lnTo>
                <a:lnTo>
                  <a:pt x="1810702" y="2063800"/>
                </a:lnTo>
                <a:close/>
              </a:path>
              <a:path w="1891029" h="2064385">
                <a:moveTo>
                  <a:pt x="1890598" y="5880"/>
                </a:moveTo>
                <a:lnTo>
                  <a:pt x="1677682" y="0"/>
                </a:lnTo>
                <a:lnTo>
                  <a:pt x="1765122" y="43332"/>
                </a:lnTo>
                <a:lnTo>
                  <a:pt x="965" y="865327"/>
                </a:lnTo>
                <a:lnTo>
                  <a:pt x="17056" y="899858"/>
                </a:lnTo>
                <a:lnTo>
                  <a:pt x="1781213" y="77863"/>
                </a:lnTo>
                <a:lnTo>
                  <a:pt x="1758149" y="172681"/>
                </a:lnTo>
                <a:lnTo>
                  <a:pt x="1890598" y="58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6255" y="164716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3718" y="334852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1016" y="4167981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1016" y="494769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6255" y="2590523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6928" y="4306272"/>
            <a:ext cx="742771" cy="884251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7154398" y="1273713"/>
            <a:ext cx="889635" cy="4963795"/>
            <a:chOff x="7154398" y="1273713"/>
            <a:chExt cx="889635" cy="496379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4398" y="5348110"/>
              <a:ext cx="889028" cy="88902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4398" y="3279989"/>
              <a:ext cx="884252" cy="8842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4398" y="2292162"/>
              <a:ext cx="884252" cy="8842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4398" y="1273713"/>
              <a:ext cx="884252" cy="88425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542247" y="5626479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5600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547" y="4318789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2602" y="2361284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5907" y="3340977"/>
            <a:ext cx="700916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0296" y="1330187"/>
            <a:ext cx="518835" cy="707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0794" y="5422642"/>
            <a:ext cx="644716" cy="7144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11305" y="1476838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579" y="2541897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3366" y="3527088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457" y="4599810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2247" y="5615540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3546" y="1703107"/>
            <a:ext cx="2173605" cy="4172585"/>
          </a:xfrm>
          <a:custGeom>
            <a:avLst/>
            <a:gdLst/>
            <a:ahLst/>
            <a:cxnLst/>
            <a:rect l="l" t="t" r="r" b="b"/>
            <a:pathLst>
              <a:path w="2173604" h="4172585">
                <a:moveTo>
                  <a:pt x="2173122" y="4076789"/>
                </a:moveTo>
                <a:lnTo>
                  <a:pt x="2159787" y="4070134"/>
                </a:lnTo>
                <a:lnTo>
                  <a:pt x="2091893" y="3875709"/>
                </a:lnTo>
                <a:lnTo>
                  <a:pt x="2082507" y="3972839"/>
                </a:lnTo>
                <a:lnTo>
                  <a:pt x="2055952" y="3947033"/>
                </a:lnTo>
                <a:lnTo>
                  <a:pt x="2055952" y="4000157"/>
                </a:lnTo>
                <a:lnTo>
                  <a:pt x="2027097" y="4003789"/>
                </a:lnTo>
                <a:lnTo>
                  <a:pt x="1982622" y="3981539"/>
                </a:lnTo>
                <a:lnTo>
                  <a:pt x="2002853" y="4006837"/>
                </a:lnTo>
                <a:lnTo>
                  <a:pt x="1959127" y="4012323"/>
                </a:lnTo>
                <a:lnTo>
                  <a:pt x="2023630" y="4032821"/>
                </a:lnTo>
                <a:lnTo>
                  <a:pt x="2043582" y="4057739"/>
                </a:lnTo>
                <a:lnTo>
                  <a:pt x="104813" y="4057739"/>
                </a:lnTo>
                <a:lnTo>
                  <a:pt x="1414818" y="3377082"/>
                </a:lnTo>
                <a:lnTo>
                  <a:pt x="2055952" y="4000157"/>
                </a:lnTo>
                <a:lnTo>
                  <a:pt x="2055952" y="3947033"/>
                </a:lnTo>
                <a:lnTo>
                  <a:pt x="1450441" y="3358565"/>
                </a:lnTo>
                <a:lnTo>
                  <a:pt x="2009470" y="3068104"/>
                </a:lnTo>
                <a:lnTo>
                  <a:pt x="1990509" y="3163824"/>
                </a:lnTo>
                <a:lnTo>
                  <a:pt x="2060003" y="3068104"/>
                </a:lnTo>
                <a:lnTo>
                  <a:pt x="2077377" y="3044177"/>
                </a:lnTo>
                <a:lnTo>
                  <a:pt x="2099538" y="3013646"/>
                </a:lnTo>
                <a:lnTo>
                  <a:pt x="2121636" y="3020466"/>
                </a:lnTo>
                <a:lnTo>
                  <a:pt x="2112695" y="2995523"/>
                </a:lnTo>
                <a:lnTo>
                  <a:pt x="2115642" y="2991472"/>
                </a:lnTo>
                <a:lnTo>
                  <a:pt x="2111273" y="2991548"/>
                </a:lnTo>
                <a:lnTo>
                  <a:pt x="2093353" y="2941459"/>
                </a:lnTo>
                <a:lnTo>
                  <a:pt x="2084641" y="2917152"/>
                </a:lnTo>
                <a:lnTo>
                  <a:pt x="2049843" y="2819946"/>
                </a:lnTo>
                <a:lnTo>
                  <a:pt x="2041207" y="2917152"/>
                </a:lnTo>
                <a:lnTo>
                  <a:pt x="2032012" y="2908363"/>
                </a:lnTo>
                <a:lnTo>
                  <a:pt x="2032012" y="2992780"/>
                </a:lnTo>
                <a:lnTo>
                  <a:pt x="1902675" y="2994787"/>
                </a:lnTo>
                <a:lnTo>
                  <a:pt x="1991906" y="3034296"/>
                </a:lnTo>
                <a:lnTo>
                  <a:pt x="1421650" y="3330600"/>
                </a:lnTo>
                <a:lnTo>
                  <a:pt x="1386039" y="3295993"/>
                </a:lnTo>
                <a:lnTo>
                  <a:pt x="1386039" y="3349104"/>
                </a:lnTo>
                <a:lnTo>
                  <a:pt x="136563" y="3998315"/>
                </a:lnTo>
                <a:lnTo>
                  <a:pt x="1103541" y="3074543"/>
                </a:lnTo>
                <a:lnTo>
                  <a:pt x="1386039" y="3349104"/>
                </a:lnTo>
                <a:lnTo>
                  <a:pt x="1386039" y="3295993"/>
                </a:lnTo>
                <a:lnTo>
                  <a:pt x="1131100" y="3048203"/>
                </a:lnTo>
                <a:lnTo>
                  <a:pt x="1627466" y="2574023"/>
                </a:lnTo>
                <a:lnTo>
                  <a:pt x="2014867" y="2944685"/>
                </a:lnTo>
                <a:lnTo>
                  <a:pt x="1918144" y="2957588"/>
                </a:lnTo>
                <a:lnTo>
                  <a:pt x="2032012" y="2992780"/>
                </a:lnTo>
                <a:lnTo>
                  <a:pt x="2032012" y="2908363"/>
                </a:lnTo>
                <a:lnTo>
                  <a:pt x="1655038" y="2547683"/>
                </a:lnTo>
                <a:lnTo>
                  <a:pt x="2081618" y="2140153"/>
                </a:lnTo>
                <a:lnTo>
                  <a:pt x="2090166" y="2237359"/>
                </a:lnTo>
                <a:lnTo>
                  <a:pt x="2125065" y="2140153"/>
                </a:lnTo>
                <a:lnTo>
                  <a:pt x="2133777" y="2115858"/>
                </a:lnTo>
                <a:lnTo>
                  <a:pt x="2162124" y="2036902"/>
                </a:lnTo>
                <a:lnTo>
                  <a:pt x="2130463" y="2046668"/>
                </a:lnTo>
                <a:lnTo>
                  <a:pt x="2162124" y="2006269"/>
                </a:lnTo>
                <a:lnTo>
                  <a:pt x="2110600" y="2005177"/>
                </a:lnTo>
                <a:lnTo>
                  <a:pt x="2136444" y="1992249"/>
                </a:lnTo>
                <a:lnTo>
                  <a:pt x="2144268" y="1992020"/>
                </a:lnTo>
                <a:lnTo>
                  <a:pt x="2142159" y="1989391"/>
                </a:lnTo>
                <a:lnTo>
                  <a:pt x="2144268" y="1988337"/>
                </a:lnTo>
                <a:lnTo>
                  <a:pt x="2139378" y="1985899"/>
                </a:lnTo>
                <a:lnTo>
                  <a:pt x="2108492" y="1947125"/>
                </a:lnTo>
                <a:lnTo>
                  <a:pt x="2166899" y="1963775"/>
                </a:lnTo>
                <a:lnTo>
                  <a:pt x="2137346" y="1886572"/>
                </a:lnTo>
                <a:lnTo>
                  <a:pt x="2128024" y="1862239"/>
                </a:lnTo>
                <a:lnTo>
                  <a:pt x="2090750" y="1764868"/>
                </a:lnTo>
                <a:lnTo>
                  <a:pt x="2084235" y="1862239"/>
                </a:lnTo>
                <a:lnTo>
                  <a:pt x="2045525" y="1826793"/>
                </a:lnTo>
                <a:lnTo>
                  <a:pt x="2045525" y="2111298"/>
                </a:lnTo>
                <a:lnTo>
                  <a:pt x="2042274" y="2125040"/>
                </a:lnTo>
                <a:lnTo>
                  <a:pt x="1627479" y="2521318"/>
                </a:lnTo>
                <a:lnTo>
                  <a:pt x="1599907" y="2494940"/>
                </a:lnTo>
                <a:lnTo>
                  <a:pt x="1599907" y="2547658"/>
                </a:lnTo>
                <a:lnTo>
                  <a:pt x="1103757" y="3021634"/>
                </a:lnTo>
                <a:lnTo>
                  <a:pt x="762673" y="2690126"/>
                </a:lnTo>
                <a:lnTo>
                  <a:pt x="1422311" y="2377719"/>
                </a:lnTo>
                <a:lnTo>
                  <a:pt x="1599907" y="2547658"/>
                </a:lnTo>
                <a:lnTo>
                  <a:pt x="1599907" y="2494940"/>
                </a:lnTo>
                <a:lnTo>
                  <a:pt x="1459166" y="2360269"/>
                </a:lnTo>
                <a:lnTo>
                  <a:pt x="1998268" y="2104948"/>
                </a:lnTo>
                <a:lnTo>
                  <a:pt x="2045525" y="2111298"/>
                </a:lnTo>
                <a:lnTo>
                  <a:pt x="2045525" y="1826793"/>
                </a:lnTo>
                <a:lnTo>
                  <a:pt x="2036889" y="1818881"/>
                </a:lnTo>
                <a:lnTo>
                  <a:pt x="2036889" y="2044509"/>
                </a:lnTo>
                <a:lnTo>
                  <a:pt x="1429702" y="2332063"/>
                </a:lnTo>
                <a:lnTo>
                  <a:pt x="1392834" y="2296795"/>
                </a:lnTo>
                <a:lnTo>
                  <a:pt x="1392834" y="2349525"/>
                </a:lnTo>
                <a:lnTo>
                  <a:pt x="733501" y="2661780"/>
                </a:lnTo>
                <a:lnTo>
                  <a:pt x="60198" y="2007387"/>
                </a:lnTo>
                <a:lnTo>
                  <a:pt x="1035265" y="2007387"/>
                </a:lnTo>
                <a:lnTo>
                  <a:pt x="1392834" y="2349525"/>
                </a:lnTo>
                <a:lnTo>
                  <a:pt x="1392834" y="2296795"/>
                </a:lnTo>
                <a:lnTo>
                  <a:pt x="1090371" y="2007387"/>
                </a:lnTo>
                <a:lnTo>
                  <a:pt x="1960791" y="2007387"/>
                </a:lnTo>
                <a:lnTo>
                  <a:pt x="1999576" y="2026323"/>
                </a:lnTo>
                <a:lnTo>
                  <a:pt x="1953768" y="2083587"/>
                </a:lnTo>
                <a:lnTo>
                  <a:pt x="2034374" y="2043290"/>
                </a:lnTo>
                <a:lnTo>
                  <a:pt x="2036889" y="2044509"/>
                </a:lnTo>
                <a:lnTo>
                  <a:pt x="2036889" y="1818881"/>
                </a:lnTo>
                <a:lnTo>
                  <a:pt x="2028596" y="1811286"/>
                </a:lnTo>
                <a:lnTo>
                  <a:pt x="2028596" y="1894992"/>
                </a:lnTo>
                <a:lnTo>
                  <a:pt x="2007552" y="1898269"/>
                </a:lnTo>
                <a:lnTo>
                  <a:pt x="2007552" y="1960333"/>
                </a:lnTo>
                <a:lnTo>
                  <a:pt x="1989556" y="1969287"/>
                </a:lnTo>
                <a:lnTo>
                  <a:pt x="1050556" y="1969287"/>
                </a:lnTo>
                <a:lnTo>
                  <a:pt x="995451" y="1916569"/>
                </a:lnTo>
                <a:lnTo>
                  <a:pt x="995451" y="1969287"/>
                </a:lnTo>
                <a:lnTo>
                  <a:pt x="102387" y="1969287"/>
                </a:lnTo>
                <a:lnTo>
                  <a:pt x="710679" y="1696808"/>
                </a:lnTo>
                <a:lnTo>
                  <a:pt x="995451" y="1969287"/>
                </a:lnTo>
                <a:lnTo>
                  <a:pt x="995451" y="1916569"/>
                </a:lnTo>
                <a:lnTo>
                  <a:pt x="748207" y="1680006"/>
                </a:lnTo>
                <a:lnTo>
                  <a:pt x="1093393" y="1525384"/>
                </a:lnTo>
                <a:lnTo>
                  <a:pt x="1993887" y="1943239"/>
                </a:lnTo>
                <a:lnTo>
                  <a:pt x="2007552" y="1960333"/>
                </a:lnTo>
                <a:lnTo>
                  <a:pt x="2007552" y="1898269"/>
                </a:lnTo>
                <a:lnTo>
                  <a:pt x="1992541" y="1900605"/>
                </a:lnTo>
                <a:lnTo>
                  <a:pt x="1139444" y="1504746"/>
                </a:lnTo>
                <a:lnTo>
                  <a:pt x="1473923" y="1354912"/>
                </a:lnTo>
                <a:lnTo>
                  <a:pt x="2018474" y="1853679"/>
                </a:lnTo>
                <a:lnTo>
                  <a:pt x="2028596" y="1894992"/>
                </a:lnTo>
                <a:lnTo>
                  <a:pt x="2028596" y="1811286"/>
                </a:lnTo>
                <a:lnTo>
                  <a:pt x="1511808" y="1337945"/>
                </a:lnTo>
                <a:lnTo>
                  <a:pt x="2033841" y="1104099"/>
                </a:lnTo>
                <a:lnTo>
                  <a:pt x="2009355" y="1198562"/>
                </a:lnTo>
                <a:lnTo>
                  <a:pt x="2086686" y="1104099"/>
                </a:lnTo>
                <a:lnTo>
                  <a:pt x="2106015" y="1080477"/>
                </a:lnTo>
                <a:lnTo>
                  <a:pt x="2144268" y="1033754"/>
                </a:lnTo>
                <a:lnTo>
                  <a:pt x="2105926" y="985062"/>
                </a:lnTo>
                <a:lnTo>
                  <a:pt x="2050275" y="985062"/>
                </a:lnTo>
                <a:lnTo>
                  <a:pt x="2105926" y="985050"/>
                </a:lnTo>
                <a:lnTo>
                  <a:pt x="2087245" y="961326"/>
                </a:lnTo>
                <a:lnTo>
                  <a:pt x="2012505" y="866419"/>
                </a:lnTo>
                <a:lnTo>
                  <a:pt x="2035187" y="961326"/>
                </a:lnTo>
                <a:lnTo>
                  <a:pt x="2006511" y="947826"/>
                </a:lnTo>
                <a:lnTo>
                  <a:pt x="2006511" y="1001903"/>
                </a:lnTo>
                <a:lnTo>
                  <a:pt x="2004949" y="1002677"/>
                </a:lnTo>
                <a:lnTo>
                  <a:pt x="2004949" y="1062494"/>
                </a:lnTo>
                <a:lnTo>
                  <a:pt x="1988248" y="1082776"/>
                </a:lnTo>
                <a:lnTo>
                  <a:pt x="1481201" y="1309903"/>
                </a:lnTo>
                <a:lnTo>
                  <a:pt x="1443316" y="1275207"/>
                </a:lnTo>
                <a:lnTo>
                  <a:pt x="1443316" y="1326883"/>
                </a:lnTo>
                <a:lnTo>
                  <a:pt x="1093660" y="1483499"/>
                </a:lnTo>
                <a:lnTo>
                  <a:pt x="1047610" y="1462138"/>
                </a:lnTo>
                <a:lnTo>
                  <a:pt x="1047610" y="1504137"/>
                </a:lnTo>
                <a:lnTo>
                  <a:pt x="718489" y="1651571"/>
                </a:lnTo>
                <a:lnTo>
                  <a:pt x="680948" y="1615655"/>
                </a:lnTo>
                <a:lnTo>
                  <a:pt x="680948" y="1668373"/>
                </a:lnTo>
                <a:lnTo>
                  <a:pt x="111366" y="1923516"/>
                </a:lnTo>
                <a:lnTo>
                  <a:pt x="536486" y="1530159"/>
                </a:lnTo>
                <a:lnTo>
                  <a:pt x="680948" y="1668373"/>
                </a:lnTo>
                <a:lnTo>
                  <a:pt x="680948" y="1615655"/>
                </a:lnTo>
                <a:lnTo>
                  <a:pt x="564502" y="1504238"/>
                </a:lnTo>
                <a:lnTo>
                  <a:pt x="725932" y="1354874"/>
                </a:lnTo>
                <a:lnTo>
                  <a:pt x="1047610" y="1504137"/>
                </a:lnTo>
                <a:lnTo>
                  <a:pt x="1047610" y="1462138"/>
                </a:lnTo>
                <a:lnTo>
                  <a:pt x="756158" y="1326896"/>
                </a:lnTo>
                <a:lnTo>
                  <a:pt x="1069060" y="1037374"/>
                </a:lnTo>
                <a:lnTo>
                  <a:pt x="1128166" y="1038212"/>
                </a:lnTo>
                <a:lnTo>
                  <a:pt x="1443316" y="1326883"/>
                </a:lnTo>
                <a:lnTo>
                  <a:pt x="1443316" y="1275207"/>
                </a:lnTo>
                <a:lnTo>
                  <a:pt x="1185481" y="1039037"/>
                </a:lnTo>
                <a:lnTo>
                  <a:pt x="1981568" y="1050467"/>
                </a:lnTo>
                <a:lnTo>
                  <a:pt x="2004949" y="1062494"/>
                </a:lnTo>
                <a:lnTo>
                  <a:pt x="2004949" y="1002677"/>
                </a:lnTo>
                <a:lnTo>
                  <a:pt x="1985048" y="1012431"/>
                </a:lnTo>
                <a:lnTo>
                  <a:pt x="1143228" y="1000328"/>
                </a:lnTo>
                <a:lnTo>
                  <a:pt x="1126070" y="984618"/>
                </a:lnTo>
                <a:lnTo>
                  <a:pt x="1419212" y="713371"/>
                </a:lnTo>
                <a:lnTo>
                  <a:pt x="1991855" y="983043"/>
                </a:lnTo>
                <a:lnTo>
                  <a:pt x="2006511" y="1001903"/>
                </a:lnTo>
                <a:lnTo>
                  <a:pt x="2006511" y="947826"/>
                </a:lnTo>
                <a:lnTo>
                  <a:pt x="1449374" y="685457"/>
                </a:lnTo>
                <a:lnTo>
                  <a:pt x="2079980" y="101955"/>
                </a:lnTo>
                <a:lnTo>
                  <a:pt x="2086991" y="199288"/>
                </a:lnTo>
                <a:lnTo>
                  <a:pt x="2162124" y="0"/>
                </a:lnTo>
                <a:lnTo>
                  <a:pt x="1957603" y="59461"/>
                </a:lnTo>
                <a:lnTo>
                  <a:pt x="2054098" y="73990"/>
                </a:lnTo>
                <a:lnTo>
                  <a:pt x="1412201" y="667943"/>
                </a:lnTo>
                <a:lnTo>
                  <a:pt x="1382026" y="653745"/>
                </a:lnTo>
                <a:lnTo>
                  <a:pt x="1382026" y="695858"/>
                </a:lnTo>
                <a:lnTo>
                  <a:pt x="1097876" y="958799"/>
                </a:lnTo>
                <a:lnTo>
                  <a:pt x="206375" y="142201"/>
                </a:lnTo>
                <a:lnTo>
                  <a:pt x="1382026" y="695858"/>
                </a:lnTo>
                <a:lnTo>
                  <a:pt x="1382026" y="653745"/>
                </a:lnTo>
                <a:lnTo>
                  <a:pt x="111696" y="55486"/>
                </a:lnTo>
                <a:lnTo>
                  <a:pt x="66624" y="14185"/>
                </a:lnTo>
                <a:lnTo>
                  <a:pt x="40881" y="42278"/>
                </a:lnTo>
                <a:lnTo>
                  <a:pt x="73672" y="72326"/>
                </a:lnTo>
                <a:lnTo>
                  <a:pt x="70827" y="78359"/>
                </a:lnTo>
                <a:lnTo>
                  <a:pt x="90258" y="87515"/>
                </a:lnTo>
                <a:lnTo>
                  <a:pt x="1069797" y="984770"/>
                </a:lnTo>
                <a:lnTo>
                  <a:pt x="1054341" y="999070"/>
                </a:lnTo>
                <a:lnTo>
                  <a:pt x="1013815" y="998499"/>
                </a:lnTo>
                <a:lnTo>
                  <a:pt x="1013815" y="1036574"/>
                </a:lnTo>
                <a:lnTo>
                  <a:pt x="718794" y="1309560"/>
                </a:lnTo>
                <a:lnTo>
                  <a:pt x="688568" y="1295539"/>
                </a:lnTo>
                <a:lnTo>
                  <a:pt x="688568" y="1337525"/>
                </a:lnTo>
                <a:lnTo>
                  <a:pt x="536917" y="1477848"/>
                </a:lnTo>
                <a:lnTo>
                  <a:pt x="109372" y="1068743"/>
                </a:lnTo>
                <a:lnTo>
                  <a:pt x="688568" y="1337525"/>
                </a:lnTo>
                <a:lnTo>
                  <a:pt x="688568" y="1295539"/>
                </a:lnTo>
                <a:lnTo>
                  <a:pt x="102323" y="1023480"/>
                </a:lnTo>
                <a:lnTo>
                  <a:pt x="1013815" y="1036574"/>
                </a:lnTo>
                <a:lnTo>
                  <a:pt x="1013815" y="998499"/>
                </a:lnTo>
                <a:lnTo>
                  <a:pt x="13550" y="984097"/>
                </a:lnTo>
                <a:lnTo>
                  <a:pt x="13271" y="1003147"/>
                </a:lnTo>
                <a:lnTo>
                  <a:pt x="101" y="1016901"/>
                </a:lnTo>
                <a:lnTo>
                  <a:pt x="508901" y="1503768"/>
                </a:lnTo>
                <a:lnTo>
                  <a:pt x="330" y="1974354"/>
                </a:lnTo>
                <a:lnTo>
                  <a:pt x="13258" y="1988337"/>
                </a:lnTo>
                <a:lnTo>
                  <a:pt x="0" y="2001989"/>
                </a:lnTo>
                <a:lnTo>
                  <a:pt x="696760" y="2679179"/>
                </a:lnTo>
                <a:lnTo>
                  <a:pt x="7683" y="3005505"/>
                </a:lnTo>
                <a:lnTo>
                  <a:pt x="23990" y="3039948"/>
                </a:lnTo>
                <a:lnTo>
                  <a:pt x="725919" y="2707525"/>
                </a:lnTo>
                <a:lnTo>
                  <a:pt x="1076198" y="3047962"/>
                </a:lnTo>
                <a:lnTo>
                  <a:pt x="13690" y="4063009"/>
                </a:lnTo>
                <a:lnTo>
                  <a:pt x="26822" y="4076763"/>
                </a:lnTo>
                <a:lnTo>
                  <a:pt x="26847" y="4095839"/>
                </a:lnTo>
                <a:lnTo>
                  <a:pt x="2043582" y="4095839"/>
                </a:lnTo>
                <a:lnTo>
                  <a:pt x="1982622" y="4172039"/>
                </a:lnTo>
                <a:lnTo>
                  <a:pt x="2135022" y="4095839"/>
                </a:lnTo>
                <a:lnTo>
                  <a:pt x="2173122" y="40767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15281" y="114817"/>
            <a:ext cx="896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max-</a:t>
            </a:r>
            <a:r>
              <a:rPr dirty="0"/>
              <a:t>flow</a:t>
            </a:r>
            <a:r>
              <a:rPr spc="-10" dirty="0"/>
              <a:t>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any </a:t>
            </a:r>
            <a:r>
              <a:rPr spc="-10" dirty="0"/>
              <a:t>algorithm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165132" y="1641185"/>
            <a:ext cx="2364740" cy="4138929"/>
            <a:chOff x="1165132" y="1641185"/>
            <a:chExt cx="2364740" cy="4138929"/>
          </a:xfrm>
        </p:grpSpPr>
        <p:sp>
          <p:nvSpPr>
            <p:cNvPr id="15" name="object 15"/>
            <p:cNvSpPr/>
            <p:nvPr/>
          </p:nvSpPr>
          <p:spPr>
            <a:xfrm>
              <a:off x="1165132" y="341168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EFA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5498" y="1641195"/>
              <a:ext cx="1904364" cy="4138929"/>
            </a:xfrm>
            <a:custGeom>
              <a:avLst/>
              <a:gdLst/>
              <a:ahLst/>
              <a:cxnLst/>
              <a:rect l="l" t="t" r="r" b="b"/>
              <a:pathLst>
                <a:path w="1904364" h="4138929">
                  <a:moveTo>
                    <a:pt x="1834248" y="4138701"/>
                  </a:moveTo>
                  <a:lnTo>
                    <a:pt x="1770722" y="3935399"/>
                  </a:lnTo>
                  <a:lnTo>
                    <a:pt x="1758124" y="4032173"/>
                  </a:lnTo>
                  <a:lnTo>
                    <a:pt x="27444" y="2234844"/>
                  </a:lnTo>
                  <a:lnTo>
                    <a:pt x="0" y="2261273"/>
                  </a:lnTo>
                  <a:lnTo>
                    <a:pt x="1730679" y="4058602"/>
                  </a:lnTo>
                  <a:lnTo>
                    <a:pt x="1633499" y="4067543"/>
                  </a:lnTo>
                  <a:lnTo>
                    <a:pt x="1834248" y="4138701"/>
                  </a:lnTo>
                  <a:close/>
                </a:path>
                <a:path w="1904364" h="4138929">
                  <a:moveTo>
                    <a:pt x="1895970" y="2050249"/>
                  </a:moveTo>
                  <a:lnTo>
                    <a:pt x="1705470" y="1954999"/>
                  </a:lnTo>
                  <a:lnTo>
                    <a:pt x="1766430" y="2031199"/>
                  </a:lnTo>
                  <a:lnTo>
                    <a:pt x="95072" y="2031199"/>
                  </a:lnTo>
                  <a:lnTo>
                    <a:pt x="95072" y="2069299"/>
                  </a:lnTo>
                  <a:lnTo>
                    <a:pt x="1766430" y="2069299"/>
                  </a:lnTo>
                  <a:lnTo>
                    <a:pt x="1705470" y="2145500"/>
                  </a:lnTo>
                  <a:lnTo>
                    <a:pt x="1895970" y="2050249"/>
                  </a:lnTo>
                  <a:close/>
                </a:path>
                <a:path w="1904364" h="4138929">
                  <a:moveTo>
                    <a:pt x="1903984" y="0"/>
                  </a:moveTo>
                  <a:lnTo>
                    <a:pt x="1701253" y="65303"/>
                  </a:lnTo>
                  <a:lnTo>
                    <a:pt x="1798129" y="77063"/>
                  </a:lnTo>
                  <a:lnTo>
                    <a:pt x="393" y="1838833"/>
                  </a:lnTo>
                  <a:lnTo>
                    <a:pt x="27063" y="1866036"/>
                  </a:lnTo>
                  <a:lnTo>
                    <a:pt x="1824799" y="104267"/>
                  </a:lnTo>
                  <a:lnTo>
                    <a:pt x="1834591" y="201358"/>
                  </a:lnTo>
                  <a:lnTo>
                    <a:pt x="1868055" y="104267"/>
                  </a:lnTo>
                  <a:lnTo>
                    <a:pt x="1876412" y="80010"/>
                  </a:lnTo>
                  <a:lnTo>
                    <a:pt x="1822335" y="79997"/>
                  </a:lnTo>
                  <a:lnTo>
                    <a:pt x="1876412" y="79997"/>
                  </a:lnTo>
                  <a:lnTo>
                    <a:pt x="190398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6401" y="3406020"/>
            <a:ext cx="84709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𝑠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source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77140" y="1684452"/>
            <a:ext cx="2955925" cy="4121150"/>
            <a:chOff x="8077140" y="1684452"/>
            <a:chExt cx="2955925" cy="4121150"/>
          </a:xfrm>
        </p:grpSpPr>
        <p:sp>
          <p:nvSpPr>
            <p:cNvPr id="19" name="object 19"/>
            <p:cNvSpPr/>
            <p:nvPr/>
          </p:nvSpPr>
          <p:spPr>
            <a:xfrm>
              <a:off x="10477027" y="3411687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77136" y="1684464"/>
              <a:ext cx="2481580" cy="4121150"/>
            </a:xfrm>
            <a:custGeom>
              <a:avLst/>
              <a:gdLst/>
              <a:ahLst/>
              <a:cxnLst/>
              <a:rect l="l" t="t" r="r" b="b"/>
              <a:pathLst>
                <a:path w="2481579" h="4121150">
                  <a:moveTo>
                    <a:pt x="2481224" y="2204783"/>
                  </a:moveTo>
                  <a:lnTo>
                    <a:pt x="2274100" y="2254389"/>
                  </a:lnTo>
                  <a:lnTo>
                    <a:pt x="2369794" y="2273528"/>
                  </a:lnTo>
                  <a:lnTo>
                    <a:pt x="205435" y="4091825"/>
                  </a:lnTo>
                  <a:lnTo>
                    <a:pt x="229946" y="4120997"/>
                  </a:lnTo>
                  <a:lnTo>
                    <a:pt x="2394293" y="2302700"/>
                  </a:lnTo>
                  <a:lnTo>
                    <a:pt x="2396642" y="2400249"/>
                  </a:lnTo>
                  <a:lnTo>
                    <a:pt x="2438857" y="2302700"/>
                  </a:lnTo>
                  <a:lnTo>
                    <a:pt x="2449398" y="2278316"/>
                  </a:lnTo>
                  <a:lnTo>
                    <a:pt x="2481224" y="2204783"/>
                  </a:lnTo>
                  <a:close/>
                </a:path>
                <a:path w="2481579" h="4121150">
                  <a:moveTo>
                    <a:pt x="2481224" y="1809165"/>
                  </a:moveTo>
                  <a:lnTo>
                    <a:pt x="2383053" y="1620151"/>
                  </a:lnTo>
                  <a:lnTo>
                    <a:pt x="2387600" y="1717636"/>
                  </a:lnTo>
                  <a:lnTo>
                    <a:pt x="22390" y="0"/>
                  </a:lnTo>
                  <a:lnTo>
                    <a:pt x="0" y="30822"/>
                  </a:lnTo>
                  <a:lnTo>
                    <a:pt x="2365222" y="1748459"/>
                  </a:lnTo>
                  <a:lnTo>
                    <a:pt x="2292362" y="1768462"/>
                  </a:lnTo>
                  <a:lnTo>
                    <a:pt x="2284044" y="1759712"/>
                  </a:lnTo>
                  <a:lnTo>
                    <a:pt x="2287473" y="1769808"/>
                  </a:lnTo>
                  <a:lnTo>
                    <a:pt x="2271115" y="1774291"/>
                  </a:lnTo>
                  <a:lnTo>
                    <a:pt x="2290076" y="1777441"/>
                  </a:lnTo>
                  <a:lnTo>
                    <a:pt x="2315502" y="1852091"/>
                  </a:lnTo>
                  <a:lnTo>
                    <a:pt x="140830" y="1067041"/>
                  </a:lnTo>
                  <a:lnTo>
                    <a:pt x="127889" y="1102880"/>
                  </a:lnTo>
                  <a:lnTo>
                    <a:pt x="2302573" y="1887918"/>
                  </a:lnTo>
                  <a:lnTo>
                    <a:pt x="2239289" y="1926691"/>
                  </a:lnTo>
                  <a:lnTo>
                    <a:pt x="2209381" y="1911731"/>
                  </a:lnTo>
                  <a:lnTo>
                    <a:pt x="2227237" y="1934070"/>
                  </a:lnTo>
                  <a:lnTo>
                    <a:pt x="2219363" y="1938896"/>
                  </a:lnTo>
                  <a:lnTo>
                    <a:pt x="2230094" y="1937639"/>
                  </a:lnTo>
                  <a:lnTo>
                    <a:pt x="2270328" y="1987931"/>
                  </a:lnTo>
                  <a:lnTo>
                    <a:pt x="109969" y="1987918"/>
                  </a:lnTo>
                  <a:lnTo>
                    <a:pt x="109969" y="2026018"/>
                  </a:lnTo>
                  <a:lnTo>
                    <a:pt x="2270341" y="2026031"/>
                  </a:lnTo>
                  <a:lnTo>
                    <a:pt x="2234628" y="2070658"/>
                  </a:lnTo>
                  <a:lnTo>
                    <a:pt x="2210714" y="2069338"/>
                  </a:lnTo>
                  <a:lnTo>
                    <a:pt x="2228253" y="2078647"/>
                  </a:lnTo>
                  <a:lnTo>
                    <a:pt x="2209381" y="2102231"/>
                  </a:lnTo>
                  <a:lnTo>
                    <a:pt x="2241994" y="2085924"/>
                  </a:lnTo>
                  <a:lnTo>
                    <a:pt x="2296934" y="2115045"/>
                  </a:lnTo>
                  <a:lnTo>
                    <a:pt x="108673" y="3062211"/>
                  </a:lnTo>
                  <a:lnTo>
                    <a:pt x="123812" y="3097174"/>
                  </a:lnTo>
                  <a:lnTo>
                    <a:pt x="2312060" y="2150008"/>
                  </a:lnTo>
                  <a:lnTo>
                    <a:pt x="2286393" y="2244153"/>
                  </a:lnTo>
                  <a:lnTo>
                    <a:pt x="2365464" y="2150008"/>
                  </a:lnTo>
                  <a:lnTo>
                    <a:pt x="2385237" y="2126488"/>
                  </a:lnTo>
                  <a:lnTo>
                    <a:pt x="2351849" y="2126488"/>
                  </a:lnTo>
                  <a:lnTo>
                    <a:pt x="2385237" y="2126475"/>
                  </a:lnTo>
                  <a:lnTo>
                    <a:pt x="2423376" y="2081072"/>
                  </a:lnTo>
                  <a:lnTo>
                    <a:pt x="2268753" y="2072551"/>
                  </a:lnTo>
                  <a:lnTo>
                    <a:pt x="2399881" y="2006981"/>
                  </a:lnTo>
                  <a:lnTo>
                    <a:pt x="2361781" y="1987931"/>
                  </a:lnTo>
                  <a:lnTo>
                    <a:pt x="2255253" y="1934679"/>
                  </a:lnTo>
                  <a:lnTo>
                    <a:pt x="2430881" y="1913991"/>
                  </a:lnTo>
                  <a:lnTo>
                    <a:pt x="2393937" y="1875180"/>
                  </a:lnTo>
                  <a:lnTo>
                    <a:pt x="2371966" y="1852091"/>
                  </a:lnTo>
                  <a:lnTo>
                    <a:pt x="2302941" y="1779587"/>
                  </a:lnTo>
                  <a:lnTo>
                    <a:pt x="2481224" y="180916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12087" y="3406019"/>
            <a:ext cx="51371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𝑡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45"/>
              </a:spcBef>
            </a:pPr>
            <a:r>
              <a:rPr sz="2400" spc="-20" dirty="0">
                <a:solidFill>
                  <a:srgbClr val="548235"/>
                </a:solidFill>
                <a:latin typeface="Calibri"/>
                <a:cs typeface="Calibri"/>
              </a:rPr>
              <a:t>sink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9751" y="1616168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1744" y="255952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2712" y="3317529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7021" y="421447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57021" y="507167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80565" y="2700362"/>
            <a:ext cx="1891030" cy="2064385"/>
          </a:xfrm>
          <a:custGeom>
            <a:avLst/>
            <a:gdLst/>
            <a:ahLst/>
            <a:cxnLst/>
            <a:rect l="l" t="t" r="r" b="b"/>
            <a:pathLst>
              <a:path w="1891029" h="2064385">
                <a:moveTo>
                  <a:pt x="1810702" y="2063800"/>
                </a:moveTo>
                <a:lnTo>
                  <a:pt x="1772551" y="2009762"/>
                </a:lnTo>
                <a:lnTo>
                  <a:pt x="1755609" y="1985772"/>
                </a:lnTo>
                <a:lnTo>
                  <a:pt x="1687868" y="1889798"/>
                </a:lnTo>
                <a:lnTo>
                  <a:pt x="1705559" y="1985772"/>
                </a:lnTo>
                <a:lnTo>
                  <a:pt x="18008" y="1080376"/>
                </a:lnTo>
                <a:lnTo>
                  <a:pt x="0" y="1113942"/>
                </a:lnTo>
                <a:lnTo>
                  <a:pt x="1687537" y="2019338"/>
                </a:lnTo>
                <a:lnTo>
                  <a:pt x="1597799" y="2057666"/>
                </a:lnTo>
                <a:lnTo>
                  <a:pt x="1810702" y="2063800"/>
                </a:lnTo>
                <a:close/>
              </a:path>
              <a:path w="1891029" h="2064385">
                <a:moveTo>
                  <a:pt x="1890598" y="5880"/>
                </a:moveTo>
                <a:lnTo>
                  <a:pt x="1677682" y="0"/>
                </a:lnTo>
                <a:lnTo>
                  <a:pt x="1765122" y="43332"/>
                </a:lnTo>
                <a:lnTo>
                  <a:pt x="965" y="865327"/>
                </a:lnTo>
                <a:lnTo>
                  <a:pt x="17056" y="899858"/>
                </a:lnTo>
                <a:lnTo>
                  <a:pt x="1781213" y="77863"/>
                </a:lnTo>
                <a:lnTo>
                  <a:pt x="1758149" y="172681"/>
                </a:lnTo>
                <a:lnTo>
                  <a:pt x="1890598" y="58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6255" y="164716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3718" y="334852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1016" y="4167981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1016" y="494769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6255" y="2590523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9887C"/>
                </a:solidFill>
                <a:latin typeface="Courier New"/>
                <a:cs typeface="Courier New"/>
              </a:rPr>
              <a:t>0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6928" y="4306272"/>
            <a:ext cx="742771" cy="884251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154398" y="1273713"/>
            <a:ext cx="889635" cy="4963795"/>
            <a:chOff x="7154398" y="1273713"/>
            <a:chExt cx="889635" cy="496379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4398" y="5348110"/>
              <a:ext cx="889028" cy="88902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4398" y="3279989"/>
              <a:ext cx="884252" cy="8842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4398" y="2292162"/>
              <a:ext cx="884252" cy="8842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54398" y="1273713"/>
              <a:ext cx="884252" cy="884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9957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547" y="4318789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2602" y="2361284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5907" y="3340977"/>
            <a:ext cx="700916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0296" y="1330187"/>
            <a:ext cx="518835" cy="707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50794" y="5422642"/>
            <a:ext cx="644716" cy="7144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11305" y="1476838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579" y="2541897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3366" y="3527088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457" y="4599810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2247" y="5615540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461" y="114817"/>
            <a:ext cx="1190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capacity</a:t>
            </a:r>
            <a:r>
              <a:rPr spc="-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" dirty="0"/>
              <a:t>max-</a:t>
            </a:r>
            <a:r>
              <a:rPr dirty="0"/>
              <a:t>flow =</a:t>
            </a:r>
            <a:r>
              <a:rPr spc="10" dirty="0"/>
              <a:t> </a:t>
            </a:r>
            <a:r>
              <a:rPr dirty="0"/>
              <a:t>cardinality</a:t>
            </a:r>
            <a:r>
              <a:rPr spc="-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max-matching</a:t>
            </a:r>
          </a:p>
        </p:txBody>
      </p:sp>
      <p:sp>
        <p:nvSpPr>
          <p:cNvPr id="13" name="object 13"/>
          <p:cNvSpPr/>
          <p:nvPr/>
        </p:nvSpPr>
        <p:spPr>
          <a:xfrm>
            <a:off x="1165132" y="341168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EF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797069" y="1703101"/>
            <a:ext cx="2179955" cy="4220210"/>
            <a:chOff x="4797069" y="1703101"/>
            <a:chExt cx="2179955" cy="4220210"/>
          </a:xfrm>
        </p:grpSpPr>
        <p:sp>
          <p:nvSpPr>
            <p:cNvPr id="15" name="object 15"/>
            <p:cNvSpPr/>
            <p:nvPr/>
          </p:nvSpPr>
          <p:spPr>
            <a:xfrm>
              <a:off x="4803546" y="1717293"/>
              <a:ext cx="2167255" cy="4079875"/>
            </a:xfrm>
            <a:custGeom>
              <a:avLst/>
              <a:gdLst/>
              <a:ahLst/>
              <a:cxnLst/>
              <a:rect l="l" t="t" r="r" b="b"/>
              <a:pathLst>
                <a:path w="2167254" h="4079875">
                  <a:moveTo>
                    <a:pt x="2166899" y="1949589"/>
                  </a:moveTo>
                  <a:lnTo>
                    <a:pt x="2137346" y="1872386"/>
                  </a:lnTo>
                  <a:lnTo>
                    <a:pt x="2128024" y="1848053"/>
                  </a:lnTo>
                  <a:lnTo>
                    <a:pt x="2090750" y="1750682"/>
                  </a:lnTo>
                  <a:lnTo>
                    <a:pt x="2084235" y="1848053"/>
                  </a:lnTo>
                  <a:lnTo>
                    <a:pt x="2028596" y="1797100"/>
                  </a:lnTo>
                  <a:lnTo>
                    <a:pt x="2028596" y="1880806"/>
                  </a:lnTo>
                  <a:lnTo>
                    <a:pt x="2007552" y="1884083"/>
                  </a:lnTo>
                  <a:lnTo>
                    <a:pt x="2007552" y="1946148"/>
                  </a:lnTo>
                  <a:lnTo>
                    <a:pt x="1989556" y="1955101"/>
                  </a:lnTo>
                  <a:lnTo>
                    <a:pt x="102387" y="1955101"/>
                  </a:lnTo>
                  <a:lnTo>
                    <a:pt x="1093393" y="1511185"/>
                  </a:lnTo>
                  <a:lnTo>
                    <a:pt x="1993887" y="1929053"/>
                  </a:lnTo>
                  <a:lnTo>
                    <a:pt x="2007552" y="1946148"/>
                  </a:lnTo>
                  <a:lnTo>
                    <a:pt x="2007552" y="1884083"/>
                  </a:lnTo>
                  <a:lnTo>
                    <a:pt x="1992541" y="1886419"/>
                  </a:lnTo>
                  <a:lnTo>
                    <a:pt x="1139444" y="1490560"/>
                  </a:lnTo>
                  <a:lnTo>
                    <a:pt x="1473923" y="1340726"/>
                  </a:lnTo>
                  <a:lnTo>
                    <a:pt x="2018474" y="1839493"/>
                  </a:lnTo>
                  <a:lnTo>
                    <a:pt x="2028596" y="1880806"/>
                  </a:lnTo>
                  <a:lnTo>
                    <a:pt x="2028596" y="1797100"/>
                  </a:lnTo>
                  <a:lnTo>
                    <a:pt x="1511820" y="1323759"/>
                  </a:lnTo>
                  <a:lnTo>
                    <a:pt x="2033841" y="1089914"/>
                  </a:lnTo>
                  <a:lnTo>
                    <a:pt x="2009355" y="1184376"/>
                  </a:lnTo>
                  <a:lnTo>
                    <a:pt x="2086686" y="1089914"/>
                  </a:lnTo>
                  <a:lnTo>
                    <a:pt x="2106015" y="1066292"/>
                  </a:lnTo>
                  <a:lnTo>
                    <a:pt x="2144268" y="1019568"/>
                  </a:lnTo>
                  <a:lnTo>
                    <a:pt x="1955152" y="921588"/>
                  </a:lnTo>
                  <a:lnTo>
                    <a:pt x="2015020" y="998664"/>
                  </a:lnTo>
                  <a:lnTo>
                    <a:pt x="2004949" y="998524"/>
                  </a:lnTo>
                  <a:lnTo>
                    <a:pt x="2004949" y="1048308"/>
                  </a:lnTo>
                  <a:lnTo>
                    <a:pt x="1988248" y="1068590"/>
                  </a:lnTo>
                  <a:lnTo>
                    <a:pt x="1481201" y="1295717"/>
                  </a:lnTo>
                  <a:lnTo>
                    <a:pt x="1443316" y="1261021"/>
                  </a:lnTo>
                  <a:lnTo>
                    <a:pt x="1443316" y="1312684"/>
                  </a:lnTo>
                  <a:lnTo>
                    <a:pt x="1093660" y="1469313"/>
                  </a:lnTo>
                  <a:lnTo>
                    <a:pt x="102323" y="1009294"/>
                  </a:lnTo>
                  <a:lnTo>
                    <a:pt x="1128179" y="1024026"/>
                  </a:lnTo>
                  <a:lnTo>
                    <a:pt x="1443316" y="1312684"/>
                  </a:lnTo>
                  <a:lnTo>
                    <a:pt x="1443316" y="1261021"/>
                  </a:lnTo>
                  <a:lnTo>
                    <a:pt x="1185494" y="1024851"/>
                  </a:lnTo>
                  <a:lnTo>
                    <a:pt x="1981568" y="1036281"/>
                  </a:lnTo>
                  <a:lnTo>
                    <a:pt x="2004949" y="1048308"/>
                  </a:lnTo>
                  <a:lnTo>
                    <a:pt x="2004949" y="998524"/>
                  </a:lnTo>
                  <a:lnTo>
                    <a:pt x="1143241" y="986142"/>
                  </a:lnTo>
                  <a:lnTo>
                    <a:pt x="66624" y="0"/>
                  </a:lnTo>
                  <a:lnTo>
                    <a:pt x="40881" y="28092"/>
                  </a:lnTo>
                  <a:lnTo>
                    <a:pt x="1085926" y="985329"/>
                  </a:lnTo>
                  <a:lnTo>
                    <a:pt x="13550" y="969911"/>
                  </a:lnTo>
                  <a:lnTo>
                    <a:pt x="13271" y="988961"/>
                  </a:lnTo>
                  <a:lnTo>
                    <a:pt x="5257" y="1006233"/>
                  </a:lnTo>
                  <a:lnTo>
                    <a:pt x="1047610" y="1489951"/>
                  </a:lnTo>
                  <a:lnTo>
                    <a:pt x="5486" y="1956765"/>
                  </a:lnTo>
                  <a:lnTo>
                    <a:pt x="13258" y="1974151"/>
                  </a:lnTo>
                  <a:lnTo>
                    <a:pt x="0" y="1987804"/>
                  </a:lnTo>
                  <a:lnTo>
                    <a:pt x="1076198" y="3033776"/>
                  </a:lnTo>
                  <a:lnTo>
                    <a:pt x="13690" y="4048823"/>
                  </a:lnTo>
                  <a:lnTo>
                    <a:pt x="26822" y="4062577"/>
                  </a:lnTo>
                  <a:lnTo>
                    <a:pt x="35623" y="4079506"/>
                  </a:lnTo>
                  <a:lnTo>
                    <a:pt x="1414830" y="3362896"/>
                  </a:lnTo>
                  <a:lnTo>
                    <a:pt x="2055952" y="3985971"/>
                  </a:lnTo>
                  <a:lnTo>
                    <a:pt x="1959127" y="3998137"/>
                  </a:lnTo>
                  <a:lnTo>
                    <a:pt x="2162124" y="4062603"/>
                  </a:lnTo>
                  <a:lnTo>
                    <a:pt x="2091893" y="3861524"/>
                  </a:lnTo>
                  <a:lnTo>
                    <a:pt x="2082507" y="3958653"/>
                  </a:lnTo>
                  <a:lnTo>
                    <a:pt x="1450441" y="3344380"/>
                  </a:lnTo>
                  <a:lnTo>
                    <a:pt x="2009470" y="3053918"/>
                  </a:lnTo>
                  <a:lnTo>
                    <a:pt x="1990509" y="3149638"/>
                  </a:lnTo>
                  <a:lnTo>
                    <a:pt x="2060003" y="3053918"/>
                  </a:lnTo>
                  <a:lnTo>
                    <a:pt x="2077377" y="3029991"/>
                  </a:lnTo>
                  <a:lnTo>
                    <a:pt x="2115642" y="2977286"/>
                  </a:lnTo>
                  <a:lnTo>
                    <a:pt x="1902675" y="2980601"/>
                  </a:lnTo>
                  <a:lnTo>
                    <a:pt x="1991906" y="3020110"/>
                  </a:lnTo>
                  <a:lnTo>
                    <a:pt x="1421663" y="3316401"/>
                  </a:lnTo>
                  <a:lnTo>
                    <a:pt x="1386039" y="3281781"/>
                  </a:lnTo>
                  <a:lnTo>
                    <a:pt x="1386039" y="3334918"/>
                  </a:lnTo>
                  <a:lnTo>
                    <a:pt x="136550" y="3984129"/>
                  </a:lnTo>
                  <a:lnTo>
                    <a:pt x="1103541" y="3060344"/>
                  </a:lnTo>
                  <a:lnTo>
                    <a:pt x="1386039" y="3334918"/>
                  </a:lnTo>
                  <a:lnTo>
                    <a:pt x="1386039" y="3281781"/>
                  </a:lnTo>
                  <a:lnTo>
                    <a:pt x="1131112" y="3034017"/>
                  </a:lnTo>
                  <a:lnTo>
                    <a:pt x="2081618" y="2125967"/>
                  </a:lnTo>
                  <a:lnTo>
                    <a:pt x="2090166" y="2223173"/>
                  </a:lnTo>
                  <a:lnTo>
                    <a:pt x="2125065" y="2125967"/>
                  </a:lnTo>
                  <a:lnTo>
                    <a:pt x="2133777" y="2101672"/>
                  </a:lnTo>
                  <a:lnTo>
                    <a:pt x="2162124" y="2022716"/>
                  </a:lnTo>
                  <a:lnTo>
                    <a:pt x="1958581" y="2085428"/>
                  </a:lnTo>
                  <a:lnTo>
                    <a:pt x="2055291" y="2098421"/>
                  </a:lnTo>
                  <a:lnTo>
                    <a:pt x="1103769" y="3007436"/>
                  </a:lnTo>
                  <a:lnTo>
                    <a:pt x="60198" y="1993201"/>
                  </a:lnTo>
                  <a:lnTo>
                    <a:pt x="2014728" y="1993201"/>
                  </a:lnTo>
                  <a:lnTo>
                    <a:pt x="1953768" y="2069401"/>
                  </a:lnTo>
                  <a:lnTo>
                    <a:pt x="2136444" y="1978063"/>
                  </a:lnTo>
                  <a:lnTo>
                    <a:pt x="2144268" y="1977834"/>
                  </a:lnTo>
                  <a:lnTo>
                    <a:pt x="2142159" y="1975205"/>
                  </a:lnTo>
                  <a:lnTo>
                    <a:pt x="2144268" y="1974151"/>
                  </a:lnTo>
                  <a:lnTo>
                    <a:pt x="2139378" y="1971713"/>
                  </a:lnTo>
                  <a:lnTo>
                    <a:pt x="2108492" y="1932940"/>
                  </a:lnTo>
                  <a:lnTo>
                    <a:pt x="2166899" y="19495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7069" y="1703107"/>
              <a:ext cx="2179955" cy="4220210"/>
            </a:xfrm>
            <a:custGeom>
              <a:avLst/>
              <a:gdLst/>
              <a:ahLst/>
              <a:cxnLst/>
              <a:rect l="l" t="t" r="r" b="b"/>
              <a:pathLst>
                <a:path w="2179954" h="4220210">
                  <a:moveTo>
                    <a:pt x="2168601" y="0"/>
                  </a:moveTo>
                  <a:lnTo>
                    <a:pt x="1861820" y="89204"/>
                  </a:lnTo>
                  <a:lnTo>
                    <a:pt x="2006574" y="110998"/>
                  </a:lnTo>
                  <a:lnTo>
                    <a:pt x="1416926" y="656602"/>
                  </a:lnTo>
                  <a:lnTo>
                    <a:pt x="97599" y="35267"/>
                  </a:lnTo>
                  <a:lnTo>
                    <a:pt x="73253" y="86969"/>
                  </a:lnTo>
                  <a:lnTo>
                    <a:pt x="1371688" y="698461"/>
                  </a:lnTo>
                  <a:lnTo>
                    <a:pt x="543521" y="1464754"/>
                  </a:lnTo>
                  <a:lnTo>
                    <a:pt x="39509" y="982497"/>
                  </a:lnTo>
                  <a:lnTo>
                    <a:pt x="0" y="1023785"/>
                  </a:lnTo>
                  <a:lnTo>
                    <a:pt x="501497" y="1503641"/>
                  </a:lnTo>
                  <a:lnTo>
                    <a:pt x="342" y="1967357"/>
                  </a:lnTo>
                  <a:lnTo>
                    <a:pt x="39154" y="2009305"/>
                  </a:lnTo>
                  <a:lnTo>
                    <a:pt x="542861" y="1543227"/>
                  </a:lnTo>
                  <a:lnTo>
                    <a:pt x="1382737" y="2346833"/>
                  </a:lnTo>
                  <a:lnTo>
                    <a:pt x="10083" y="2996895"/>
                  </a:lnTo>
                  <a:lnTo>
                    <a:pt x="34544" y="3048546"/>
                  </a:lnTo>
                  <a:lnTo>
                    <a:pt x="1426946" y="2389136"/>
                  </a:lnTo>
                  <a:lnTo>
                    <a:pt x="1967966" y="2906788"/>
                  </a:lnTo>
                  <a:lnTo>
                    <a:pt x="1822881" y="2926156"/>
                  </a:lnTo>
                  <a:lnTo>
                    <a:pt x="2128113" y="3020466"/>
                  </a:lnTo>
                  <a:lnTo>
                    <a:pt x="2085682" y="2901937"/>
                  </a:lnTo>
                  <a:lnTo>
                    <a:pt x="2072627" y="2865488"/>
                  </a:lnTo>
                  <a:lnTo>
                    <a:pt x="2020430" y="2719692"/>
                  </a:lnTo>
                  <a:lnTo>
                    <a:pt x="2007476" y="2865488"/>
                  </a:lnTo>
                  <a:lnTo>
                    <a:pt x="1482242" y="2362949"/>
                  </a:lnTo>
                  <a:lnTo>
                    <a:pt x="2005215" y="2115274"/>
                  </a:lnTo>
                  <a:lnTo>
                    <a:pt x="1971497" y="2257704"/>
                  </a:lnTo>
                  <a:lnTo>
                    <a:pt x="2168601" y="2006269"/>
                  </a:lnTo>
                  <a:lnTo>
                    <a:pt x="1849196" y="1999449"/>
                  </a:lnTo>
                  <a:lnTo>
                    <a:pt x="1980755" y="2063623"/>
                  </a:lnTo>
                  <a:lnTo>
                    <a:pt x="1438033" y="2320645"/>
                  </a:lnTo>
                  <a:lnTo>
                    <a:pt x="584885" y="1504340"/>
                  </a:lnTo>
                  <a:lnTo>
                    <a:pt x="1427454" y="724725"/>
                  </a:lnTo>
                  <a:lnTo>
                    <a:pt x="1962785" y="976820"/>
                  </a:lnTo>
                  <a:lnTo>
                    <a:pt x="1831352" y="1041273"/>
                  </a:lnTo>
                  <a:lnTo>
                    <a:pt x="2150745" y="1033754"/>
                  </a:lnTo>
                  <a:lnTo>
                    <a:pt x="2093226" y="960704"/>
                  </a:lnTo>
                  <a:lnTo>
                    <a:pt x="2065197" y="925118"/>
                  </a:lnTo>
                  <a:lnTo>
                    <a:pt x="1953107" y="782751"/>
                  </a:lnTo>
                  <a:lnTo>
                    <a:pt x="1987130" y="925118"/>
                  </a:lnTo>
                  <a:lnTo>
                    <a:pt x="1472692" y="682853"/>
                  </a:lnTo>
                  <a:lnTo>
                    <a:pt x="2045385" y="152946"/>
                  </a:lnTo>
                  <a:lnTo>
                    <a:pt x="2055901" y="298932"/>
                  </a:lnTo>
                  <a:lnTo>
                    <a:pt x="2168601" y="0"/>
                  </a:lnTo>
                  <a:close/>
                </a:path>
                <a:path w="2179954" h="4220210">
                  <a:moveTo>
                    <a:pt x="2179599" y="4076789"/>
                  </a:moveTo>
                  <a:lnTo>
                    <a:pt x="1893849" y="3933914"/>
                  </a:lnTo>
                  <a:lnTo>
                    <a:pt x="1985289" y="4048214"/>
                  </a:lnTo>
                  <a:lnTo>
                    <a:pt x="33324" y="4048214"/>
                  </a:lnTo>
                  <a:lnTo>
                    <a:pt x="33324" y="4105364"/>
                  </a:lnTo>
                  <a:lnTo>
                    <a:pt x="1985289" y="4105364"/>
                  </a:lnTo>
                  <a:lnTo>
                    <a:pt x="1893849" y="4219664"/>
                  </a:lnTo>
                  <a:lnTo>
                    <a:pt x="2122449" y="4105364"/>
                  </a:lnTo>
                  <a:lnTo>
                    <a:pt x="2179599" y="407678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6401" y="3406020"/>
            <a:ext cx="84709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𝑠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source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87111" y="3411687"/>
            <a:ext cx="2845435" cy="2401570"/>
            <a:chOff x="8187111" y="3411687"/>
            <a:chExt cx="2845435" cy="2401570"/>
          </a:xfrm>
        </p:grpSpPr>
        <p:sp>
          <p:nvSpPr>
            <p:cNvPr id="19" name="object 19"/>
            <p:cNvSpPr/>
            <p:nvPr/>
          </p:nvSpPr>
          <p:spPr>
            <a:xfrm>
              <a:off x="10477027" y="3411687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7106" y="3548570"/>
              <a:ext cx="2371725" cy="2264410"/>
            </a:xfrm>
            <a:custGeom>
              <a:avLst/>
              <a:gdLst/>
              <a:ahLst/>
              <a:cxnLst/>
              <a:rect l="l" t="t" r="r" b="b"/>
              <a:pathLst>
                <a:path w="2371725" h="2264410">
                  <a:moveTo>
                    <a:pt x="2289911" y="142862"/>
                  </a:moveTo>
                  <a:lnTo>
                    <a:pt x="2232761" y="114300"/>
                  </a:lnTo>
                  <a:lnTo>
                    <a:pt x="2004161" y="0"/>
                  </a:lnTo>
                  <a:lnTo>
                    <a:pt x="2095588" y="114300"/>
                  </a:lnTo>
                  <a:lnTo>
                    <a:pt x="0" y="114287"/>
                  </a:lnTo>
                  <a:lnTo>
                    <a:pt x="0" y="171437"/>
                  </a:lnTo>
                  <a:lnTo>
                    <a:pt x="2095601" y="171450"/>
                  </a:lnTo>
                  <a:lnTo>
                    <a:pt x="2004161" y="285750"/>
                  </a:lnTo>
                  <a:lnTo>
                    <a:pt x="2289911" y="142875"/>
                  </a:lnTo>
                  <a:close/>
                </a:path>
                <a:path w="2371725" h="2264410">
                  <a:moveTo>
                    <a:pt x="2371255" y="340677"/>
                  </a:moveTo>
                  <a:lnTo>
                    <a:pt x="2060562" y="415086"/>
                  </a:lnTo>
                  <a:lnTo>
                    <a:pt x="2204097" y="443788"/>
                  </a:lnTo>
                  <a:lnTo>
                    <a:pt x="89344" y="2220430"/>
                  </a:lnTo>
                  <a:lnTo>
                    <a:pt x="126111" y="2264194"/>
                  </a:lnTo>
                  <a:lnTo>
                    <a:pt x="2240864" y="487553"/>
                  </a:lnTo>
                  <a:lnTo>
                    <a:pt x="2244369" y="633882"/>
                  </a:lnTo>
                  <a:lnTo>
                    <a:pt x="2307704" y="487540"/>
                  </a:lnTo>
                  <a:lnTo>
                    <a:pt x="2323528" y="450964"/>
                  </a:lnTo>
                  <a:lnTo>
                    <a:pt x="2371255" y="34067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12087" y="3406019"/>
            <a:ext cx="51371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𝑡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45"/>
              </a:spcBef>
            </a:pPr>
            <a:r>
              <a:rPr sz="2400" spc="-20" dirty="0">
                <a:solidFill>
                  <a:srgbClr val="548235"/>
                </a:solidFill>
                <a:latin typeface="Calibri"/>
                <a:cs typeface="Calibri"/>
              </a:rPr>
              <a:t>sink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9751" y="1616168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1744" y="255952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2712" y="3317529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7021" y="507167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82026" y="2742539"/>
            <a:ext cx="2326005" cy="2047875"/>
          </a:xfrm>
          <a:custGeom>
            <a:avLst/>
            <a:gdLst/>
            <a:ahLst/>
            <a:cxnLst/>
            <a:rect l="l" t="t" r="r" b="b"/>
            <a:pathLst>
              <a:path w="2326004" h="2047875">
                <a:moveTo>
                  <a:pt x="2318486" y="1022997"/>
                </a:moveTo>
                <a:lnTo>
                  <a:pt x="1999500" y="1005382"/>
                </a:lnTo>
                <a:lnTo>
                  <a:pt x="2128812" y="1073962"/>
                </a:lnTo>
                <a:lnTo>
                  <a:pt x="0" y="1995398"/>
                </a:lnTo>
                <a:lnTo>
                  <a:pt x="22707" y="2047849"/>
                </a:lnTo>
                <a:lnTo>
                  <a:pt x="2151519" y="1126413"/>
                </a:lnTo>
                <a:lnTo>
                  <a:pt x="2113000" y="1267625"/>
                </a:lnTo>
                <a:lnTo>
                  <a:pt x="2231631" y="1126413"/>
                </a:lnTo>
                <a:lnTo>
                  <a:pt x="2261273" y="1091107"/>
                </a:lnTo>
                <a:lnTo>
                  <a:pt x="2161146" y="1091095"/>
                </a:lnTo>
                <a:lnTo>
                  <a:pt x="2261285" y="1091095"/>
                </a:lnTo>
                <a:lnTo>
                  <a:pt x="2318486" y="1022997"/>
                </a:lnTo>
                <a:close/>
              </a:path>
              <a:path w="2326004" h="2047875">
                <a:moveTo>
                  <a:pt x="2325992" y="855916"/>
                </a:moveTo>
                <a:lnTo>
                  <a:pt x="2237613" y="763054"/>
                </a:lnTo>
                <a:lnTo>
                  <a:pt x="2105736" y="624497"/>
                </a:lnTo>
                <a:lnTo>
                  <a:pt x="2152929" y="763054"/>
                </a:lnTo>
                <a:lnTo>
                  <a:pt x="39166" y="0"/>
                </a:lnTo>
                <a:lnTo>
                  <a:pt x="19761" y="53759"/>
                </a:lnTo>
                <a:lnTo>
                  <a:pt x="2133523" y="816813"/>
                </a:lnTo>
                <a:lnTo>
                  <a:pt x="2008708" y="893267"/>
                </a:lnTo>
                <a:lnTo>
                  <a:pt x="2325992" y="8559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57021" y="421447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18640" y="1641195"/>
            <a:ext cx="1952625" cy="4138929"/>
          </a:xfrm>
          <a:custGeom>
            <a:avLst/>
            <a:gdLst/>
            <a:ahLst/>
            <a:cxnLst/>
            <a:rect l="l" t="t" r="r" b="b"/>
            <a:pathLst>
              <a:path w="1952625" h="4138929">
                <a:moveTo>
                  <a:pt x="1841106" y="4138701"/>
                </a:moveTo>
                <a:lnTo>
                  <a:pt x="1745818" y="3833761"/>
                </a:lnTo>
                <a:lnTo>
                  <a:pt x="1726907" y="3978910"/>
                </a:lnTo>
                <a:lnTo>
                  <a:pt x="41173" y="2228227"/>
                </a:lnTo>
                <a:lnTo>
                  <a:pt x="0" y="2267877"/>
                </a:lnTo>
                <a:lnTo>
                  <a:pt x="1685747" y="4018546"/>
                </a:lnTo>
                <a:lnTo>
                  <a:pt x="1539989" y="4031958"/>
                </a:lnTo>
                <a:lnTo>
                  <a:pt x="1841106" y="4138701"/>
                </a:lnTo>
                <a:close/>
              </a:path>
              <a:path w="1952625" h="4138929">
                <a:moveTo>
                  <a:pt x="1872627" y="3122968"/>
                </a:moveTo>
                <a:lnTo>
                  <a:pt x="1815401" y="3041904"/>
                </a:lnTo>
                <a:lnTo>
                  <a:pt x="1789988" y="3005925"/>
                </a:lnTo>
                <a:lnTo>
                  <a:pt x="1688376" y="2861970"/>
                </a:lnTo>
                <a:lnTo>
                  <a:pt x="1714906" y="3005925"/>
                </a:lnTo>
                <a:lnTo>
                  <a:pt x="84442" y="2131149"/>
                </a:lnTo>
                <a:lnTo>
                  <a:pt x="57429" y="2181504"/>
                </a:lnTo>
                <a:lnTo>
                  <a:pt x="1687893" y="3056280"/>
                </a:lnTo>
                <a:lnTo>
                  <a:pt x="1553273" y="3113773"/>
                </a:lnTo>
                <a:lnTo>
                  <a:pt x="1872627" y="3122968"/>
                </a:lnTo>
                <a:close/>
              </a:path>
              <a:path w="1952625" h="4138929">
                <a:moveTo>
                  <a:pt x="1910842" y="0"/>
                </a:moveTo>
                <a:lnTo>
                  <a:pt x="1606753" y="97955"/>
                </a:lnTo>
                <a:lnTo>
                  <a:pt x="1752066" y="115595"/>
                </a:lnTo>
                <a:lnTo>
                  <a:pt x="584" y="1832025"/>
                </a:lnTo>
                <a:lnTo>
                  <a:pt x="40589" y="1872843"/>
                </a:lnTo>
                <a:lnTo>
                  <a:pt x="1792058" y="156400"/>
                </a:lnTo>
                <a:lnTo>
                  <a:pt x="1806752" y="302044"/>
                </a:lnTo>
                <a:lnTo>
                  <a:pt x="1856943" y="156400"/>
                </a:lnTo>
                <a:lnTo>
                  <a:pt x="1869490" y="120002"/>
                </a:lnTo>
                <a:lnTo>
                  <a:pt x="1910842" y="0"/>
                </a:lnTo>
                <a:close/>
              </a:path>
              <a:path w="1952625" h="4138929">
                <a:moveTo>
                  <a:pt x="1952523" y="1065047"/>
                </a:moveTo>
                <a:lnTo>
                  <a:pt x="1633156" y="1056233"/>
                </a:lnTo>
                <a:lnTo>
                  <a:pt x="1764322" y="1121219"/>
                </a:lnTo>
                <a:lnTo>
                  <a:pt x="58864" y="1915858"/>
                </a:lnTo>
                <a:lnTo>
                  <a:pt x="83007" y="1967661"/>
                </a:lnTo>
                <a:lnTo>
                  <a:pt x="1788452" y="1173022"/>
                </a:lnTo>
                <a:lnTo>
                  <a:pt x="1753844" y="1315250"/>
                </a:lnTo>
                <a:lnTo>
                  <a:pt x="1952523" y="10650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6255" y="164716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3718" y="334852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1016" y="4167981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1016" y="4947694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6255" y="2590523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25" dirty="0">
                <a:latin typeface="Courier New"/>
                <a:cs typeface="Courier New"/>
              </a:rPr>
              <a:t>/1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20574" y="3548561"/>
            <a:ext cx="1801495" cy="285750"/>
          </a:xfrm>
          <a:custGeom>
            <a:avLst/>
            <a:gdLst/>
            <a:ahLst/>
            <a:cxnLst/>
            <a:rect l="l" t="t" r="r" b="b"/>
            <a:pathLst>
              <a:path w="1801495" h="285750">
                <a:moveTo>
                  <a:pt x="1515145" y="0"/>
                </a:moveTo>
                <a:lnTo>
                  <a:pt x="1606585" y="114299"/>
                </a:lnTo>
                <a:lnTo>
                  <a:pt x="1" y="114298"/>
                </a:lnTo>
                <a:lnTo>
                  <a:pt x="0" y="171448"/>
                </a:lnTo>
                <a:lnTo>
                  <a:pt x="1606585" y="171449"/>
                </a:lnTo>
                <a:lnTo>
                  <a:pt x="1515145" y="285749"/>
                </a:lnTo>
                <a:lnTo>
                  <a:pt x="1800895" y="142874"/>
                </a:lnTo>
                <a:lnTo>
                  <a:pt x="15151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7154398" y="1273713"/>
            <a:ext cx="3404235" cy="2891155"/>
            <a:chOff x="7154398" y="1273713"/>
            <a:chExt cx="3404235" cy="2891155"/>
          </a:xfrm>
        </p:grpSpPr>
        <p:sp>
          <p:nvSpPr>
            <p:cNvPr id="36" name="object 36"/>
            <p:cNvSpPr/>
            <p:nvPr/>
          </p:nvSpPr>
          <p:spPr>
            <a:xfrm>
              <a:off x="8071543" y="1676745"/>
              <a:ext cx="2487295" cy="1817370"/>
            </a:xfrm>
            <a:custGeom>
              <a:avLst/>
              <a:gdLst/>
              <a:ahLst/>
              <a:cxnLst/>
              <a:rect l="l" t="t" r="r" b="b"/>
              <a:pathLst>
                <a:path w="2487295" h="1817370">
                  <a:moveTo>
                    <a:pt x="33581" y="0"/>
                  </a:moveTo>
                  <a:lnTo>
                    <a:pt x="0" y="46243"/>
                  </a:lnTo>
                  <a:lnTo>
                    <a:pt x="2312810" y="1725822"/>
                  </a:lnTo>
                  <a:lnTo>
                    <a:pt x="2171659" y="1764576"/>
                  </a:lnTo>
                  <a:lnTo>
                    <a:pt x="2486826" y="1816878"/>
                  </a:lnTo>
                  <a:lnTo>
                    <a:pt x="2339567" y="1533362"/>
                  </a:lnTo>
                  <a:lnTo>
                    <a:pt x="2346392" y="1679578"/>
                  </a:lnTo>
                  <a:lnTo>
                    <a:pt x="3358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4398" y="3279989"/>
              <a:ext cx="884252" cy="8842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4398" y="2292162"/>
              <a:ext cx="884252" cy="8842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4398" y="1273713"/>
              <a:ext cx="884252" cy="884252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36928" y="4306272"/>
            <a:ext cx="742771" cy="88425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54398" y="5348109"/>
            <a:ext cx="889028" cy="8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379" y="1911156"/>
            <a:ext cx="1246505" cy="1454785"/>
            <a:chOff x="779379" y="1911156"/>
            <a:chExt cx="1246505" cy="1454785"/>
          </a:xfrm>
        </p:grpSpPr>
        <p:sp>
          <p:nvSpPr>
            <p:cNvPr id="4" name="object 4"/>
            <p:cNvSpPr/>
            <p:nvPr/>
          </p:nvSpPr>
          <p:spPr>
            <a:xfrm>
              <a:off x="779379" y="280592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99770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6" name="object 16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3" name="object 23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33683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744" y="2636862"/>
            <a:ext cx="509248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206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67633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0473" y="1802611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101" y="0"/>
                </a:moveTo>
                <a:lnTo>
                  <a:pt x="1154412" y="13370"/>
                </a:lnTo>
                <a:lnTo>
                  <a:pt x="1173479" y="21644"/>
                </a:lnTo>
                <a:lnTo>
                  <a:pt x="1189876" y="33099"/>
                </a:lnTo>
                <a:lnTo>
                  <a:pt x="1214663" y="65547"/>
                </a:lnTo>
                <a:lnTo>
                  <a:pt x="1229248" y="109324"/>
                </a:lnTo>
                <a:lnTo>
                  <a:pt x="1234109" y="163041"/>
                </a:lnTo>
                <a:lnTo>
                  <a:pt x="1232888" y="192092"/>
                </a:lnTo>
                <a:lnTo>
                  <a:pt x="1223121" y="242185"/>
                </a:lnTo>
                <a:lnTo>
                  <a:pt x="1203523" y="281307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101" y="329382"/>
                </a:lnTo>
                <a:lnTo>
                  <a:pt x="1204028" y="308306"/>
                </a:lnTo>
                <a:lnTo>
                  <a:pt x="1237061" y="271821"/>
                </a:lnTo>
                <a:lnTo>
                  <a:pt x="1257376" y="222966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3" y="81059"/>
                </a:lnTo>
                <a:lnTo>
                  <a:pt x="1221917" y="37488"/>
                </a:lnTo>
                <a:lnTo>
                  <a:pt x="1182980" y="8621"/>
                </a:lnTo>
                <a:lnTo>
                  <a:pt x="1159101" y="0"/>
                </a:lnTo>
                <a:close/>
              </a:path>
              <a:path w="1264284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4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45587" y="1543098"/>
            <a:ext cx="5709920" cy="21717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241300" marR="5080" indent="-228600">
              <a:lnSpc>
                <a:spcPts val="3000"/>
              </a:lnSpc>
              <a:spcBef>
                <a:spcPts val="164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10" dirty="0">
                <a:latin typeface="Calibri"/>
                <a:cs typeface="Calibri"/>
              </a:rPr>
              <a:t> without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Denote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2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⊆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ℰ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6" name="object 6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1" name="object 21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9" name="object 29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60408" y="1965296"/>
            <a:ext cx="2477135" cy="3253104"/>
            <a:chOff x="1460408" y="1965296"/>
            <a:chExt cx="2477135" cy="3253104"/>
          </a:xfrm>
        </p:grpSpPr>
        <p:sp>
          <p:nvSpPr>
            <p:cNvPr id="35" name="object 35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41084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8171" y="2770940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36955" y="2770940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1384" y="1569447"/>
            <a:ext cx="12098312" cy="1499513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198745" indent="0">
              <a:lnSpc>
                <a:spcPct val="100000"/>
              </a:lnSpc>
              <a:spcBef>
                <a:spcPts val="1340"/>
              </a:spcBef>
              <a:buNone/>
            </a:pPr>
            <a:r>
              <a:rPr dirty="0">
                <a:latin typeface="Arial"/>
                <a:cs typeface="Arial"/>
              </a:rPr>
              <a:t>•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/>
              <a:t>Given</a:t>
            </a:r>
            <a:r>
              <a:rPr spc="-4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>
                <a:solidFill>
                  <a:srgbClr val="C00000"/>
                </a:solidFill>
              </a:rPr>
              <a:t>unweighted</a:t>
            </a:r>
            <a:r>
              <a:rPr spc="-40" dirty="0">
                <a:solidFill>
                  <a:srgbClr val="C00000"/>
                </a:solidFill>
              </a:rPr>
              <a:t> </a:t>
            </a:r>
            <a:r>
              <a:rPr dirty="0"/>
              <a:t>bipartite</a:t>
            </a:r>
            <a:r>
              <a:rPr spc="-45" dirty="0"/>
              <a:t> </a:t>
            </a:r>
            <a:r>
              <a:rPr spc="-10" dirty="0"/>
              <a:t>graph.</a:t>
            </a:r>
          </a:p>
          <a:p>
            <a:pPr marL="5770245" marR="58419" indent="-228600">
              <a:lnSpc>
                <a:spcPts val="3000"/>
              </a:lnSpc>
              <a:spcBef>
                <a:spcPts val="1640"/>
              </a:spcBef>
              <a:tabLst>
                <a:tab pos="8989695" algn="l"/>
                <a:tab pos="9320530" algn="l"/>
              </a:tabLst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</a:rPr>
              <a:t>MCBM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Find</a:t>
            </a:r>
            <a:r>
              <a:rPr spc="-10" dirty="0"/>
              <a:t> </a:t>
            </a:r>
            <a:r>
              <a:rPr dirty="0"/>
              <a:t>matching</a:t>
            </a:r>
            <a:r>
              <a:rPr spc="-25" dirty="0"/>
              <a:t> </a:t>
            </a:r>
            <a:r>
              <a:rPr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has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dirty="0"/>
              <a:t>maximum</a:t>
            </a:r>
            <a:r>
              <a:rPr spc="-40" dirty="0"/>
              <a:t> </a:t>
            </a:r>
            <a:r>
              <a:rPr spc="-10" dirty="0"/>
              <a:t>cardinality</a:t>
            </a:r>
            <a:r>
              <a:rPr dirty="0"/>
              <a:t>	</a:t>
            </a:r>
            <a:r>
              <a:rPr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pc="-50"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9976" y="3262678"/>
            <a:ext cx="6146413" cy="12182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unweighted </a:t>
            </a:r>
            <a:r>
              <a:rPr sz="2800" dirty="0">
                <a:latin typeface="Calibri"/>
                <a:cs typeface="Calibri"/>
              </a:rPr>
              <a:t>graphs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easier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weighted </a:t>
            </a:r>
            <a:r>
              <a:rPr sz="2800" spc="-10" dirty="0">
                <a:latin typeface="Calibri"/>
                <a:cs typeface="Calibri"/>
              </a:rPr>
              <a:t>graphs.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2993" y="142249"/>
            <a:ext cx="10005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Maximum</a:t>
            </a:r>
            <a:r>
              <a:rPr sz="3200" spc="-30" dirty="0"/>
              <a:t> </a:t>
            </a:r>
            <a:r>
              <a:rPr sz="3200" dirty="0"/>
              <a:t>Cardinality</a:t>
            </a:r>
            <a:r>
              <a:rPr sz="3200" spc="-25" dirty="0"/>
              <a:t> </a:t>
            </a:r>
            <a:r>
              <a:rPr sz="3200" dirty="0"/>
              <a:t>Bipartite</a:t>
            </a:r>
            <a:r>
              <a:rPr sz="3200" spc="-20" dirty="0"/>
              <a:t> </a:t>
            </a:r>
            <a:r>
              <a:rPr sz="3200" dirty="0"/>
              <a:t>Matching</a:t>
            </a:r>
            <a:r>
              <a:rPr sz="3200" spc="-25" dirty="0"/>
              <a:t> </a:t>
            </a:r>
            <a:r>
              <a:rPr sz="3200" spc="-10" dirty="0"/>
              <a:t>(MCBM)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8" name="object 8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3" name="object 23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01659" y="4492101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3" name="object 33"/>
            <p:cNvSpPr/>
            <p:nvPr/>
          </p:nvSpPr>
          <p:spPr>
            <a:xfrm>
              <a:off x="1488986" y="3323623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8986" y="1993870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1329752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4589" y="4906015"/>
            <a:ext cx="95313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>
              <a:lnSpc>
                <a:spcPts val="3320"/>
              </a:lnSpc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222373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587" y="1672370"/>
            <a:ext cx="5423535" cy="19685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fail.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800"/>
              </a:lnSpc>
              <a:spcBef>
                <a:spcPts val="15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MCBM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max-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flow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max-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875" y="142249"/>
            <a:ext cx="6065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Algorithms</a:t>
            </a:r>
            <a:r>
              <a:rPr sz="3200" spc="-25" dirty="0"/>
              <a:t> </a:t>
            </a:r>
            <a:r>
              <a:rPr sz="3200" dirty="0"/>
              <a:t>for</a:t>
            </a:r>
            <a:r>
              <a:rPr sz="3200" spc="-30" dirty="0"/>
              <a:t> </a:t>
            </a:r>
            <a:r>
              <a:rPr sz="3200" dirty="0"/>
              <a:t>finding</a:t>
            </a:r>
            <a:r>
              <a:rPr sz="3200" spc="-20" dirty="0"/>
              <a:t> MCBM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5" name="object 5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0" name="object 20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01659" y="4492101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0" name="object 30"/>
            <p:cNvSpPr/>
            <p:nvPr/>
          </p:nvSpPr>
          <p:spPr>
            <a:xfrm>
              <a:off x="1488986" y="3323623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6" y="1993870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1329752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4589" y="4906015"/>
            <a:ext cx="95313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>
              <a:lnSpc>
                <a:spcPts val="3320"/>
              </a:lnSpc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0763709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59696" y="-900772"/>
            <a:ext cx="5904656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br>
              <a:rPr lang="en-US" sz="4800" spc="-10" dirty="0">
                <a:solidFill>
                  <a:srgbClr val="002060"/>
                </a:solidFill>
              </a:rPr>
            </a:br>
            <a:br>
              <a:rPr lang="en-US" sz="4800" spc="-10" dirty="0">
                <a:solidFill>
                  <a:srgbClr val="002060"/>
                </a:solidFill>
              </a:rPr>
            </a:br>
            <a:br>
              <a:rPr lang="en-US" sz="4800" spc="-10" dirty="0">
                <a:solidFill>
                  <a:srgbClr val="002060"/>
                </a:solidFill>
              </a:rPr>
            </a:br>
            <a:br>
              <a:rPr lang="en-US" sz="4800" spc="-10" dirty="0">
                <a:solidFill>
                  <a:srgbClr val="002060"/>
                </a:solidFill>
              </a:rPr>
            </a:br>
            <a:r>
              <a:rPr sz="4800" spc="-10" dirty="0">
                <a:solidFill>
                  <a:srgbClr val="002060"/>
                </a:solidFill>
              </a:rPr>
              <a:t>Maximum-</a:t>
            </a:r>
            <a:r>
              <a:rPr sz="4800" dirty="0">
                <a:solidFill>
                  <a:srgbClr val="002060"/>
                </a:solidFill>
              </a:rPr>
              <a:t>Weight</a:t>
            </a:r>
            <a:r>
              <a:rPr sz="4800" spc="-5" dirty="0">
                <a:solidFill>
                  <a:srgbClr val="002060"/>
                </a:solidFill>
              </a:rPr>
              <a:t> </a:t>
            </a:r>
            <a:r>
              <a:rPr sz="4800" dirty="0">
                <a:solidFill>
                  <a:srgbClr val="002060"/>
                </a:solidFill>
              </a:rPr>
              <a:t>Bipartite </a:t>
            </a:r>
            <a:r>
              <a:rPr sz="4800" spc="-10" dirty="0">
                <a:solidFill>
                  <a:srgbClr val="002060"/>
                </a:solidFill>
              </a:rPr>
              <a:t>Matching</a:t>
            </a:r>
            <a:br>
              <a:rPr lang="en-US" sz="4800" spc="-10" dirty="0">
                <a:solidFill>
                  <a:srgbClr val="002060"/>
                </a:solidFill>
              </a:rPr>
            </a:br>
            <a:r>
              <a:rPr lang="zh-CN" altLang="en-US" sz="4800" spc="-10" dirty="0">
                <a:solidFill>
                  <a:srgbClr val="002060"/>
                </a:solidFill>
              </a:rPr>
              <a:t>最大权重匹配</a:t>
            </a:r>
            <a:endParaRPr sz="4800" spc="-1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38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79762" y="114817"/>
            <a:ext cx="583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3145" algn="l"/>
              </a:tabLst>
            </a:pPr>
            <a:r>
              <a:rPr spc="-10" dirty="0"/>
              <a:t>Weighted</a:t>
            </a:r>
            <a:r>
              <a:rPr dirty="0"/>
              <a:t>	Bipartite</a:t>
            </a:r>
            <a:r>
              <a:rPr spc="-10" dirty="0"/>
              <a:t> Graph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0" name="object 20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8" name="object 28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97726" y="31004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3274" y="3619369"/>
            <a:ext cx="50609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37820">
              <a:lnSpc>
                <a:spcPts val="2705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309662" y="1144229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5">
                <a:moveTo>
                  <a:pt x="1159099" y="0"/>
                </a:moveTo>
                <a:lnTo>
                  <a:pt x="1154410" y="13370"/>
                </a:lnTo>
                <a:lnTo>
                  <a:pt x="1173477" y="21644"/>
                </a:lnTo>
                <a:lnTo>
                  <a:pt x="1189875" y="33098"/>
                </a:lnTo>
                <a:lnTo>
                  <a:pt x="1214662" y="65545"/>
                </a:lnTo>
                <a:lnTo>
                  <a:pt x="1229246" y="109323"/>
                </a:lnTo>
                <a:lnTo>
                  <a:pt x="1234108" y="163041"/>
                </a:lnTo>
                <a:lnTo>
                  <a:pt x="1232887" y="192092"/>
                </a:lnTo>
                <a:lnTo>
                  <a:pt x="1223120" y="242185"/>
                </a:lnTo>
                <a:lnTo>
                  <a:pt x="1203522" y="281307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2"/>
                </a:lnTo>
                <a:lnTo>
                  <a:pt x="1204026" y="308306"/>
                </a:lnTo>
                <a:lnTo>
                  <a:pt x="1237061" y="271821"/>
                </a:lnTo>
                <a:lnTo>
                  <a:pt x="1257375" y="222966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9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5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2" y="106676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70"/>
                </a:lnTo>
                <a:lnTo>
                  <a:pt x="105046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64774" y="1042196"/>
            <a:ext cx="4826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64774" y="1588295"/>
            <a:ext cx="36294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weights: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63124" y="1575493"/>
            <a:ext cx="749300" cy="597535"/>
          </a:xfrm>
          <a:prstGeom prst="rect">
            <a:avLst/>
          </a:prstGeom>
          <a:ln w="57150">
            <a:solidFill>
              <a:srgbClr val="0432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200"/>
              </a:spcBef>
            </a:pPr>
            <a:r>
              <a:rPr sz="2800" spc="125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000" spc="187" baseline="-15277" dirty="0">
                <a:solidFill>
                  <a:srgbClr val="C00000"/>
                </a:solidFill>
                <a:latin typeface="Cambria Math"/>
                <a:cs typeface="Cambria Math"/>
              </a:rPr>
              <a:t>𝑖j</a:t>
            </a:r>
            <a:r>
              <a:rPr sz="2800" spc="1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3545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79762" y="114817"/>
            <a:ext cx="583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3145" algn="l"/>
              </a:tabLst>
            </a:pPr>
            <a:r>
              <a:rPr spc="-10" dirty="0"/>
              <a:t>Weighted</a:t>
            </a:r>
            <a:r>
              <a:rPr dirty="0"/>
              <a:t>	Bipartite</a:t>
            </a:r>
            <a:r>
              <a:rPr spc="-10" dirty="0"/>
              <a:t> Graph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6103" y="3022710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0890" y="3196890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1" name="object 21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9" name="object 29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7726" y="31004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3274" y="3619369"/>
            <a:ext cx="50609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37820">
              <a:lnSpc>
                <a:spcPts val="2705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309662" y="1144229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5">
                <a:moveTo>
                  <a:pt x="1159099" y="0"/>
                </a:moveTo>
                <a:lnTo>
                  <a:pt x="1154410" y="13370"/>
                </a:lnTo>
                <a:lnTo>
                  <a:pt x="1173477" y="21644"/>
                </a:lnTo>
                <a:lnTo>
                  <a:pt x="1189875" y="33098"/>
                </a:lnTo>
                <a:lnTo>
                  <a:pt x="1214662" y="65545"/>
                </a:lnTo>
                <a:lnTo>
                  <a:pt x="1229246" y="109323"/>
                </a:lnTo>
                <a:lnTo>
                  <a:pt x="1234108" y="163041"/>
                </a:lnTo>
                <a:lnTo>
                  <a:pt x="1232887" y="192092"/>
                </a:lnTo>
                <a:lnTo>
                  <a:pt x="1223120" y="242185"/>
                </a:lnTo>
                <a:lnTo>
                  <a:pt x="1203522" y="281307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2"/>
                </a:lnTo>
                <a:lnTo>
                  <a:pt x="1204026" y="308306"/>
                </a:lnTo>
                <a:lnTo>
                  <a:pt x="1237061" y="271821"/>
                </a:lnTo>
                <a:lnTo>
                  <a:pt x="1257375" y="222966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9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5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2" y="106676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70"/>
                </a:lnTo>
                <a:lnTo>
                  <a:pt x="105046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39374" y="922816"/>
            <a:ext cx="4876800" cy="16764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40"/>
              </a:spcBef>
              <a:tabLst>
                <a:tab pos="2760980" algn="l"/>
                <a:tab pos="3586479" algn="l"/>
                <a:tab pos="47650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25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000" spc="187" baseline="-15277" dirty="0">
                <a:solidFill>
                  <a:srgbClr val="C00000"/>
                </a:solidFill>
                <a:latin typeface="Cambria Math"/>
                <a:cs typeface="Cambria Math"/>
              </a:rPr>
              <a:t>𝑖j</a:t>
            </a:r>
            <a:r>
              <a:rPr sz="2800" spc="1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Adjacency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276961" y="2812399"/>
          <a:ext cx="3041011" cy="331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760"/>
                        </a:lnSpc>
                      </a:pPr>
                      <a:r>
                        <a:rPr sz="32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450" spc="-37" baseline="-15700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3760"/>
                        </a:lnSpc>
                      </a:pPr>
                      <a:r>
                        <a:rPr sz="32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450" spc="-37" baseline="-15700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775"/>
                        </a:lnSpc>
                      </a:pPr>
                      <a:r>
                        <a:rPr sz="32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450" spc="-37" baseline="-15700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3679"/>
                        </a:lnSpc>
                      </a:pPr>
                      <a:r>
                        <a:rPr sz="32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450" spc="-37" baseline="-15700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marR="33655" algn="ctr">
                        <a:lnSpc>
                          <a:spcPts val="3675"/>
                        </a:lnSpc>
                      </a:pPr>
                      <a:r>
                        <a:rPr sz="32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450" spc="-37" baseline="-15700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marR="29209" algn="ctr">
                        <a:lnSpc>
                          <a:spcPts val="3590"/>
                        </a:lnSpc>
                      </a:pPr>
                      <a:r>
                        <a:rPr sz="32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450" spc="-37" baseline="-15700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R="29209" algn="ctr">
                        <a:lnSpc>
                          <a:spcPts val="3679"/>
                        </a:lnSpc>
                      </a:pPr>
                      <a:r>
                        <a:rPr sz="32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450" spc="-37" baseline="-15700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R="34925" algn="ctr">
                        <a:lnSpc>
                          <a:spcPts val="3679"/>
                        </a:lnSpc>
                      </a:pPr>
                      <a:r>
                        <a:rPr sz="32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450" spc="-37" baseline="-15700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R="29209" algn="ctr">
                        <a:lnSpc>
                          <a:spcPts val="3679"/>
                        </a:lnSpc>
                      </a:pPr>
                      <a:r>
                        <a:rPr sz="32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450" spc="-37" baseline="-15700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3450" baseline="-15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6736773" y="2623779"/>
            <a:ext cx="3879850" cy="3773804"/>
            <a:chOff x="6736773" y="2623779"/>
            <a:chExt cx="3879850" cy="3773804"/>
          </a:xfrm>
        </p:grpSpPr>
        <p:sp>
          <p:nvSpPr>
            <p:cNvPr id="42" name="object 42"/>
            <p:cNvSpPr/>
            <p:nvPr/>
          </p:nvSpPr>
          <p:spPr>
            <a:xfrm>
              <a:off x="6774873" y="3855190"/>
              <a:ext cx="3803650" cy="658495"/>
            </a:xfrm>
            <a:custGeom>
              <a:avLst/>
              <a:gdLst/>
              <a:ahLst/>
              <a:cxnLst/>
              <a:rect l="l" t="t" r="r" b="b"/>
              <a:pathLst>
                <a:path w="3803650" h="658495">
                  <a:moveTo>
                    <a:pt x="0" y="109683"/>
                  </a:moveTo>
                  <a:lnTo>
                    <a:pt x="8619" y="66989"/>
                  </a:lnTo>
                  <a:lnTo>
                    <a:pt x="32125" y="32125"/>
                  </a:lnTo>
                  <a:lnTo>
                    <a:pt x="66989" y="8619"/>
                  </a:lnTo>
                  <a:lnTo>
                    <a:pt x="109683" y="0"/>
                  </a:lnTo>
                  <a:lnTo>
                    <a:pt x="3693388" y="0"/>
                  </a:lnTo>
                  <a:lnTo>
                    <a:pt x="3736082" y="8619"/>
                  </a:lnTo>
                  <a:lnTo>
                    <a:pt x="3770946" y="32125"/>
                  </a:lnTo>
                  <a:lnTo>
                    <a:pt x="3794452" y="66989"/>
                  </a:lnTo>
                  <a:lnTo>
                    <a:pt x="3803072" y="109683"/>
                  </a:lnTo>
                  <a:lnTo>
                    <a:pt x="3803072" y="548394"/>
                  </a:lnTo>
                  <a:lnTo>
                    <a:pt x="3794452" y="591088"/>
                  </a:lnTo>
                  <a:lnTo>
                    <a:pt x="3770946" y="625952"/>
                  </a:lnTo>
                  <a:lnTo>
                    <a:pt x="3736082" y="649458"/>
                  </a:lnTo>
                  <a:lnTo>
                    <a:pt x="3693388" y="658078"/>
                  </a:lnTo>
                  <a:lnTo>
                    <a:pt x="109683" y="658078"/>
                  </a:lnTo>
                  <a:lnTo>
                    <a:pt x="66989" y="649458"/>
                  </a:lnTo>
                  <a:lnTo>
                    <a:pt x="32125" y="625952"/>
                  </a:lnTo>
                  <a:lnTo>
                    <a:pt x="8619" y="591088"/>
                  </a:lnTo>
                  <a:lnTo>
                    <a:pt x="0" y="548394"/>
                  </a:lnTo>
                  <a:lnTo>
                    <a:pt x="0" y="109683"/>
                  </a:lnTo>
                  <a:close/>
                </a:path>
              </a:pathLst>
            </a:custGeom>
            <a:ln w="76200">
              <a:solidFill>
                <a:srgbClr val="0B2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96806" y="2661879"/>
              <a:ext cx="652780" cy="3697604"/>
            </a:xfrm>
            <a:custGeom>
              <a:avLst/>
              <a:gdLst/>
              <a:ahLst/>
              <a:cxnLst/>
              <a:rect l="l" t="t" r="r" b="b"/>
              <a:pathLst>
                <a:path w="652779" h="3697604">
                  <a:moveTo>
                    <a:pt x="0" y="108725"/>
                  </a:moveTo>
                  <a:lnTo>
                    <a:pt x="8544" y="66404"/>
                  </a:lnTo>
                  <a:lnTo>
                    <a:pt x="31845" y="31844"/>
                  </a:lnTo>
                  <a:lnTo>
                    <a:pt x="66404" y="8544"/>
                  </a:lnTo>
                  <a:lnTo>
                    <a:pt x="108725" y="0"/>
                  </a:lnTo>
                  <a:lnTo>
                    <a:pt x="543620" y="0"/>
                  </a:lnTo>
                  <a:lnTo>
                    <a:pt x="585941" y="8544"/>
                  </a:lnTo>
                  <a:lnTo>
                    <a:pt x="620501" y="31844"/>
                  </a:lnTo>
                  <a:lnTo>
                    <a:pt x="643801" y="66404"/>
                  </a:lnTo>
                  <a:lnTo>
                    <a:pt x="652346" y="108725"/>
                  </a:lnTo>
                  <a:lnTo>
                    <a:pt x="652346" y="3588631"/>
                  </a:lnTo>
                  <a:lnTo>
                    <a:pt x="643801" y="3630951"/>
                  </a:lnTo>
                  <a:lnTo>
                    <a:pt x="620501" y="3665511"/>
                  </a:lnTo>
                  <a:lnTo>
                    <a:pt x="585941" y="3688811"/>
                  </a:lnTo>
                  <a:lnTo>
                    <a:pt x="543620" y="3697356"/>
                  </a:lnTo>
                  <a:lnTo>
                    <a:pt x="108725" y="3697356"/>
                  </a:lnTo>
                  <a:lnTo>
                    <a:pt x="66404" y="3688811"/>
                  </a:lnTo>
                  <a:lnTo>
                    <a:pt x="31845" y="3665511"/>
                  </a:lnTo>
                  <a:lnTo>
                    <a:pt x="8544" y="3630951"/>
                  </a:lnTo>
                  <a:lnTo>
                    <a:pt x="0" y="3588631"/>
                  </a:lnTo>
                  <a:lnTo>
                    <a:pt x="0" y="108725"/>
                  </a:lnTo>
                  <a:close/>
                </a:path>
              </a:pathLst>
            </a:custGeom>
            <a:ln w="762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31119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26460" cy="4516755"/>
            <a:chOff x="496484" y="1072676"/>
            <a:chExt cx="3426460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7258684" algn="l"/>
              </a:tabLst>
            </a:pPr>
            <a:r>
              <a:rPr dirty="0"/>
              <a:t>Bipartite</a:t>
            </a:r>
            <a:r>
              <a:rPr spc="-10" dirty="0"/>
              <a:t> </a:t>
            </a:r>
            <a:r>
              <a:rPr dirty="0"/>
              <a:t>Matching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Weighted</a:t>
            </a:r>
            <a:r>
              <a:rPr dirty="0"/>
              <a:t>	</a:t>
            </a:r>
            <a:r>
              <a:rPr spc="-10" dirty="0"/>
              <a:t>Graph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6104" y="208966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0891" y="226384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0" name="object 20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74698" y="1979583"/>
            <a:ext cx="2989580" cy="3093720"/>
            <a:chOff x="1474698" y="1979583"/>
            <a:chExt cx="2989580" cy="3093720"/>
          </a:xfrm>
        </p:grpSpPr>
        <p:sp>
          <p:nvSpPr>
            <p:cNvPr id="28" name="object 28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6" y="3323622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9662" y="2065425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0" y="13369"/>
                </a:lnTo>
                <a:lnTo>
                  <a:pt x="1173477" y="21643"/>
                </a:lnTo>
                <a:lnTo>
                  <a:pt x="1189875" y="33098"/>
                </a:lnTo>
                <a:lnTo>
                  <a:pt x="1214662" y="65545"/>
                </a:lnTo>
                <a:lnTo>
                  <a:pt x="1229246" y="109322"/>
                </a:lnTo>
                <a:lnTo>
                  <a:pt x="1234108" y="163040"/>
                </a:lnTo>
                <a:lnTo>
                  <a:pt x="1232887" y="192091"/>
                </a:lnTo>
                <a:lnTo>
                  <a:pt x="1223120" y="242184"/>
                </a:lnTo>
                <a:lnTo>
                  <a:pt x="1203522" y="281305"/>
                </a:lnTo>
                <a:lnTo>
                  <a:pt x="1173701" y="307698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6" y="308306"/>
                </a:lnTo>
                <a:lnTo>
                  <a:pt x="1237061" y="271821"/>
                </a:lnTo>
                <a:lnTo>
                  <a:pt x="1257375" y="222965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8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2" y="106675"/>
                </a:lnTo>
                <a:lnTo>
                  <a:pt x="0" y="164777"/>
                </a:lnTo>
                <a:lnTo>
                  <a:pt x="1692" y="195037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69"/>
                </a:lnTo>
                <a:lnTo>
                  <a:pt x="105046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29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0"/>
                </a:lnTo>
                <a:lnTo>
                  <a:pt x="31258" y="134938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64774" y="1780510"/>
            <a:ext cx="5709920" cy="2247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241300" marR="50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10" dirty="0">
                <a:latin typeface="Calibri"/>
                <a:cs typeface="Calibri"/>
              </a:rPr>
              <a:t> without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Denote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2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⊆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ℰ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6" name="object 36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47586" y="2993703"/>
            <a:ext cx="230504" cy="9709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92277" y="3962587"/>
            <a:ext cx="536575" cy="11334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68935">
              <a:lnSpc>
                <a:spcPts val="2705"/>
              </a:lnSpc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6216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7258684" algn="l"/>
              </a:tabLst>
            </a:pPr>
            <a:r>
              <a:rPr dirty="0"/>
              <a:t>Bipartite</a:t>
            </a:r>
            <a:r>
              <a:rPr spc="-10" dirty="0"/>
              <a:t> </a:t>
            </a:r>
            <a:r>
              <a:rPr dirty="0"/>
              <a:t>Matching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Weighted</a:t>
            </a:r>
            <a:r>
              <a:rPr dirty="0"/>
              <a:t>	</a:t>
            </a:r>
            <a:r>
              <a:rPr spc="-10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782" y="1457525"/>
            <a:ext cx="51700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70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7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0748" y="21513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1118" y="2049345"/>
            <a:ext cx="58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9442" y="2034676"/>
            <a:ext cx="64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aseline="-1984" dirty="0">
                <a:latin typeface="Cambria Math"/>
                <a:cs typeface="Cambria Math"/>
              </a:rPr>
              <a:t>=</a:t>
            </a:r>
            <a:r>
              <a:rPr sz="4200" spc="232" baseline="-1984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5289" y="2049345"/>
            <a:ext cx="74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000" spc="-30" baseline="-15277" dirty="0">
                <a:solidFill>
                  <a:srgbClr val="C00000"/>
                </a:solidFill>
                <a:latin typeface="Cambria Math"/>
                <a:cs typeface="Cambria Math"/>
              </a:rPr>
              <a:t>𝑢𝑣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90353" y="2321679"/>
            <a:ext cx="548005" cy="235585"/>
          </a:xfrm>
          <a:custGeom>
            <a:avLst/>
            <a:gdLst/>
            <a:ahLst/>
            <a:cxnLst/>
            <a:rect l="l" t="t" r="r" b="b"/>
            <a:pathLst>
              <a:path w="548004" h="235585">
                <a:moveTo>
                  <a:pt x="472845" y="0"/>
                </a:moveTo>
                <a:lnTo>
                  <a:pt x="469496" y="9550"/>
                </a:lnTo>
                <a:lnTo>
                  <a:pt x="483115" y="15460"/>
                </a:lnTo>
                <a:lnTo>
                  <a:pt x="494828" y="23642"/>
                </a:lnTo>
                <a:lnTo>
                  <a:pt x="518610" y="61565"/>
                </a:lnTo>
                <a:lnTo>
                  <a:pt x="526423" y="116457"/>
                </a:lnTo>
                <a:lnTo>
                  <a:pt x="525551" y="137208"/>
                </a:lnTo>
                <a:lnTo>
                  <a:pt x="512470" y="188019"/>
                </a:lnTo>
                <a:lnTo>
                  <a:pt x="483274" y="219785"/>
                </a:lnTo>
                <a:lnTo>
                  <a:pt x="469868" y="225723"/>
                </a:lnTo>
                <a:lnTo>
                  <a:pt x="472845" y="235272"/>
                </a:lnTo>
                <a:lnTo>
                  <a:pt x="517796" y="208564"/>
                </a:lnTo>
                <a:lnTo>
                  <a:pt x="543042" y="159261"/>
                </a:lnTo>
                <a:lnTo>
                  <a:pt x="547879" y="117698"/>
                </a:lnTo>
                <a:lnTo>
                  <a:pt x="546666" y="96129"/>
                </a:lnTo>
                <a:lnTo>
                  <a:pt x="536961" y="57899"/>
                </a:lnTo>
                <a:lnTo>
                  <a:pt x="504858" y="15084"/>
                </a:lnTo>
                <a:lnTo>
                  <a:pt x="489902" y="6158"/>
                </a:lnTo>
                <a:lnTo>
                  <a:pt x="472845" y="0"/>
                </a:lnTo>
                <a:close/>
              </a:path>
              <a:path w="548004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09" y="225723"/>
                </a:lnTo>
                <a:lnTo>
                  <a:pt x="64603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1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3089" y="2245242"/>
            <a:ext cx="8204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Cambria Math"/>
                <a:cs typeface="Cambria Math"/>
              </a:rPr>
              <a:t>𝑢,𝑣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∈</a:t>
            </a:r>
            <a:r>
              <a:rPr sz="2000" spc="8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11" name="object 11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6104" y="208966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0891" y="226384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7" name="object 27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74698" y="1979583"/>
            <a:ext cx="2989580" cy="3093720"/>
            <a:chOff x="1474698" y="1979583"/>
            <a:chExt cx="2989580" cy="3093720"/>
          </a:xfrm>
        </p:grpSpPr>
        <p:sp>
          <p:nvSpPr>
            <p:cNvPr id="35" name="object 35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8986" y="3323622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41" name="object 41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47586" y="2993703"/>
            <a:ext cx="230504" cy="9709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92277" y="3962587"/>
            <a:ext cx="536575" cy="11334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68935">
              <a:lnSpc>
                <a:spcPts val="2705"/>
              </a:lnSpc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167985" y="2609513"/>
            <a:ext cx="861060" cy="45720"/>
          </a:xfrm>
          <a:custGeom>
            <a:avLst/>
            <a:gdLst/>
            <a:ahLst/>
            <a:cxnLst/>
            <a:rect l="l" t="t" r="r" b="b"/>
            <a:pathLst>
              <a:path w="861059" h="45719">
                <a:moveTo>
                  <a:pt x="0" y="0"/>
                </a:moveTo>
                <a:lnTo>
                  <a:pt x="860447" y="0"/>
                </a:lnTo>
                <a:lnTo>
                  <a:pt x="860447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9699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7258684" algn="l"/>
              </a:tabLst>
            </a:pPr>
            <a:r>
              <a:rPr dirty="0"/>
              <a:t>Bipartite</a:t>
            </a:r>
            <a:r>
              <a:rPr spc="-10" dirty="0"/>
              <a:t> </a:t>
            </a:r>
            <a:r>
              <a:rPr dirty="0"/>
              <a:t>Matching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Weighted</a:t>
            </a:r>
            <a:r>
              <a:rPr dirty="0"/>
              <a:t>	</a:t>
            </a:r>
            <a:r>
              <a:rPr spc="-10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782" y="1457525"/>
            <a:ext cx="56938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70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7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0748" y="21513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1118" y="2049345"/>
            <a:ext cx="58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9442" y="2034676"/>
            <a:ext cx="64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aseline="-1984" dirty="0">
                <a:latin typeface="Cambria Math"/>
                <a:cs typeface="Cambria Math"/>
              </a:rPr>
              <a:t>=</a:t>
            </a:r>
            <a:r>
              <a:rPr sz="4200" spc="232" baseline="-1984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5289" y="2049345"/>
            <a:ext cx="74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000" spc="-30" baseline="-15277" dirty="0">
                <a:solidFill>
                  <a:srgbClr val="C00000"/>
                </a:solidFill>
                <a:latin typeface="Cambria Math"/>
                <a:cs typeface="Cambria Math"/>
              </a:rPr>
              <a:t>𝑢𝑣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90353" y="2321679"/>
            <a:ext cx="548005" cy="235585"/>
          </a:xfrm>
          <a:custGeom>
            <a:avLst/>
            <a:gdLst/>
            <a:ahLst/>
            <a:cxnLst/>
            <a:rect l="l" t="t" r="r" b="b"/>
            <a:pathLst>
              <a:path w="548004" h="235585">
                <a:moveTo>
                  <a:pt x="472845" y="0"/>
                </a:moveTo>
                <a:lnTo>
                  <a:pt x="469496" y="9550"/>
                </a:lnTo>
                <a:lnTo>
                  <a:pt x="483115" y="15460"/>
                </a:lnTo>
                <a:lnTo>
                  <a:pt x="494828" y="23642"/>
                </a:lnTo>
                <a:lnTo>
                  <a:pt x="518610" y="61565"/>
                </a:lnTo>
                <a:lnTo>
                  <a:pt x="526423" y="116457"/>
                </a:lnTo>
                <a:lnTo>
                  <a:pt x="525551" y="137208"/>
                </a:lnTo>
                <a:lnTo>
                  <a:pt x="512470" y="188019"/>
                </a:lnTo>
                <a:lnTo>
                  <a:pt x="483274" y="219785"/>
                </a:lnTo>
                <a:lnTo>
                  <a:pt x="469868" y="225723"/>
                </a:lnTo>
                <a:lnTo>
                  <a:pt x="472845" y="235272"/>
                </a:lnTo>
                <a:lnTo>
                  <a:pt x="517796" y="208564"/>
                </a:lnTo>
                <a:lnTo>
                  <a:pt x="543042" y="159261"/>
                </a:lnTo>
                <a:lnTo>
                  <a:pt x="547879" y="117698"/>
                </a:lnTo>
                <a:lnTo>
                  <a:pt x="546666" y="96129"/>
                </a:lnTo>
                <a:lnTo>
                  <a:pt x="536961" y="57899"/>
                </a:lnTo>
                <a:lnTo>
                  <a:pt x="504858" y="15084"/>
                </a:lnTo>
                <a:lnTo>
                  <a:pt x="489902" y="6158"/>
                </a:lnTo>
                <a:lnTo>
                  <a:pt x="472845" y="0"/>
                </a:lnTo>
                <a:close/>
              </a:path>
              <a:path w="548004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09" y="225723"/>
                </a:lnTo>
                <a:lnTo>
                  <a:pt x="64603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1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3089" y="2245242"/>
            <a:ext cx="8204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Cambria Math"/>
                <a:cs typeface="Cambria Math"/>
              </a:rPr>
              <a:t>𝑢,𝑣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∈</a:t>
            </a:r>
            <a:r>
              <a:rPr sz="2000" spc="8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5384" y="34086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02782" y="2514166"/>
            <a:ext cx="4763770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In 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endParaRPr sz="2800">
              <a:latin typeface="Calibri"/>
              <a:cs typeface="Calibri"/>
            </a:endParaRPr>
          </a:p>
          <a:p>
            <a:pPr marL="1185545">
              <a:lnSpc>
                <a:spcPct val="100000"/>
              </a:lnSpc>
              <a:spcBef>
                <a:spcPts val="1440"/>
              </a:spcBef>
              <a:tabLst>
                <a:tab pos="1538605" algn="l"/>
                <a:tab pos="2003425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r>
              <a:rPr sz="28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4</a:t>
            </a:r>
            <a:r>
              <a:rPr sz="28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5</a:t>
            </a:r>
            <a:r>
              <a:rPr sz="2800" spc="16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mbria Math"/>
                <a:cs typeface="Cambria Math"/>
              </a:rPr>
              <a:t>12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13" name="object 13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6104" y="208966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0891" y="226384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9" name="object 29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74698" y="1979583"/>
            <a:ext cx="2989580" cy="3093720"/>
            <a:chOff x="1474698" y="1979583"/>
            <a:chExt cx="2989580" cy="3093720"/>
          </a:xfrm>
        </p:grpSpPr>
        <p:sp>
          <p:nvSpPr>
            <p:cNvPr id="37" name="object 37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88986" y="3323622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43" name="object 43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47586" y="2993703"/>
            <a:ext cx="230504" cy="9709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2277" y="3962587"/>
            <a:ext cx="536575" cy="11334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68935">
              <a:lnSpc>
                <a:spcPts val="2705"/>
              </a:lnSpc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27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70132" y="1911156"/>
            <a:ext cx="555625" cy="2482850"/>
            <a:chOff x="1470132" y="1911156"/>
            <a:chExt cx="555625" cy="2482850"/>
          </a:xfrm>
        </p:grpSpPr>
        <p:sp>
          <p:nvSpPr>
            <p:cNvPr id="4" name="object 4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155940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  <a:p>
            <a:pPr marL="4178300" indent="0">
              <a:lnSpc>
                <a:spcPct val="100000"/>
              </a:lnSpc>
              <a:spcBef>
                <a:spcPts val="154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3.</a:t>
            </a:r>
            <a:r>
              <a:rPr dirty="0"/>
              <a:t>	Color</a:t>
            </a:r>
            <a:r>
              <a:rPr spc="-40" dirty="0"/>
              <a:t> </a:t>
            </a:r>
            <a:r>
              <a:rPr dirty="0">
                <a:solidFill>
                  <a:srgbClr val="4472C4"/>
                </a:solidFill>
              </a:rPr>
              <a:t>blue</a:t>
            </a:r>
            <a:r>
              <a:rPr spc="-35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vertices</a:t>
            </a:r>
            <a:r>
              <a:rPr dirty="0"/>
              <a:t>’</a:t>
            </a:r>
            <a:r>
              <a:rPr spc="-30" dirty="0"/>
              <a:t> </a:t>
            </a:r>
            <a:r>
              <a:rPr dirty="0"/>
              <a:t>neighbors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as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red</a:t>
            </a:r>
            <a:r>
              <a:rPr spc="-20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6" name="object 16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3" name="object 23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02272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26460" cy="4516755"/>
            <a:chOff x="496484" y="1072676"/>
            <a:chExt cx="3426460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7258684" algn="l"/>
              </a:tabLst>
            </a:pPr>
            <a:r>
              <a:rPr dirty="0"/>
              <a:t>Bipartite</a:t>
            </a:r>
            <a:r>
              <a:rPr spc="-10" dirty="0"/>
              <a:t> </a:t>
            </a:r>
            <a:r>
              <a:rPr dirty="0"/>
              <a:t>Matching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Weighted</a:t>
            </a:r>
            <a:r>
              <a:rPr dirty="0"/>
              <a:t>	</a:t>
            </a:r>
            <a:r>
              <a:rPr spc="-10" dirty="0"/>
              <a:t>Graph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6104" y="208966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891" y="226384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18" name="object 18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74698" y="1443239"/>
            <a:ext cx="2989580" cy="3629660"/>
            <a:chOff x="1474698" y="1443239"/>
            <a:chExt cx="2989580" cy="3629660"/>
          </a:xfrm>
        </p:grpSpPr>
        <p:sp>
          <p:nvSpPr>
            <p:cNvPr id="26" name="object 26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97726" y="31004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02782" y="1457525"/>
            <a:ext cx="54057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70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7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70748" y="21513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21118" y="2049345"/>
            <a:ext cx="58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9442" y="2034676"/>
            <a:ext cx="64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aseline="-1984" dirty="0">
                <a:latin typeface="Cambria Math"/>
                <a:cs typeface="Cambria Math"/>
              </a:rPr>
              <a:t>=</a:t>
            </a:r>
            <a:r>
              <a:rPr sz="4200" spc="232" baseline="-1984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05289" y="2049345"/>
            <a:ext cx="74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000" spc="-30" baseline="-15277" dirty="0">
                <a:solidFill>
                  <a:srgbClr val="C00000"/>
                </a:solidFill>
                <a:latin typeface="Cambria Math"/>
                <a:cs typeface="Cambria Math"/>
              </a:rPr>
              <a:t>𝑢𝑣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90353" y="2321679"/>
            <a:ext cx="548005" cy="235585"/>
          </a:xfrm>
          <a:custGeom>
            <a:avLst/>
            <a:gdLst/>
            <a:ahLst/>
            <a:cxnLst/>
            <a:rect l="l" t="t" r="r" b="b"/>
            <a:pathLst>
              <a:path w="548004" h="235585">
                <a:moveTo>
                  <a:pt x="472845" y="0"/>
                </a:moveTo>
                <a:lnTo>
                  <a:pt x="469496" y="9550"/>
                </a:lnTo>
                <a:lnTo>
                  <a:pt x="483115" y="15460"/>
                </a:lnTo>
                <a:lnTo>
                  <a:pt x="494828" y="23642"/>
                </a:lnTo>
                <a:lnTo>
                  <a:pt x="518610" y="61565"/>
                </a:lnTo>
                <a:lnTo>
                  <a:pt x="526423" y="116457"/>
                </a:lnTo>
                <a:lnTo>
                  <a:pt x="525551" y="137208"/>
                </a:lnTo>
                <a:lnTo>
                  <a:pt x="512470" y="188019"/>
                </a:lnTo>
                <a:lnTo>
                  <a:pt x="483274" y="219785"/>
                </a:lnTo>
                <a:lnTo>
                  <a:pt x="469868" y="225723"/>
                </a:lnTo>
                <a:lnTo>
                  <a:pt x="472845" y="235272"/>
                </a:lnTo>
                <a:lnTo>
                  <a:pt x="517796" y="208564"/>
                </a:lnTo>
                <a:lnTo>
                  <a:pt x="543042" y="159261"/>
                </a:lnTo>
                <a:lnTo>
                  <a:pt x="547879" y="117698"/>
                </a:lnTo>
                <a:lnTo>
                  <a:pt x="546666" y="96129"/>
                </a:lnTo>
                <a:lnTo>
                  <a:pt x="536961" y="57899"/>
                </a:lnTo>
                <a:lnTo>
                  <a:pt x="504858" y="15084"/>
                </a:lnTo>
                <a:lnTo>
                  <a:pt x="489902" y="6158"/>
                </a:lnTo>
                <a:lnTo>
                  <a:pt x="472845" y="0"/>
                </a:lnTo>
                <a:close/>
              </a:path>
              <a:path w="548004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09" y="225723"/>
                </a:lnTo>
                <a:lnTo>
                  <a:pt x="64603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1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763089" y="2245242"/>
            <a:ext cx="8204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Cambria Math"/>
                <a:cs typeface="Cambria Math"/>
              </a:rPr>
              <a:t>𝑢,𝑣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∈</a:t>
            </a:r>
            <a:r>
              <a:rPr sz="2000" spc="8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15377" y="34086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02782" y="2514166"/>
            <a:ext cx="5073650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In 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endParaRPr sz="2800">
              <a:latin typeface="Calibri"/>
              <a:cs typeface="Calibri"/>
            </a:endParaRPr>
          </a:p>
          <a:p>
            <a:pPr marL="862330" algn="ctr">
              <a:lnSpc>
                <a:spcPct val="100000"/>
              </a:lnSpc>
              <a:spcBef>
                <a:spcPts val="1440"/>
              </a:spcBef>
              <a:tabLst>
                <a:tab pos="1216025" algn="l"/>
                <a:tab pos="1680845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4</a:t>
            </a:r>
            <a:r>
              <a:rPr sz="28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5</a:t>
            </a:r>
            <a:r>
              <a:rPr sz="28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4</a:t>
            </a:r>
            <a:r>
              <a:rPr sz="28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800" spc="16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mbria Math"/>
                <a:cs typeface="Cambria Math"/>
              </a:rPr>
              <a:t>15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42" name="object 42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3274" y="3619369"/>
            <a:ext cx="50609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F6DCDD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37820">
              <a:lnSpc>
                <a:spcPts val="2705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0854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01825" y="114817"/>
            <a:ext cx="838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4170" algn="l"/>
              </a:tabLst>
            </a:pPr>
            <a:r>
              <a:rPr spc="-10" dirty="0"/>
              <a:t>Maximum-Weight</a:t>
            </a:r>
            <a:r>
              <a:rPr dirty="0"/>
              <a:t>	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104" y="208966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0891" y="226384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3540" y="49094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6101" y="4888304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0888" y="5062485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2" y="17141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27059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206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9936" y="1438476"/>
            <a:ext cx="2457450" cy="2440940"/>
            <a:chOff x="1469936" y="1438476"/>
            <a:chExt cx="2457450" cy="2440940"/>
          </a:xfrm>
        </p:grpSpPr>
        <p:sp>
          <p:nvSpPr>
            <p:cNvPr id="33" name="object 33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4589" y="5231102"/>
            <a:ext cx="3891279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6405">
              <a:lnSpc>
                <a:spcPts val="3550"/>
              </a:lnSpc>
              <a:spcBef>
                <a:spcPts val="100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550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2980" y="1084123"/>
            <a:ext cx="180340" cy="11728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4243" y="2237182"/>
            <a:ext cx="28892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97726" y="31004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23274" y="3619369"/>
            <a:ext cx="50609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21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37820">
              <a:lnSpc>
                <a:spcPts val="2705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02782" y="1401997"/>
            <a:ext cx="5862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70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7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70748" y="21513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21118" y="2049345"/>
            <a:ext cx="58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39442" y="2034676"/>
            <a:ext cx="64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aseline="-1984" dirty="0">
                <a:latin typeface="Cambria Math"/>
                <a:cs typeface="Cambria Math"/>
              </a:rPr>
              <a:t>=</a:t>
            </a:r>
            <a:r>
              <a:rPr sz="4200" spc="232" baseline="-1984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05289" y="2049345"/>
            <a:ext cx="74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000" spc="-30" baseline="-15277" dirty="0">
                <a:solidFill>
                  <a:srgbClr val="C00000"/>
                </a:solidFill>
                <a:latin typeface="Cambria Math"/>
                <a:cs typeface="Cambria Math"/>
              </a:rPr>
              <a:t>𝑢𝑣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690353" y="2321679"/>
            <a:ext cx="548005" cy="235585"/>
          </a:xfrm>
          <a:custGeom>
            <a:avLst/>
            <a:gdLst/>
            <a:ahLst/>
            <a:cxnLst/>
            <a:rect l="l" t="t" r="r" b="b"/>
            <a:pathLst>
              <a:path w="548004" h="235585">
                <a:moveTo>
                  <a:pt x="472845" y="0"/>
                </a:moveTo>
                <a:lnTo>
                  <a:pt x="469496" y="9550"/>
                </a:lnTo>
                <a:lnTo>
                  <a:pt x="483115" y="15460"/>
                </a:lnTo>
                <a:lnTo>
                  <a:pt x="494828" y="23642"/>
                </a:lnTo>
                <a:lnTo>
                  <a:pt x="518610" y="61565"/>
                </a:lnTo>
                <a:lnTo>
                  <a:pt x="526423" y="116457"/>
                </a:lnTo>
                <a:lnTo>
                  <a:pt x="525551" y="137208"/>
                </a:lnTo>
                <a:lnTo>
                  <a:pt x="512470" y="188019"/>
                </a:lnTo>
                <a:lnTo>
                  <a:pt x="483274" y="219785"/>
                </a:lnTo>
                <a:lnTo>
                  <a:pt x="469868" y="225723"/>
                </a:lnTo>
                <a:lnTo>
                  <a:pt x="472845" y="235272"/>
                </a:lnTo>
                <a:lnTo>
                  <a:pt x="517796" y="208564"/>
                </a:lnTo>
                <a:lnTo>
                  <a:pt x="543042" y="159261"/>
                </a:lnTo>
                <a:lnTo>
                  <a:pt x="547879" y="117698"/>
                </a:lnTo>
                <a:lnTo>
                  <a:pt x="546666" y="96129"/>
                </a:lnTo>
                <a:lnTo>
                  <a:pt x="536961" y="57899"/>
                </a:lnTo>
                <a:lnTo>
                  <a:pt x="504858" y="15084"/>
                </a:lnTo>
                <a:lnTo>
                  <a:pt x="489902" y="6158"/>
                </a:lnTo>
                <a:lnTo>
                  <a:pt x="472845" y="0"/>
                </a:lnTo>
                <a:close/>
              </a:path>
              <a:path w="548004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09" y="225723"/>
                </a:lnTo>
                <a:lnTo>
                  <a:pt x="64603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1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63089" y="2245242"/>
            <a:ext cx="8204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Cambria Math"/>
                <a:cs typeface="Cambria Math"/>
              </a:rPr>
              <a:t>𝑢,𝑣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∈</a:t>
            </a:r>
            <a:r>
              <a:rPr sz="2000" spc="8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02782" y="3306645"/>
            <a:ext cx="586232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Objective: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has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weights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44420" y="4629603"/>
            <a:ext cx="171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952838" y="4411978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8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3" y="81059"/>
                </a:lnTo>
                <a:lnTo>
                  <a:pt x="409117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04200" y="4309945"/>
            <a:ext cx="1534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4895" algn="l"/>
                <a:tab pos="1430655" algn="l"/>
              </a:tabLst>
            </a:pPr>
            <a:r>
              <a:rPr sz="2800" spc="-10" dirty="0">
                <a:latin typeface="Cambria Math"/>
                <a:cs typeface="Cambria Math"/>
              </a:rPr>
              <a:t>max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85561" y="4181276"/>
            <a:ext cx="2124075" cy="907415"/>
          </a:xfrm>
          <a:custGeom>
            <a:avLst/>
            <a:gdLst/>
            <a:ahLst/>
            <a:cxnLst/>
            <a:rect l="l" t="t" r="r" b="b"/>
            <a:pathLst>
              <a:path w="2124075" h="907414">
                <a:moveTo>
                  <a:pt x="0" y="755676"/>
                </a:moveTo>
                <a:lnTo>
                  <a:pt x="7705" y="803447"/>
                </a:lnTo>
                <a:lnTo>
                  <a:pt x="29160" y="844936"/>
                </a:lnTo>
                <a:lnTo>
                  <a:pt x="61878" y="877654"/>
                </a:lnTo>
                <a:lnTo>
                  <a:pt x="103366" y="899109"/>
                </a:lnTo>
                <a:lnTo>
                  <a:pt x="151138" y="906815"/>
                </a:lnTo>
                <a:lnTo>
                  <a:pt x="1972319" y="906815"/>
                </a:lnTo>
                <a:lnTo>
                  <a:pt x="2020090" y="899109"/>
                </a:lnTo>
                <a:lnTo>
                  <a:pt x="2061579" y="877654"/>
                </a:lnTo>
                <a:lnTo>
                  <a:pt x="2094296" y="844936"/>
                </a:lnTo>
                <a:lnTo>
                  <a:pt x="2115751" y="803447"/>
                </a:lnTo>
                <a:lnTo>
                  <a:pt x="2123457" y="755676"/>
                </a:lnTo>
                <a:lnTo>
                  <a:pt x="2123457" y="151138"/>
                </a:lnTo>
                <a:lnTo>
                  <a:pt x="2115751" y="103367"/>
                </a:lnTo>
                <a:lnTo>
                  <a:pt x="2094296" y="61878"/>
                </a:lnTo>
                <a:lnTo>
                  <a:pt x="2061579" y="29160"/>
                </a:lnTo>
                <a:lnTo>
                  <a:pt x="2020090" y="7705"/>
                </a:lnTo>
                <a:lnTo>
                  <a:pt x="1972319" y="0"/>
                </a:lnTo>
                <a:lnTo>
                  <a:pt x="151138" y="0"/>
                </a:lnTo>
                <a:lnTo>
                  <a:pt x="103366" y="7705"/>
                </a:lnTo>
                <a:lnTo>
                  <a:pt x="61878" y="29160"/>
                </a:lnTo>
                <a:lnTo>
                  <a:pt x="29160" y="61878"/>
                </a:lnTo>
                <a:lnTo>
                  <a:pt x="7705" y="103367"/>
                </a:lnTo>
                <a:lnTo>
                  <a:pt x="0" y="151138"/>
                </a:lnTo>
                <a:lnTo>
                  <a:pt x="0" y="755676"/>
                </a:lnTo>
                <a:close/>
              </a:path>
            </a:pathLst>
          </a:custGeom>
          <a:ln w="76200">
            <a:solidFill>
              <a:srgbClr val="0B23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3395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923211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965706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945398"/>
            <a:ext cx="700917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20" y="1934608"/>
            <a:ext cx="518835" cy="707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6241" y="1930369"/>
            <a:ext cx="721215" cy="8107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971" y="2940415"/>
            <a:ext cx="1167163" cy="725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3551" y="4999866"/>
            <a:ext cx="873981" cy="737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80048" y="3888114"/>
            <a:ext cx="880573" cy="88057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6162" y="1293260"/>
            <a:ext cx="4979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5020" algn="l"/>
              </a:tabLst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Candidates</a:t>
            </a:r>
            <a:r>
              <a:rPr sz="2800" b="1" dirty="0">
                <a:solidFill>
                  <a:srgbClr val="4472C4"/>
                </a:solidFill>
                <a:latin typeface="Lucida Bright"/>
                <a:cs typeface="Lucida Bright"/>
              </a:rPr>
              <a:t>	</a:t>
            </a:r>
            <a:r>
              <a:rPr sz="2800" b="1" spc="-10" dirty="0">
                <a:solidFill>
                  <a:srgbClr val="548235"/>
                </a:solidFill>
                <a:latin typeface="Lucida Bright"/>
                <a:cs typeface="Lucida Bright"/>
              </a:rPr>
              <a:t>Positions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639" y="208125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7597" y="2288473"/>
            <a:ext cx="2192020" cy="3073400"/>
            <a:chOff x="1837597" y="2288473"/>
            <a:chExt cx="2192020" cy="3073400"/>
          </a:xfrm>
        </p:grpSpPr>
        <p:sp>
          <p:nvSpPr>
            <p:cNvPr id="16" name="object 16"/>
            <p:cNvSpPr/>
            <p:nvPr/>
          </p:nvSpPr>
          <p:spPr>
            <a:xfrm>
              <a:off x="192232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6647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9216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92114" y="1335448"/>
            <a:ext cx="5283200" cy="2598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130175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quantify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candidates’ skills.</a:t>
            </a:r>
            <a:endParaRPr sz="2800" dirty="0">
              <a:latin typeface="Calibri"/>
              <a:cs typeface="Calibri"/>
            </a:endParaRPr>
          </a:p>
          <a:p>
            <a:pPr marL="240665" marR="5080" indent="-228600">
              <a:lnSpc>
                <a:spcPct val="90300"/>
              </a:lnSpc>
              <a:spcBef>
                <a:spcPts val="172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Maximize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weights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matching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(Match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right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person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right</a:t>
            </a:r>
            <a:r>
              <a:rPr sz="2800" spc="-5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job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position</a:t>
            </a:r>
            <a:r>
              <a:rPr sz="2800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maximize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company’s</a:t>
            </a:r>
            <a:r>
              <a:rPr sz="2800" spc="-8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interest.)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91344" y="190664"/>
            <a:ext cx="1064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3845" algn="l"/>
              </a:tabLst>
            </a:pPr>
            <a:r>
              <a:rPr spc="-10" dirty="0">
                <a:solidFill>
                  <a:schemeClr val="bg1"/>
                </a:solidFill>
              </a:rPr>
              <a:t>Application</a:t>
            </a:r>
            <a:r>
              <a:rPr dirty="0">
                <a:solidFill>
                  <a:schemeClr val="bg1"/>
                </a:solidFill>
              </a:rPr>
              <a:t>	1: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Match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candidates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and </a:t>
            </a:r>
            <a:r>
              <a:rPr spc="-10" dirty="0">
                <a:solidFill>
                  <a:schemeClr val="bg1"/>
                </a:solidFill>
              </a:rPr>
              <a:t>positions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72329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3921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31437" y="2931943"/>
            <a:ext cx="3784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10185">
              <a:lnSpc>
                <a:spcPts val="2830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2315" y="34536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2213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2978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25444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923211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965706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945398"/>
            <a:ext cx="700917" cy="7009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80120" y="1934608"/>
            <a:ext cx="2749550" cy="3427095"/>
            <a:chOff x="1280120" y="1934608"/>
            <a:chExt cx="2749550" cy="342709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20" y="1934608"/>
              <a:ext cx="518835" cy="707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2232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647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9216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93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267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639" y="208125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217920" marR="572770" indent="-228600">
              <a:lnSpc>
                <a:spcPts val="3000"/>
              </a:lnSpc>
              <a:spcBef>
                <a:spcPts val="500"/>
              </a:spcBef>
            </a:pPr>
            <a:r>
              <a:rPr dirty="0">
                <a:latin typeface="Arial"/>
                <a:cs typeface="Arial"/>
              </a:rPr>
              <a:t>•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edge</a:t>
            </a:r>
            <a:r>
              <a:rPr spc="-35" dirty="0"/>
              <a:t> </a:t>
            </a:r>
            <a:r>
              <a:rPr dirty="0"/>
              <a:t>weight</a:t>
            </a:r>
            <a:r>
              <a:rPr spc="-30" dirty="0"/>
              <a:t> </a:t>
            </a:r>
            <a:r>
              <a:rPr dirty="0"/>
              <a:t>quantifies</a:t>
            </a:r>
            <a:r>
              <a:rPr spc="-20" dirty="0"/>
              <a:t> </a:t>
            </a:r>
            <a:r>
              <a:rPr spc="-25" dirty="0"/>
              <a:t>how </a:t>
            </a:r>
            <a:r>
              <a:rPr dirty="0"/>
              <a:t>much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person</a:t>
            </a:r>
            <a:r>
              <a:rPr spc="-15" dirty="0"/>
              <a:t> </a:t>
            </a:r>
            <a:r>
              <a:rPr dirty="0"/>
              <a:t>loves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pet.</a:t>
            </a:r>
          </a:p>
          <a:p>
            <a:pPr marL="6217920" marR="5080" indent="-228600">
              <a:lnSpc>
                <a:spcPts val="3100"/>
              </a:lnSpc>
              <a:spcBef>
                <a:spcPts val="1720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/>
              <a:t>Maximize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weights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matching. </a:t>
            </a:r>
            <a:r>
              <a:rPr dirty="0">
                <a:solidFill>
                  <a:srgbClr val="7F7F7F"/>
                </a:solidFill>
              </a:rPr>
              <a:t>(Maximize</a:t>
            </a:r>
            <a:r>
              <a:rPr spc="-130" dirty="0">
                <a:solidFill>
                  <a:srgbClr val="7F7F7F"/>
                </a:solidFill>
              </a:rPr>
              <a:t> </a:t>
            </a:r>
            <a:r>
              <a:rPr spc="-10" dirty="0">
                <a:solidFill>
                  <a:srgbClr val="7F7F7F"/>
                </a:solidFill>
              </a:rPr>
              <a:t>people’s</a:t>
            </a:r>
            <a:r>
              <a:rPr spc="-105" dirty="0">
                <a:solidFill>
                  <a:srgbClr val="7F7F7F"/>
                </a:solidFill>
              </a:rPr>
              <a:t> </a:t>
            </a:r>
            <a:r>
              <a:rPr spc="-10" dirty="0">
                <a:solidFill>
                  <a:srgbClr val="7F7F7F"/>
                </a:solidFill>
              </a:rPr>
              <a:t>happiness.)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32893" y="114817"/>
            <a:ext cx="652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3845" algn="l"/>
              </a:tabLst>
            </a:pPr>
            <a:r>
              <a:rPr spc="-10" dirty="0"/>
              <a:t>Application</a:t>
            </a:r>
            <a:r>
              <a:rPr lang="zh-CN" altLang="en-US" spc="-10" dirty="0"/>
              <a:t> </a:t>
            </a:r>
            <a:r>
              <a:rPr dirty="0"/>
              <a:t>2:</a:t>
            </a:r>
            <a:r>
              <a:rPr spc="-15" dirty="0"/>
              <a:t> </a:t>
            </a:r>
            <a:r>
              <a:rPr dirty="0"/>
              <a:t>Pet</a:t>
            </a:r>
            <a:r>
              <a:rPr spc="5" dirty="0"/>
              <a:t> </a:t>
            </a:r>
            <a:r>
              <a:rPr spc="-10" dirty="0"/>
              <a:t>adoptions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72329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3921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1437" y="29319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6915" y="3285130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3125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r>
              <a:rPr sz="3600" spc="509" baseline="-31250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2213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2978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562" y="3859583"/>
            <a:ext cx="742771" cy="88425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0032" y="4901420"/>
            <a:ext cx="889028" cy="88902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2833298"/>
            <a:ext cx="884252" cy="884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1845472"/>
            <a:ext cx="884252" cy="8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61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923211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965706"/>
            <a:ext cx="634220" cy="6899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5731" y="2288473"/>
            <a:ext cx="2874010" cy="3073400"/>
            <a:chOff x="1155731" y="2288473"/>
            <a:chExt cx="2874010" cy="30734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31" y="3945398"/>
              <a:ext cx="700917" cy="700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2232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647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9216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3426" y="1293260"/>
            <a:ext cx="77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4472C4"/>
                </a:solidFill>
                <a:latin typeface="Lucida Bright"/>
                <a:cs typeface="Lucida Bright"/>
              </a:rPr>
              <a:t>Man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6609" y="1293260"/>
            <a:ext cx="1361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548235"/>
                </a:solidFill>
                <a:latin typeface="Lucida Bright"/>
                <a:cs typeface="Lucida Bright"/>
              </a:rPr>
              <a:t>Women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54" y="2081259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Alex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217920" marR="5080" indent="-228600">
              <a:lnSpc>
                <a:spcPts val="3000"/>
              </a:lnSpc>
              <a:spcBef>
                <a:spcPts val="500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edge</a:t>
            </a:r>
            <a:r>
              <a:rPr spc="-30" dirty="0"/>
              <a:t> </a:t>
            </a:r>
            <a:r>
              <a:rPr dirty="0"/>
              <a:t>weight</a:t>
            </a:r>
            <a:r>
              <a:rPr spc="-30" dirty="0"/>
              <a:t> </a:t>
            </a:r>
            <a:r>
              <a:rPr dirty="0"/>
              <a:t>quantifies</a:t>
            </a:r>
            <a:r>
              <a:rPr spc="-20" dirty="0"/>
              <a:t> </a:t>
            </a:r>
            <a:r>
              <a:rPr dirty="0"/>
              <a:t>how</a:t>
            </a:r>
            <a:r>
              <a:rPr spc="-25" dirty="0"/>
              <a:t> </a:t>
            </a:r>
            <a:r>
              <a:rPr spc="-20" dirty="0"/>
              <a:t>well </a:t>
            </a:r>
            <a:r>
              <a:rPr dirty="0"/>
              <a:t>two</a:t>
            </a:r>
            <a:r>
              <a:rPr spc="-50" dirty="0"/>
              <a:t> </a:t>
            </a:r>
            <a:r>
              <a:rPr dirty="0"/>
              <a:t>persons</a:t>
            </a:r>
            <a:r>
              <a:rPr spc="-25" dirty="0"/>
              <a:t> </a:t>
            </a:r>
            <a:r>
              <a:rPr dirty="0"/>
              <a:t>match</a:t>
            </a:r>
            <a:r>
              <a:rPr spc="-35" dirty="0"/>
              <a:t> </a:t>
            </a:r>
            <a:r>
              <a:rPr dirty="0">
                <a:solidFill>
                  <a:srgbClr val="7F7F7F"/>
                </a:solidFill>
              </a:rPr>
              <a:t>(e.g.,</a:t>
            </a:r>
            <a:r>
              <a:rPr spc="-30" dirty="0">
                <a:solidFill>
                  <a:srgbClr val="7F7F7F"/>
                </a:solidFill>
              </a:rPr>
              <a:t> </a:t>
            </a:r>
            <a:r>
              <a:rPr spc="-10" dirty="0">
                <a:solidFill>
                  <a:srgbClr val="7F7F7F"/>
                </a:solidFill>
              </a:rPr>
              <a:t>similar hoppy)</a:t>
            </a:r>
            <a:r>
              <a:rPr spc="-10" dirty="0"/>
              <a:t>.</a:t>
            </a:r>
          </a:p>
          <a:p>
            <a:pPr marL="6217920" marR="107314" indent="-228600">
              <a:lnSpc>
                <a:spcPts val="3000"/>
              </a:lnSpc>
              <a:spcBef>
                <a:spcPts val="1900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/>
              <a:t>Maximize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weights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matching. </a:t>
            </a:r>
            <a:r>
              <a:rPr dirty="0">
                <a:solidFill>
                  <a:srgbClr val="7F7F7F"/>
                </a:solidFill>
              </a:rPr>
              <a:t>(Maximize</a:t>
            </a:r>
            <a:r>
              <a:rPr spc="-55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the</a:t>
            </a:r>
            <a:r>
              <a:rPr spc="-40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change</a:t>
            </a:r>
            <a:r>
              <a:rPr spc="-45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of</a:t>
            </a:r>
            <a:r>
              <a:rPr spc="-35" dirty="0">
                <a:solidFill>
                  <a:srgbClr val="7F7F7F"/>
                </a:solidFill>
              </a:rPr>
              <a:t> </a:t>
            </a:r>
            <a:r>
              <a:rPr spc="-10" dirty="0">
                <a:solidFill>
                  <a:srgbClr val="7F7F7F"/>
                </a:solidFill>
              </a:rPr>
              <a:t>success.)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644900" y="114817"/>
            <a:ext cx="490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3845" algn="l"/>
              </a:tabLst>
            </a:pPr>
            <a:r>
              <a:rPr spc="-10" dirty="0"/>
              <a:t>Application</a:t>
            </a:r>
            <a:r>
              <a:rPr lang="zh-CN" altLang="en-US" spc="-10" dirty="0"/>
              <a:t> </a:t>
            </a:r>
            <a:r>
              <a:rPr lang="en-US" altLang="zh-CN" spc="-10" dirty="0"/>
              <a:t>3</a:t>
            </a:r>
            <a:r>
              <a:rPr dirty="0"/>
              <a:t>:</a:t>
            </a:r>
            <a:r>
              <a:rPr spc="-10" dirty="0"/>
              <a:t> Dating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72329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21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1437" y="2931943"/>
            <a:ext cx="3784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10185">
              <a:lnSpc>
                <a:spcPts val="2830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2315" y="34536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213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2978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7752" y="1915635"/>
            <a:ext cx="518836" cy="707697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205139" y="1918356"/>
            <a:ext cx="3515995" cy="3780154"/>
            <a:chOff x="1205139" y="1918356"/>
            <a:chExt cx="3515995" cy="3780154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139" y="1918356"/>
              <a:ext cx="668795" cy="6687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5948" y="2965506"/>
              <a:ext cx="721400" cy="7214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4047" y="3933673"/>
              <a:ext cx="697422" cy="7602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948" y="4963507"/>
              <a:ext cx="734654" cy="73465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800643" y="2075628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9095" y="3183548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Becky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6457" y="4149472"/>
            <a:ext cx="54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Cindy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9260" y="5175755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Diana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685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343" y="2571718"/>
            <a:ext cx="455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ucida Bright"/>
                <a:cs typeface="Lucida Bright"/>
              </a:rPr>
              <a:t>Maximum</a:t>
            </a:r>
            <a:r>
              <a:rPr sz="3600" b="1" spc="-35" dirty="0">
                <a:latin typeface="Lucida Bright"/>
                <a:cs typeface="Lucida Bright"/>
              </a:rPr>
              <a:t> </a:t>
            </a:r>
            <a:r>
              <a:rPr sz="3600" b="1" spc="-10" dirty="0">
                <a:latin typeface="Lucida Bright"/>
                <a:cs typeface="Lucida Bright"/>
              </a:rPr>
              <a:t>Matching</a:t>
            </a:r>
            <a:endParaRPr sz="36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7354" y="2571718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2060"/>
                </a:solidFill>
              </a:rPr>
              <a:t>Minimum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Matching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3400" y="2641600"/>
            <a:ext cx="1104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056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923211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965706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945398"/>
            <a:ext cx="700917" cy="7009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80120" y="1934608"/>
            <a:ext cx="2749550" cy="3427095"/>
            <a:chOff x="1280120" y="1934608"/>
            <a:chExt cx="2749550" cy="342709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20" y="1934608"/>
              <a:ext cx="518835" cy="707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2232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647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9216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93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267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639" y="208125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2114" y="1765679"/>
            <a:ext cx="5337810" cy="2827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Adopting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bring</a:t>
            </a:r>
            <a:r>
              <a:rPr sz="2800" spc="-10" dirty="0">
                <a:latin typeface="Calibri"/>
                <a:cs typeface="Calibri"/>
              </a:rPr>
              <a:t> happiness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people.</a:t>
            </a:r>
            <a:endParaRPr sz="2800">
              <a:latin typeface="Calibri"/>
              <a:cs typeface="Calibri"/>
            </a:endParaRPr>
          </a:p>
          <a:p>
            <a:pPr marL="240665" marR="457834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quantifies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person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loves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pet.</a:t>
            </a:r>
            <a:endParaRPr sz="2800">
              <a:latin typeface="Calibri"/>
              <a:cs typeface="Calibri"/>
            </a:endParaRPr>
          </a:p>
          <a:p>
            <a:pPr marL="240665" marR="59690" indent="-228600">
              <a:lnSpc>
                <a:spcPts val="3000"/>
              </a:lnSpc>
              <a:spcBef>
                <a:spcPts val="178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Maximize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E9887C"/>
                </a:solidFill>
                <a:latin typeface="Calibri"/>
                <a:cs typeface="Calibri"/>
              </a:rPr>
              <a:t>Maximize</a:t>
            </a:r>
            <a:r>
              <a:rPr sz="2800" spc="-130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9887C"/>
                </a:solidFill>
                <a:latin typeface="Calibri"/>
                <a:cs typeface="Calibri"/>
              </a:rPr>
              <a:t>people’s</a:t>
            </a:r>
            <a:r>
              <a:rPr sz="2800" spc="-105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9887C"/>
                </a:solidFill>
                <a:latin typeface="Calibri"/>
                <a:cs typeface="Calibri"/>
              </a:rPr>
              <a:t>happiness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818731" y="114817"/>
            <a:ext cx="455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Maximum</a:t>
            </a:r>
            <a:r>
              <a:rPr spc="-35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72329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3921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1437" y="2931943"/>
            <a:ext cx="3784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10185">
              <a:lnSpc>
                <a:spcPts val="2830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2315" y="34536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2213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2978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562" y="3859583"/>
            <a:ext cx="742771" cy="88425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0032" y="4901420"/>
            <a:ext cx="889028" cy="88902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2833298"/>
            <a:ext cx="884252" cy="884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1845472"/>
            <a:ext cx="884252" cy="8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6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1372" y="4923211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427" y="2965706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5731" y="3945398"/>
            <a:ext cx="700917" cy="7009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80120" y="1934608"/>
            <a:ext cx="2749550" cy="3427095"/>
            <a:chOff x="1280120" y="1934608"/>
            <a:chExt cx="2749550" cy="3427095"/>
          </a:xfrm>
        </p:grpSpPr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120" y="1934608"/>
              <a:ext cx="518835" cy="707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22326" y="2335758"/>
              <a:ext cx="2083435" cy="33020"/>
            </a:xfrm>
            <a:custGeom>
              <a:avLst/>
              <a:gdLst/>
              <a:ahLst/>
              <a:cxnLst/>
              <a:rect l="l" t="t" r="r" b="b"/>
              <a:pathLst>
                <a:path w="2083435" h="33019">
                  <a:moveTo>
                    <a:pt x="0" y="32883"/>
                  </a:moveTo>
                  <a:lnTo>
                    <a:pt x="208317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647" y="4295857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0"/>
                  </a:moveTo>
                  <a:lnTo>
                    <a:pt x="2130997" y="17942"/>
                  </a:lnTo>
                </a:path>
                <a:path w="2149475" h="1988820">
                  <a:moveTo>
                    <a:pt x="0" y="0"/>
                  </a:moveTo>
                  <a:lnTo>
                    <a:pt x="2148849" y="198833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9216" y="3341278"/>
              <a:ext cx="2106295" cy="1989455"/>
            </a:xfrm>
            <a:custGeom>
              <a:avLst/>
              <a:gdLst/>
              <a:ahLst/>
              <a:cxnLst/>
              <a:rect l="l" t="t" r="r" b="b"/>
              <a:pathLst>
                <a:path w="2106295" h="1989454">
                  <a:moveTo>
                    <a:pt x="0" y="1988971"/>
                  </a:moveTo>
                  <a:lnTo>
                    <a:pt x="210580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93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267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639" y="208125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60800" y="114817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Minimum</a:t>
            </a:r>
            <a:r>
              <a:rPr spc="-25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29114" y="2030049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3859583"/>
            <a:ext cx="742771" cy="88425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4901420"/>
            <a:ext cx="889028" cy="88902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2833298"/>
            <a:ext cx="884252" cy="884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1845472"/>
            <a:ext cx="884252" cy="88425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142232" y="327921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5059" y="2625959"/>
            <a:ext cx="44005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  <a:p>
            <a:pPr marL="31115">
              <a:lnSpc>
                <a:spcPts val="2775"/>
              </a:lnSpc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3219" y="3460766"/>
            <a:ext cx="486409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ts val="251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−4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510"/>
              </a:lnSpc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1046" y="4058246"/>
            <a:ext cx="297180" cy="109537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30"/>
              </a:spcBef>
            </a:pPr>
            <a:r>
              <a:rPr sz="2400" dirty="0">
                <a:solidFill>
                  <a:srgbClr val="E9887C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400" dirty="0">
                <a:solidFill>
                  <a:srgbClr val="E9887C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4443" y="531703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92114" y="1765679"/>
            <a:ext cx="5230495" cy="2827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22352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Adopting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money.</a:t>
            </a:r>
            <a:endParaRPr sz="2800">
              <a:latin typeface="Calibri"/>
              <a:cs typeface="Calibri"/>
            </a:endParaRPr>
          </a:p>
          <a:p>
            <a:pPr marL="240665" marR="165735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quantifies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dislike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pet.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ts val="3000"/>
              </a:lnSpc>
              <a:spcBef>
                <a:spcPts val="178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Minimize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E9887C"/>
                </a:solidFill>
                <a:latin typeface="Calibri"/>
                <a:cs typeface="Calibri"/>
              </a:rPr>
              <a:t>Maximize</a:t>
            </a:r>
            <a:r>
              <a:rPr sz="2800" spc="-130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9887C"/>
                </a:solidFill>
                <a:latin typeface="Calibri"/>
                <a:cs typeface="Calibri"/>
              </a:rPr>
              <a:t>people’s</a:t>
            </a:r>
            <a:r>
              <a:rPr sz="2800" spc="-105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9887C"/>
                </a:solidFill>
                <a:latin typeface="Calibri"/>
                <a:cs typeface="Calibri"/>
              </a:rPr>
              <a:t>happiness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.)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568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4" y="114817"/>
            <a:ext cx="455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Maximum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6395" y="114817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Minimum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Matching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261" y="1582656"/>
            <a:ext cx="5215255" cy="1836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matching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709295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8791" y="215900"/>
            <a:ext cx="1104900" cy="5715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55731" y="1934608"/>
            <a:ext cx="2874010" cy="3803015"/>
            <a:chOff x="1155731" y="1934608"/>
            <a:chExt cx="2874010" cy="3803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72" y="4923211"/>
              <a:ext cx="582517" cy="814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427" y="2965706"/>
              <a:ext cx="634220" cy="689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731" y="3945398"/>
              <a:ext cx="700917" cy="7009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2232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6647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120" y="1934608"/>
              <a:ext cx="518835" cy="7076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56647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9216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5938" y="1293260"/>
            <a:ext cx="427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9170" algn="l"/>
              </a:tabLst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r>
              <a:rPr sz="2800" b="1" dirty="0">
                <a:solidFill>
                  <a:srgbClr val="4472C4"/>
                </a:solidFill>
                <a:latin typeface="Lucida Bright"/>
                <a:cs typeface="Lucida Bright"/>
              </a:rPr>
              <a:t>	</a:t>
            </a: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639" y="208125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2329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3921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1437" y="29319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6915" y="3285130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3125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r>
              <a:rPr sz="3600" spc="509" baseline="-31250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2213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2978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3859583"/>
            <a:ext cx="742771" cy="88425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4901420"/>
            <a:ext cx="889028" cy="889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2833298"/>
            <a:ext cx="884252" cy="88425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1845472"/>
            <a:ext cx="884252" cy="8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620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76" y="114817"/>
            <a:ext cx="455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Maximum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4387" y="114817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Minimum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Matching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261" y="1582656"/>
            <a:ext cx="5723890" cy="2943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13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matching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1217930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80"/>
              </a:spcBef>
              <a:tabLst>
                <a:tab pos="926465" algn="l"/>
              </a:tabLst>
            </a:pPr>
            <a:r>
              <a:rPr sz="2400" spc="-25" dirty="0">
                <a:latin typeface="Calibri"/>
                <a:cs typeface="Calibri"/>
              </a:rPr>
              <a:t>1.</a:t>
            </a:r>
            <a:r>
              <a:rPr sz="2400" dirty="0">
                <a:latin typeface="Calibri"/>
                <a:cs typeface="Calibri"/>
              </a:rPr>
              <a:t>	Flip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weights.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20"/>
              </a:spcBef>
              <a:tabLst>
                <a:tab pos="926465" algn="l"/>
              </a:tabLst>
            </a:pPr>
            <a:r>
              <a:rPr sz="2400" spc="-25" dirty="0">
                <a:latin typeface="Calibri"/>
                <a:cs typeface="Calibri"/>
              </a:rPr>
              <a:t>2.</a:t>
            </a:r>
            <a:r>
              <a:rPr sz="2400" dirty="0">
                <a:latin typeface="Calibri"/>
                <a:cs typeface="Calibri"/>
              </a:rPr>
              <a:t>	Run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6783" y="215900"/>
            <a:ext cx="1104900" cy="5715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55731" y="1934608"/>
            <a:ext cx="2874010" cy="3803015"/>
            <a:chOff x="1155731" y="1934608"/>
            <a:chExt cx="2874010" cy="3803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72" y="4923211"/>
              <a:ext cx="582517" cy="814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427" y="2965706"/>
              <a:ext cx="634220" cy="689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731" y="3945398"/>
              <a:ext cx="700917" cy="7009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2232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7128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6647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9216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6647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120" y="1934608"/>
              <a:ext cx="518835" cy="7076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56647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9216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5938" y="1293260"/>
            <a:ext cx="427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9170" algn="l"/>
              </a:tabLst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r>
              <a:rPr sz="2800" b="1" dirty="0">
                <a:solidFill>
                  <a:srgbClr val="4472C4"/>
                </a:solidFill>
                <a:latin typeface="Lucida Bright"/>
                <a:cs typeface="Lucida Bright"/>
              </a:rPr>
              <a:t>	</a:t>
            </a: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639" y="208125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914" y="314631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700" y="413150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792" y="520423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3859583"/>
            <a:ext cx="742771" cy="88425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4901420"/>
            <a:ext cx="889028" cy="88902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2833298"/>
            <a:ext cx="884252" cy="884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1845472"/>
            <a:ext cx="884252" cy="88425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767887" y="3460766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−4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3219" y="373277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2232" y="327921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5059" y="2209806"/>
            <a:ext cx="726440" cy="11468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775"/>
              </a:lnSpc>
              <a:spcBef>
                <a:spcPts val="2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  <a:p>
            <a:pPr marL="31115">
              <a:lnSpc>
                <a:spcPts val="2775"/>
              </a:lnSpc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4443" y="408534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31872" y="4761986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4443" y="531703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9683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0132" y="1911156"/>
            <a:ext cx="2052955" cy="2482850"/>
            <a:chOff x="1470132" y="1911156"/>
            <a:chExt cx="2052955" cy="2482850"/>
          </a:xfrm>
        </p:grpSpPr>
        <p:sp>
          <p:nvSpPr>
            <p:cNvPr id="3" name="object 3"/>
            <p:cNvSpPr/>
            <p:nvPr/>
          </p:nvSpPr>
          <p:spPr>
            <a:xfrm>
              <a:off x="2708191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210826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  <a:p>
            <a:pPr marL="4178300" indent="0">
              <a:lnSpc>
                <a:spcPct val="100000"/>
              </a:lnSpc>
              <a:spcBef>
                <a:spcPts val="154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3.</a:t>
            </a:r>
            <a:r>
              <a:rPr dirty="0"/>
              <a:t>	Color</a:t>
            </a:r>
            <a:r>
              <a:rPr spc="-40" dirty="0"/>
              <a:t> </a:t>
            </a:r>
            <a:r>
              <a:rPr dirty="0">
                <a:solidFill>
                  <a:srgbClr val="4472C4"/>
                </a:solidFill>
              </a:rPr>
              <a:t>blue</a:t>
            </a:r>
            <a:r>
              <a:rPr spc="-35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vertices</a:t>
            </a:r>
            <a:r>
              <a:rPr dirty="0"/>
              <a:t>’</a:t>
            </a:r>
            <a:r>
              <a:rPr spc="-30" dirty="0"/>
              <a:t> </a:t>
            </a:r>
            <a:r>
              <a:rPr dirty="0"/>
              <a:t>neighbors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as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red</a:t>
            </a:r>
            <a:r>
              <a:rPr spc="-20" dirty="0"/>
              <a:t>.</a:t>
            </a:r>
          </a:p>
          <a:p>
            <a:pPr marL="4178300" indent="0">
              <a:lnSpc>
                <a:spcPct val="100000"/>
              </a:lnSpc>
              <a:spcBef>
                <a:spcPts val="144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4.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6" name="object 16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3" name="object 23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234357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48392" y="1871943"/>
            <a:ext cx="489521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2060"/>
                </a:solidFill>
              </a:rPr>
              <a:t>Hungarian</a:t>
            </a:r>
            <a:r>
              <a:rPr sz="4000" spc="-25" dirty="0">
                <a:solidFill>
                  <a:srgbClr val="002060"/>
                </a:solidFill>
              </a:rPr>
              <a:t> </a:t>
            </a:r>
            <a:r>
              <a:rPr sz="4000" spc="-10" dirty="0">
                <a:solidFill>
                  <a:srgbClr val="002060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07056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756" y="114817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Hungarian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079428" y="3050819"/>
            <a:ext cx="420370" cy="323215"/>
          </a:xfrm>
          <a:custGeom>
            <a:avLst/>
            <a:gdLst/>
            <a:ahLst/>
            <a:cxnLst/>
            <a:rect l="l" t="t" r="r" b="b"/>
            <a:pathLst>
              <a:path w="420370" h="323214">
                <a:moveTo>
                  <a:pt x="26746" y="0"/>
                </a:moveTo>
                <a:lnTo>
                  <a:pt x="0" y="0"/>
                </a:lnTo>
                <a:lnTo>
                  <a:pt x="0" y="323126"/>
                </a:lnTo>
                <a:lnTo>
                  <a:pt x="26746" y="323126"/>
                </a:lnTo>
                <a:lnTo>
                  <a:pt x="26746" y="0"/>
                </a:lnTo>
                <a:close/>
              </a:path>
              <a:path w="420370" h="323214">
                <a:moveTo>
                  <a:pt x="419938" y="0"/>
                </a:moveTo>
                <a:lnTo>
                  <a:pt x="393192" y="0"/>
                </a:lnTo>
                <a:lnTo>
                  <a:pt x="393192" y="323126"/>
                </a:lnTo>
                <a:lnTo>
                  <a:pt x="419938" y="323126"/>
                </a:lnTo>
                <a:lnTo>
                  <a:pt x="41993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8941" y="1332746"/>
            <a:ext cx="9022716" cy="2065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3119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Hungarian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minimum-weight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cardinality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65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80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same:</a:t>
            </a:r>
            <a:endParaRPr lang="en-US" sz="2800" dirty="0">
              <a:latin typeface="Calibri"/>
              <a:cs typeface="Calibri"/>
            </a:endParaRPr>
          </a:p>
          <a:p>
            <a:pPr marL="401320" algn="ctr">
              <a:lnSpc>
                <a:spcPct val="100000"/>
              </a:lnSpc>
              <a:spcBef>
                <a:spcPts val="1540"/>
              </a:spcBef>
              <a:tabLst>
                <a:tab pos="893444" algn="l"/>
              </a:tabLst>
            </a:pPr>
            <a:r>
              <a:rPr lang="en-US" sz="2800" spc="-5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lang="zh-CN" altLang="en-US" sz="2800" spc="-5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lang="en-US" sz="2800" dirty="0">
                <a:solidFill>
                  <a:srgbClr val="4472C4"/>
                </a:solidFill>
                <a:latin typeface="Cambria Math"/>
                <a:cs typeface="Cambria Math"/>
              </a:rPr>
              <a:t>	</a:t>
            </a:r>
            <a:r>
              <a:rPr lang="en-US" sz="2800" dirty="0">
                <a:latin typeface="Cambria Math"/>
                <a:cs typeface="Cambria Math"/>
              </a:rPr>
              <a:t>=</a:t>
            </a:r>
            <a:r>
              <a:rPr lang="en-US" sz="2800" spc="150" dirty="0">
                <a:latin typeface="Cambria Math"/>
                <a:cs typeface="Cambria Math"/>
              </a:rPr>
              <a:t> </a:t>
            </a:r>
            <a:r>
              <a:rPr lang="en-US" sz="2800" dirty="0">
                <a:solidFill>
                  <a:srgbClr val="548235"/>
                </a:solidFill>
                <a:latin typeface="Cambria Math"/>
                <a:cs typeface="Cambria Math"/>
              </a:rPr>
              <a:t>|𝒱|</a:t>
            </a:r>
            <a:r>
              <a:rPr lang="en-US" sz="2800" spc="155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=</a:t>
            </a:r>
            <a:r>
              <a:rPr lang="en-US" sz="2800" spc="155" dirty="0">
                <a:latin typeface="Cambria Math"/>
                <a:cs typeface="Cambria Math"/>
              </a:rPr>
              <a:t> </a:t>
            </a:r>
            <a:r>
              <a:rPr lang="en-US" sz="2800" spc="-25" dirty="0">
                <a:latin typeface="Cambria Math"/>
                <a:cs typeface="Cambria Math"/>
              </a:rPr>
              <a:t>𝑛</a:t>
            </a:r>
            <a:r>
              <a:rPr lang="en-US" sz="2800" i="1" spc="-25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942" y="4839543"/>
            <a:ext cx="902271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Reference:</a:t>
            </a:r>
            <a:endParaRPr sz="2000">
              <a:latin typeface="Calibri"/>
              <a:cs typeface="Calibri"/>
            </a:endParaRPr>
          </a:p>
          <a:p>
            <a:pPr marL="298450" marR="5080" indent="-285750">
              <a:lnSpc>
                <a:spcPct val="101899"/>
              </a:lnSpc>
              <a:spcBef>
                <a:spcPts val="2055"/>
              </a:spcBef>
              <a:tabLst>
                <a:tab pos="297815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latin typeface="Calibri"/>
                <a:cs typeface="Calibri"/>
              </a:rPr>
              <a:t>Harold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90" dirty="0">
                <a:latin typeface="Calibri"/>
                <a:cs typeface="Calibri"/>
              </a:rPr>
              <a:t>W.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Kuhn.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Hungarian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Method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assignment</a:t>
            </a:r>
            <a:r>
              <a:rPr sz="1800" spc="-2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problem.</a:t>
            </a:r>
            <a:r>
              <a:rPr sz="1800" spc="-3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Naval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Research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Logistics </a:t>
            </a:r>
            <a:r>
              <a:rPr sz="1800" i="1" dirty="0">
                <a:latin typeface="Calibri"/>
                <a:cs typeface="Calibri"/>
              </a:rPr>
              <a:t>Quarterly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83–97,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1955.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0393" y="2840904"/>
            <a:ext cx="2891790" cy="723900"/>
          </a:xfrm>
          <a:custGeom>
            <a:avLst/>
            <a:gdLst/>
            <a:ahLst/>
            <a:cxnLst/>
            <a:rect l="l" t="t" r="r" b="b"/>
            <a:pathLst>
              <a:path w="2891790" h="723900">
                <a:moveTo>
                  <a:pt x="0" y="0"/>
                </a:moveTo>
                <a:lnTo>
                  <a:pt x="2891214" y="0"/>
                </a:lnTo>
                <a:lnTo>
                  <a:pt x="2891214" y="723529"/>
                </a:lnTo>
                <a:lnTo>
                  <a:pt x="0" y="72352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B23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3401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756" y="114817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Hungarian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472629" y="3050810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29"/>
                </a:lnTo>
                <a:lnTo>
                  <a:pt x="26739" y="323129"/>
                </a:lnTo>
                <a:lnTo>
                  <a:pt x="2673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9437" y="3050810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29"/>
                </a:lnTo>
                <a:lnTo>
                  <a:pt x="26739" y="323129"/>
                </a:lnTo>
                <a:lnTo>
                  <a:pt x="2673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4416" y="3657279"/>
            <a:ext cx="609600" cy="329565"/>
          </a:xfrm>
          <a:custGeom>
            <a:avLst/>
            <a:gdLst/>
            <a:ahLst/>
            <a:cxnLst/>
            <a:rect l="l" t="t" r="r" b="b"/>
            <a:pathLst>
              <a:path w="609600" h="329564">
                <a:moveTo>
                  <a:pt x="504033" y="0"/>
                </a:moveTo>
                <a:lnTo>
                  <a:pt x="499346" y="13370"/>
                </a:lnTo>
                <a:lnTo>
                  <a:pt x="518413" y="21645"/>
                </a:lnTo>
                <a:lnTo>
                  <a:pt x="534810" y="33099"/>
                </a:lnTo>
                <a:lnTo>
                  <a:pt x="559596" y="65547"/>
                </a:lnTo>
                <a:lnTo>
                  <a:pt x="574181" y="109324"/>
                </a:lnTo>
                <a:lnTo>
                  <a:pt x="579043" y="163041"/>
                </a:lnTo>
                <a:lnTo>
                  <a:pt x="577822" y="192092"/>
                </a:lnTo>
                <a:lnTo>
                  <a:pt x="568055" y="242185"/>
                </a:lnTo>
                <a:lnTo>
                  <a:pt x="548456" y="281307"/>
                </a:lnTo>
                <a:lnTo>
                  <a:pt x="518635" y="307699"/>
                </a:lnTo>
                <a:lnTo>
                  <a:pt x="499866" y="316012"/>
                </a:lnTo>
                <a:lnTo>
                  <a:pt x="504033" y="329382"/>
                </a:lnTo>
                <a:lnTo>
                  <a:pt x="548961" y="308307"/>
                </a:lnTo>
                <a:lnTo>
                  <a:pt x="581995" y="271823"/>
                </a:lnTo>
                <a:lnTo>
                  <a:pt x="602309" y="222966"/>
                </a:lnTo>
                <a:lnTo>
                  <a:pt x="609081" y="164778"/>
                </a:lnTo>
                <a:lnTo>
                  <a:pt x="607383" y="134582"/>
                </a:lnTo>
                <a:lnTo>
                  <a:pt x="593796" y="81059"/>
                </a:lnTo>
                <a:lnTo>
                  <a:pt x="566850" y="37488"/>
                </a:lnTo>
                <a:lnTo>
                  <a:pt x="527913" y="8622"/>
                </a:lnTo>
                <a:lnTo>
                  <a:pt x="504033" y="0"/>
                </a:lnTo>
                <a:close/>
              </a:path>
              <a:path w="609600" h="329564">
                <a:moveTo>
                  <a:pt x="105048" y="0"/>
                </a:moveTo>
                <a:lnTo>
                  <a:pt x="60228" y="21118"/>
                </a:lnTo>
                <a:lnTo>
                  <a:pt x="27172" y="57732"/>
                </a:lnTo>
                <a:lnTo>
                  <a:pt x="6793" y="106676"/>
                </a:lnTo>
                <a:lnTo>
                  <a:pt x="0" y="164778"/>
                </a:lnTo>
                <a:lnTo>
                  <a:pt x="1692" y="195039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2"/>
                </a:lnTo>
                <a:lnTo>
                  <a:pt x="90446" y="307699"/>
                </a:lnTo>
                <a:lnTo>
                  <a:pt x="74249" y="296131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841" y="1332746"/>
            <a:ext cx="9060816" cy="26746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79400" marR="64389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Hungarian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minimum-weight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cardinality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65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80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same:</a:t>
            </a:r>
            <a:endParaRPr sz="2800" dirty="0">
              <a:latin typeface="Calibri"/>
              <a:cs typeface="Calibri"/>
            </a:endParaRPr>
          </a:p>
          <a:p>
            <a:pPr marL="426720" algn="ctr">
              <a:lnSpc>
                <a:spcPct val="100000"/>
              </a:lnSpc>
              <a:spcBef>
                <a:spcPts val="1540"/>
              </a:spcBef>
              <a:tabLst>
                <a:tab pos="918844" algn="l"/>
              </a:tabLst>
            </a:pPr>
            <a:r>
              <a:rPr sz="2800" spc="-5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|𝒱|</a:t>
            </a:r>
            <a:r>
              <a:rPr sz="2800" spc="155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𝑛</a:t>
            </a:r>
            <a:r>
              <a:rPr sz="2800" i="1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40"/>
              </a:spcBef>
              <a:tabLst>
                <a:tab pos="3219450" algn="l"/>
                <a:tab pos="374332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complexity: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mbria Math"/>
                <a:cs typeface="Cambria Math"/>
              </a:rPr>
              <a:t>𝑂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2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3000" spc="-37" baseline="29166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3000" baseline="29166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942" y="4839543"/>
            <a:ext cx="902271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Reference:</a:t>
            </a:r>
            <a:endParaRPr sz="2000">
              <a:latin typeface="Calibri"/>
              <a:cs typeface="Calibri"/>
            </a:endParaRPr>
          </a:p>
          <a:p>
            <a:pPr marL="298450" marR="5080" indent="-285750">
              <a:lnSpc>
                <a:spcPct val="101899"/>
              </a:lnSpc>
              <a:spcBef>
                <a:spcPts val="2055"/>
              </a:spcBef>
              <a:tabLst>
                <a:tab pos="297815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latin typeface="Calibri"/>
                <a:cs typeface="Calibri"/>
              </a:rPr>
              <a:t>Harold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90" dirty="0">
                <a:latin typeface="Calibri"/>
                <a:cs typeface="Calibri"/>
              </a:rPr>
              <a:t>W.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Kuhn.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Hungarian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Method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assignment</a:t>
            </a:r>
            <a:r>
              <a:rPr sz="1800" spc="-2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problem.</a:t>
            </a:r>
            <a:r>
              <a:rPr sz="1800" spc="-3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Naval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Research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Logistics </a:t>
            </a:r>
            <a:r>
              <a:rPr sz="1800" i="1" dirty="0">
                <a:latin typeface="Calibri"/>
                <a:cs typeface="Calibri"/>
              </a:rPr>
              <a:t>Quarterly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83–97,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1955.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8001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756" y="114817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Hungarian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8941" y="1332746"/>
            <a:ext cx="8719820" cy="4478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673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Hungarian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minimum-weight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maximum-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weight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Flip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signs 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739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Hungarian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minimum-matching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53720" indent="-228600">
              <a:lnSpc>
                <a:spcPts val="3000"/>
              </a:lnSpc>
              <a:spcBef>
                <a:spcPts val="16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outcome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maximum-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original graph.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7407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943" y="2571718"/>
            <a:ext cx="830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9715" algn="l"/>
              </a:tabLst>
            </a:pPr>
            <a:r>
              <a:rPr spc="-10" dirty="0">
                <a:solidFill>
                  <a:srgbClr val="002060"/>
                </a:solidFill>
              </a:rPr>
              <a:t>Minimum-Weight</a:t>
            </a:r>
            <a:r>
              <a:rPr dirty="0">
                <a:solidFill>
                  <a:srgbClr val="002060"/>
                </a:solidFill>
              </a:rPr>
              <a:t>	Bipartite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41881140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893" y="114817"/>
            <a:ext cx="830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9715" algn="l"/>
              </a:tabLst>
            </a:pPr>
            <a:r>
              <a:rPr spc="-10" dirty="0"/>
              <a:t>Minimum-Weight</a:t>
            </a:r>
            <a:r>
              <a:rPr dirty="0"/>
              <a:t>	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4" name="object 4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3543" y="1434378"/>
            <a:ext cx="3530600" cy="3638550"/>
            <a:chOff x="933543" y="1434378"/>
            <a:chExt cx="3530600" cy="3638550"/>
          </a:xfrm>
        </p:grpSpPr>
        <p:sp>
          <p:nvSpPr>
            <p:cNvPr id="9" name="object 9"/>
            <p:cNvSpPr/>
            <p:nvPr/>
          </p:nvSpPr>
          <p:spPr>
            <a:xfrm>
              <a:off x="3908339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38" y="2973831"/>
              <a:ext cx="555625" cy="2099310"/>
            </a:xfrm>
            <a:custGeom>
              <a:avLst/>
              <a:gdLst/>
              <a:ahLst/>
              <a:cxnLst/>
              <a:rect l="l" t="t" r="r" b="b"/>
              <a:pathLst>
                <a:path w="555625" h="2099310">
                  <a:moveTo>
                    <a:pt x="555447" y="1819186"/>
                  </a:moveTo>
                  <a:lnTo>
                    <a:pt x="551802" y="1773809"/>
                  </a:lnTo>
                  <a:lnTo>
                    <a:pt x="541286" y="1730768"/>
                  </a:lnTo>
                  <a:lnTo>
                    <a:pt x="524446" y="1690624"/>
                  </a:lnTo>
                  <a:lnTo>
                    <a:pt x="501853" y="1653971"/>
                  </a:lnTo>
                  <a:lnTo>
                    <a:pt x="474103" y="1621383"/>
                  </a:lnTo>
                  <a:lnTo>
                    <a:pt x="441744" y="1593418"/>
                  </a:lnTo>
                  <a:lnTo>
                    <a:pt x="405345" y="1570672"/>
                  </a:lnTo>
                  <a:lnTo>
                    <a:pt x="365506" y="1553705"/>
                  </a:lnTo>
                  <a:lnTo>
                    <a:pt x="322770" y="1543100"/>
                  </a:lnTo>
                  <a:lnTo>
                    <a:pt x="277723" y="1539443"/>
                  </a:lnTo>
                  <a:lnTo>
                    <a:pt x="232676" y="1543100"/>
                  </a:lnTo>
                  <a:lnTo>
                    <a:pt x="189941" y="1553705"/>
                  </a:lnTo>
                  <a:lnTo>
                    <a:pt x="150088" y="1570672"/>
                  </a:lnTo>
                  <a:lnTo>
                    <a:pt x="113703" y="1593418"/>
                  </a:lnTo>
                  <a:lnTo>
                    <a:pt x="81343" y="1621383"/>
                  </a:lnTo>
                  <a:lnTo>
                    <a:pt x="53581" y="1653971"/>
                  </a:lnTo>
                  <a:lnTo>
                    <a:pt x="31000" y="1690624"/>
                  </a:lnTo>
                  <a:lnTo>
                    <a:pt x="14160" y="1730768"/>
                  </a:lnTo>
                  <a:lnTo>
                    <a:pt x="3632" y="1773809"/>
                  </a:lnTo>
                  <a:lnTo>
                    <a:pt x="0" y="1819186"/>
                  </a:lnTo>
                  <a:lnTo>
                    <a:pt x="3632" y="1864563"/>
                  </a:lnTo>
                  <a:lnTo>
                    <a:pt x="14160" y="1907616"/>
                  </a:lnTo>
                  <a:lnTo>
                    <a:pt x="31000" y="1947748"/>
                  </a:lnTo>
                  <a:lnTo>
                    <a:pt x="53581" y="1984400"/>
                  </a:lnTo>
                  <a:lnTo>
                    <a:pt x="81343" y="2017001"/>
                  </a:lnTo>
                  <a:lnTo>
                    <a:pt x="113703" y="2044954"/>
                  </a:lnTo>
                  <a:lnTo>
                    <a:pt x="150088" y="2067712"/>
                  </a:lnTo>
                  <a:lnTo>
                    <a:pt x="189941" y="2084666"/>
                  </a:lnTo>
                  <a:lnTo>
                    <a:pt x="232676" y="2095271"/>
                  </a:lnTo>
                  <a:lnTo>
                    <a:pt x="277723" y="2098929"/>
                  </a:lnTo>
                  <a:lnTo>
                    <a:pt x="322770" y="2095271"/>
                  </a:lnTo>
                  <a:lnTo>
                    <a:pt x="365506" y="2084666"/>
                  </a:lnTo>
                  <a:lnTo>
                    <a:pt x="405345" y="2067712"/>
                  </a:lnTo>
                  <a:lnTo>
                    <a:pt x="441744" y="2044954"/>
                  </a:lnTo>
                  <a:lnTo>
                    <a:pt x="474103" y="2017001"/>
                  </a:lnTo>
                  <a:lnTo>
                    <a:pt x="501853" y="1984400"/>
                  </a:lnTo>
                  <a:lnTo>
                    <a:pt x="524446" y="1947748"/>
                  </a:lnTo>
                  <a:lnTo>
                    <a:pt x="541286" y="1907616"/>
                  </a:lnTo>
                  <a:lnTo>
                    <a:pt x="551802" y="1864563"/>
                  </a:lnTo>
                  <a:lnTo>
                    <a:pt x="555447" y="1819186"/>
                  </a:lnTo>
                  <a:close/>
                </a:path>
                <a:path w="555625" h="209931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80"/>
                  </a:lnTo>
                  <a:lnTo>
                    <a:pt x="501853" y="114528"/>
                  </a:lnTo>
                  <a:lnTo>
                    <a:pt x="474103" y="81927"/>
                  </a:lnTo>
                  <a:lnTo>
                    <a:pt x="441744" y="53975"/>
                  </a:lnTo>
                  <a:lnTo>
                    <a:pt x="405345" y="31216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16"/>
                  </a:lnTo>
                  <a:lnTo>
                    <a:pt x="113703" y="53975"/>
                  </a:lnTo>
                  <a:lnTo>
                    <a:pt x="81343" y="81927"/>
                  </a:lnTo>
                  <a:lnTo>
                    <a:pt x="53581" y="114528"/>
                  </a:lnTo>
                  <a:lnTo>
                    <a:pt x="31000" y="151180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60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10"/>
                  </a:lnTo>
                  <a:lnTo>
                    <a:pt x="150088" y="528269"/>
                  </a:lnTo>
                  <a:lnTo>
                    <a:pt x="189941" y="545223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23"/>
                  </a:lnTo>
                  <a:lnTo>
                    <a:pt x="405345" y="528269"/>
                  </a:lnTo>
                  <a:lnTo>
                    <a:pt x="441744" y="505510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60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98167" y="1413211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8336" y="2973831"/>
            <a:ext cx="555625" cy="2099310"/>
          </a:xfrm>
          <a:custGeom>
            <a:avLst/>
            <a:gdLst/>
            <a:ahLst/>
            <a:cxnLst/>
            <a:rect l="l" t="t" r="r" b="b"/>
            <a:pathLst>
              <a:path w="555625" h="2099310">
                <a:moveTo>
                  <a:pt x="555447" y="1819186"/>
                </a:moveTo>
                <a:lnTo>
                  <a:pt x="551802" y="1773809"/>
                </a:lnTo>
                <a:lnTo>
                  <a:pt x="541286" y="1730768"/>
                </a:lnTo>
                <a:lnTo>
                  <a:pt x="524446" y="1690624"/>
                </a:lnTo>
                <a:lnTo>
                  <a:pt x="501853" y="1653971"/>
                </a:lnTo>
                <a:lnTo>
                  <a:pt x="474103" y="1621383"/>
                </a:lnTo>
                <a:lnTo>
                  <a:pt x="441744" y="1593418"/>
                </a:lnTo>
                <a:lnTo>
                  <a:pt x="405345" y="1570672"/>
                </a:lnTo>
                <a:lnTo>
                  <a:pt x="365506" y="1553705"/>
                </a:lnTo>
                <a:lnTo>
                  <a:pt x="322770" y="1543100"/>
                </a:lnTo>
                <a:lnTo>
                  <a:pt x="277723" y="1539443"/>
                </a:lnTo>
                <a:lnTo>
                  <a:pt x="232676" y="1543100"/>
                </a:lnTo>
                <a:lnTo>
                  <a:pt x="189941" y="1553705"/>
                </a:lnTo>
                <a:lnTo>
                  <a:pt x="150088" y="1570672"/>
                </a:lnTo>
                <a:lnTo>
                  <a:pt x="113703" y="1593418"/>
                </a:lnTo>
                <a:lnTo>
                  <a:pt x="81343" y="1621383"/>
                </a:lnTo>
                <a:lnTo>
                  <a:pt x="53581" y="1653971"/>
                </a:lnTo>
                <a:lnTo>
                  <a:pt x="31000" y="1690624"/>
                </a:lnTo>
                <a:lnTo>
                  <a:pt x="14160" y="1730768"/>
                </a:lnTo>
                <a:lnTo>
                  <a:pt x="3632" y="1773809"/>
                </a:lnTo>
                <a:lnTo>
                  <a:pt x="0" y="1819186"/>
                </a:lnTo>
                <a:lnTo>
                  <a:pt x="3632" y="1864563"/>
                </a:lnTo>
                <a:lnTo>
                  <a:pt x="14160" y="1907616"/>
                </a:lnTo>
                <a:lnTo>
                  <a:pt x="31000" y="1947748"/>
                </a:lnTo>
                <a:lnTo>
                  <a:pt x="53581" y="1984400"/>
                </a:lnTo>
                <a:lnTo>
                  <a:pt x="81343" y="2017001"/>
                </a:lnTo>
                <a:lnTo>
                  <a:pt x="113703" y="2044954"/>
                </a:lnTo>
                <a:lnTo>
                  <a:pt x="150088" y="2067712"/>
                </a:lnTo>
                <a:lnTo>
                  <a:pt x="189941" y="2084666"/>
                </a:lnTo>
                <a:lnTo>
                  <a:pt x="232676" y="2095271"/>
                </a:lnTo>
                <a:lnTo>
                  <a:pt x="277723" y="2098929"/>
                </a:lnTo>
                <a:lnTo>
                  <a:pt x="322770" y="2095271"/>
                </a:lnTo>
                <a:lnTo>
                  <a:pt x="365506" y="2084666"/>
                </a:lnTo>
                <a:lnTo>
                  <a:pt x="405345" y="2067712"/>
                </a:lnTo>
                <a:lnTo>
                  <a:pt x="441744" y="2044954"/>
                </a:lnTo>
                <a:lnTo>
                  <a:pt x="474103" y="2017001"/>
                </a:lnTo>
                <a:lnTo>
                  <a:pt x="501853" y="1984400"/>
                </a:lnTo>
                <a:lnTo>
                  <a:pt x="524446" y="1947748"/>
                </a:lnTo>
                <a:lnTo>
                  <a:pt x="541286" y="1907616"/>
                </a:lnTo>
                <a:lnTo>
                  <a:pt x="551802" y="1864563"/>
                </a:lnTo>
                <a:lnTo>
                  <a:pt x="555447" y="1819186"/>
                </a:lnTo>
                <a:close/>
              </a:path>
              <a:path w="555625" h="2099310">
                <a:moveTo>
                  <a:pt x="555447" y="279742"/>
                </a:moveTo>
                <a:lnTo>
                  <a:pt x="551802" y="234365"/>
                </a:lnTo>
                <a:lnTo>
                  <a:pt x="541286" y="191325"/>
                </a:lnTo>
                <a:lnTo>
                  <a:pt x="524446" y="151180"/>
                </a:lnTo>
                <a:lnTo>
                  <a:pt x="501853" y="114528"/>
                </a:lnTo>
                <a:lnTo>
                  <a:pt x="474103" y="81940"/>
                </a:lnTo>
                <a:lnTo>
                  <a:pt x="441744" y="53975"/>
                </a:lnTo>
                <a:lnTo>
                  <a:pt x="405345" y="31229"/>
                </a:lnTo>
                <a:lnTo>
                  <a:pt x="365506" y="14262"/>
                </a:lnTo>
                <a:lnTo>
                  <a:pt x="322770" y="3657"/>
                </a:lnTo>
                <a:lnTo>
                  <a:pt x="277723" y="0"/>
                </a:lnTo>
                <a:lnTo>
                  <a:pt x="232676" y="3657"/>
                </a:lnTo>
                <a:lnTo>
                  <a:pt x="189941" y="14262"/>
                </a:lnTo>
                <a:lnTo>
                  <a:pt x="150088" y="31229"/>
                </a:lnTo>
                <a:lnTo>
                  <a:pt x="113703" y="53975"/>
                </a:lnTo>
                <a:lnTo>
                  <a:pt x="81343" y="81940"/>
                </a:lnTo>
                <a:lnTo>
                  <a:pt x="53581" y="114528"/>
                </a:lnTo>
                <a:lnTo>
                  <a:pt x="31000" y="151180"/>
                </a:lnTo>
                <a:lnTo>
                  <a:pt x="14160" y="191325"/>
                </a:lnTo>
                <a:lnTo>
                  <a:pt x="3632" y="234365"/>
                </a:lnTo>
                <a:lnTo>
                  <a:pt x="0" y="279742"/>
                </a:lnTo>
                <a:lnTo>
                  <a:pt x="3632" y="325120"/>
                </a:lnTo>
                <a:lnTo>
                  <a:pt x="14160" y="368160"/>
                </a:lnTo>
                <a:lnTo>
                  <a:pt x="31000" y="408305"/>
                </a:lnTo>
                <a:lnTo>
                  <a:pt x="53581" y="444957"/>
                </a:lnTo>
                <a:lnTo>
                  <a:pt x="81343" y="477558"/>
                </a:lnTo>
                <a:lnTo>
                  <a:pt x="113703" y="505510"/>
                </a:lnTo>
                <a:lnTo>
                  <a:pt x="150088" y="528269"/>
                </a:lnTo>
                <a:lnTo>
                  <a:pt x="189941" y="545223"/>
                </a:lnTo>
                <a:lnTo>
                  <a:pt x="232676" y="555828"/>
                </a:lnTo>
                <a:lnTo>
                  <a:pt x="277723" y="559485"/>
                </a:lnTo>
                <a:lnTo>
                  <a:pt x="322770" y="555828"/>
                </a:lnTo>
                <a:lnTo>
                  <a:pt x="365506" y="545223"/>
                </a:lnTo>
                <a:lnTo>
                  <a:pt x="405345" y="528269"/>
                </a:lnTo>
                <a:lnTo>
                  <a:pt x="441744" y="505510"/>
                </a:lnTo>
                <a:lnTo>
                  <a:pt x="474103" y="477558"/>
                </a:lnTo>
                <a:lnTo>
                  <a:pt x="501853" y="444957"/>
                </a:lnTo>
                <a:lnTo>
                  <a:pt x="524446" y="408305"/>
                </a:lnTo>
                <a:lnTo>
                  <a:pt x="541286" y="368160"/>
                </a:lnTo>
                <a:lnTo>
                  <a:pt x="551802" y="325120"/>
                </a:lnTo>
                <a:lnTo>
                  <a:pt x="555447" y="279742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6104" y="4492101"/>
            <a:ext cx="3192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5770" algn="l"/>
              </a:tabLst>
            </a:pPr>
            <a:r>
              <a:rPr sz="2800" spc="-50" dirty="0">
                <a:latin typeface="Cambria Math"/>
                <a:cs typeface="Cambria Math"/>
              </a:rPr>
              <a:t>𝑢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0891" y="4666282"/>
            <a:ext cx="313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165" algn="l"/>
              </a:tabLst>
            </a:pPr>
            <a:r>
              <a:rPr sz="2000" spc="-50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240" y="5231100"/>
            <a:ext cx="953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8303" y="5231102"/>
            <a:ext cx="917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51631" y="1695074"/>
            <a:ext cx="2475865" cy="3128645"/>
            <a:chOff x="1451631" y="1695074"/>
            <a:chExt cx="2475865" cy="3128645"/>
          </a:xfrm>
        </p:grpSpPr>
        <p:sp>
          <p:nvSpPr>
            <p:cNvPr id="18" name="object 18"/>
            <p:cNvSpPr/>
            <p:nvPr/>
          </p:nvSpPr>
          <p:spPr>
            <a:xfrm>
              <a:off x="1488987" y="1714124"/>
              <a:ext cx="2419350" cy="1539875"/>
            </a:xfrm>
            <a:custGeom>
              <a:avLst/>
              <a:gdLst/>
              <a:ahLst/>
              <a:cxnLst/>
              <a:rect l="l" t="t" r="r" b="b"/>
              <a:pathLst>
                <a:path w="2419350" h="1539875">
                  <a:moveTo>
                    <a:pt x="0" y="0"/>
                  </a:moveTo>
                  <a:lnTo>
                    <a:pt x="2419353" y="1539446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6076" y="1714124"/>
              <a:ext cx="2402840" cy="0"/>
            </a:xfrm>
            <a:custGeom>
              <a:avLst/>
              <a:gdLst/>
              <a:ahLst/>
              <a:cxnLst/>
              <a:rect l="l" t="t" r="r" b="b"/>
              <a:pathLst>
                <a:path w="2402840">
                  <a:moveTo>
                    <a:pt x="0" y="0"/>
                  </a:moveTo>
                  <a:lnTo>
                    <a:pt x="2402264" y="1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7375" y="4793015"/>
              <a:ext cx="2431415" cy="8890"/>
            </a:xfrm>
            <a:custGeom>
              <a:avLst/>
              <a:gdLst/>
              <a:ahLst/>
              <a:cxnLst/>
              <a:rect l="l" t="t" r="r" b="b"/>
              <a:pathLst>
                <a:path w="2431415" h="8889">
                  <a:moveTo>
                    <a:pt x="0" y="8565"/>
                  </a:moveTo>
                  <a:lnTo>
                    <a:pt x="2430964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0169" y="1735419"/>
              <a:ext cx="2396490" cy="1539875"/>
            </a:xfrm>
            <a:custGeom>
              <a:avLst/>
              <a:gdLst/>
              <a:ahLst/>
              <a:cxnLst/>
              <a:rect l="l" t="t" r="r" b="b"/>
              <a:pathLst>
                <a:path w="2396490" h="1539875">
                  <a:moveTo>
                    <a:pt x="0" y="1539446"/>
                  </a:moveTo>
                  <a:lnTo>
                    <a:pt x="2396333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0681" y="3253569"/>
              <a:ext cx="2437765" cy="1551305"/>
            </a:xfrm>
            <a:custGeom>
              <a:avLst/>
              <a:gdLst/>
              <a:ahLst/>
              <a:cxnLst/>
              <a:rect l="l" t="t" r="r" b="b"/>
              <a:pathLst>
                <a:path w="2437765" h="1551304">
                  <a:moveTo>
                    <a:pt x="0" y="1550947"/>
                  </a:moveTo>
                  <a:lnTo>
                    <a:pt x="2437659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5545" y="1714124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95486" y="133833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9203" y="1754883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9421" y="2088112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50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0704" y="2635512"/>
            <a:ext cx="3387725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>
              <a:lnSpc>
                <a:spcPts val="227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50</a:t>
            </a:r>
            <a:endParaRPr sz="2400">
              <a:latin typeface="Courier New"/>
              <a:cs typeface="Courier New"/>
            </a:endParaRPr>
          </a:p>
          <a:p>
            <a:pPr marL="38100">
              <a:lnSpc>
                <a:spcPts val="2750"/>
              </a:lnSpc>
              <a:tabLst>
                <a:tab pos="897255" algn="l"/>
                <a:tab pos="2883535" algn="l"/>
              </a:tabLst>
            </a:pPr>
            <a:r>
              <a:rPr sz="4200" baseline="-16865" dirty="0">
                <a:latin typeface="Cambria Math"/>
                <a:cs typeface="Cambria Math"/>
              </a:rPr>
              <a:t>𝑢</a:t>
            </a:r>
            <a:r>
              <a:rPr sz="3000" baseline="-38888" dirty="0">
                <a:latin typeface="Cambria Math"/>
                <a:cs typeface="Cambria Math"/>
              </a:rPr>
              <a:t>2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A6A6A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b="1" u="heavy" spc="-25" dirty="0">
                <a:solidFill>
                  <a:srgbClr val="404040"/>
                </a:solidFill>
                <a:uFill>
                  <a:solidFill>
                    <a:srgbClr val="A6A6A6"/>
                  </a:solidFill>
                </a:uFill>
                <a:latin typeface="Courier New"/>
                <a:cs typeface="Courier New"/>
              </a:rPr>
              <a:t>35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A6A6A6"/>
                  </a:solidFill>
                </a:uFill>
                <a:latin typeface="Courier New"/>
                <a:cs typeface="Courier New"/>
              </a:rPr>
              <a:t>	</a:t>
            </a:r>
            <a:r>
              <a:rPr sz="2400" b="1" spc="-3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200" baseline="-16865" dirty="0">
                <a:latin typeface="Cambria Math"/>
                <a:cs typeface="Cambria Math"/>
              </a:rPr>
              <a:t>𝑣</a:t>
            </a:r>
            <a:r>
              <a:rPr sz="3000" baseline="-38888" dirty="0">
                <a:latin typeface="Cambria Math"/>
                <a:cs typeface="Cambria Math"/>
              </a:rPr>
              <a:t>2</a:t>
            </a:r>
            <a:endParaRPr sz="3000" baseline="-38888">
              <a:latin typeface="Cambria Math"/>
              <a:cs typeface="Cambria Math"/>
            </a:endParaRPr>
          </a:p>
          <a:p>
            <a:pPr marL="590550">
              <a:lnSpc>
                <a:spcPct val="100000"/>
              </a:lnSpc>
              <a:spcBef>
                <a:spcPts val="1125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75</a:t>
            </a:r>
            <a:endParaRPr sz="2400">
              <a:latin typeface="Courier New"/>
              <a:cs typeface="Courier New"/>
            </a:endParaRPr>
          </a:p>
          <a:p>
            <a:pPr marL="571500">
              <a:lnSpc>
                <a:spcPct val="100000"/>
              </a:lnSpc>
              <a:spcBef>
                <a:spcPts val="1095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22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7326" y="4194863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48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9203" y="4729755"/>
            <a:ext cx="57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150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9132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033780" algn="l"/>
                <a:tab pos="20434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5071617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292086"/>
            <a:ext cx="1430020" cy="3897629"/>
          </a:xfrm>
          <a:custGeom>
            <a:avLst/>
            <a:gdLst/>
            <a:ahLst/>
            <a:cxnLst/>
            <a:rect l="l" t="t" r="r" b="b"/>
            <a:pathLst>
              <a:path w="1430020" h="3897629">
                <a:moveTo>
                  <a:pt x="1191289" y="0"/>
                </a:moveTo>
                <a:lnTo>
                  <a:pt x="238264" y="0"/>
                </a:lnTo>
                <a:lnTo>
                  <a:pt x="190246" y="4840"/>
                </a:lnTo>
                <a:lnTo>
                  <a:pt x="145521" y="18724"/>
                </a:lnTo>
                <a:lnTo>
                  <a:pt x="105048" y="40691"/>
                </a:lnTo>
                <a:lnTo>
                  <a:pt x="69786" y="69786"/>
                </a:lnTo>
                <a:lnTo>
                  <a:pt x="40691" y="105048"/>
                </a:lnTo>
                <a:lnTo>
                  <a:pt x="18724" y="145521"/>
                </a:lnTo>
                <a:lnTo>
                  <a:pt x="4840" y="190246"/>
                </a:lnTo>
                <a:lnTo>
                  <a:pt x="0" y="238264"/>
                </a:lnTo>
                <a:lnTo>
                  <a:pt x="0" y="3658867"/>
                </a:lnTo>
                <a:lnTo>
                  <a:pt x="4840" y="3706886"/>
                </a:lnTo>
                <a:lnTo>
                  <a:pt x="18724" y="3751610"/>
                </a:lnTo>
                <a:lnTo>
                  <a:pt x="40691" y="3792083"/>
                </a:lnTo>
                <a:lnTo>
                  <a:pt x="69786" y="3827345"/>
                </a:lnTo>
                <a:lnTo>
                  <a:pt x="105048" y="3856440"/>
                </a:lnTo>
                <a:lnTo>
                  <a:pt x="145521" y="3878408"/>
                </a:lnTo>
                <a:lnTo>
                  <a:pt x="190246" y="3892291"/>
                </a:lnTo>
                <a:lnTo>
                  <a:pt x="238264" y="3897132"/>
                </a:lnTo>
                <a:lnTo>
                  <a:pt x="1191289" y="3897132"/>
                </a:lnTo>
                <a:lnTo>
                  <a:pt x="1239308" y="3892291"/>
                </a:lnTo>
                <a:lnTo>
                  <a:pt x="1284033" y="3878408"/>
                </a:lnTo>
                <a:lnTo>
                  <a:pt x="1324506" y="3856440"/>
                </a:lnTo>
                <a:lnTo>
                  <a:pt x="1359768" y="3827345"/>
                </a:lnTo>
                <a:lnTo>
                  <a:pt x="1388863" y="3792083"/>
                </a:lnTo>
                <a:lnTo>
                  <a:pt x="1410831" y="3751610"/>
                </a:lnTo>
                <a:lnTo>
                  <a:pt x="1424714" y="3706886"/>
                </a:lnTo>
                <a:lnTo>
                  <a:pt x="1429555" y="3658867"/>
                </a:lnTo>
                <a:lnTo>
                  <a:pt x="1429555" y="238264"/>
                </a:lnTo>
                <a:lnTo>
                  <a:pt x="1424714" y="190246"/>
                </a:lnTo>
                <a:lnTo>
                  <a:pt x="1410831" y="145521"/>
                </a:lnTo>
                <a:lnTo>
                  <a:pt x="1388863" y="105048"/>
                </a:lnTo>
                <a:lnTo>
                  <a:pt x="1359768" y="69786"/>
                </a:lnTo>
                <a:lnTo>
                  <a:pt x="1324506" y="40691"/>
                </a:lnTo>
                <a:lnTo>
                  <a:pt x="1284033" y="18724"/>
                </a:lnTo>
                <a:lnTo>
                  <a:pt x="1239308" y="4840"/>
                </a:lnTo>
                <a:lnTo>
                  <a:pt x="1191289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292086"/>
            <a:ext cx="1430020" cy="3931920"/>
            <a:chOff x="496484" y="1292086"/>
            <a:chExt cx="1430020" cy="3931920"/>
          </a:xfrm>
        </p:grpSpPr>
        <p:sp>
          <p:nvSpPr>
            <p:cNvPr id="4" name="object 4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3893" y="114817"/>
            <a:ext cx="830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9715" algn="l"/>
              </a:tabLst>
            </a:pPr>
            <a:r>
              <a:rPr spc="-10" dirty="0"/>
              <a:t>Minimum-Weight</a:t>
            </a:r>
            <a:r>
              <a:rPr dirty="0"/>
              <a:t>	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543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6104" y="449210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891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8339" y="143437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98167" y="1413211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240" y="5231100"/>
            <a:ext cx="953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8303" y="5231102"/>
            <a:ext cx="917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51631" y="1695074"/>
            <a:ext cx="2475865" cy="3128645"/>
            <a:chOff x="1451631" y="1695074"/>
            <a:chExt cx="2475865" cy="3128645"/>
          </a:xfrm>
        </p:grpSpPr>
        <p:sp>
          <p:nvSpPr>
            <p:cNvPr id="23" name="object 23"/>
            <p:cNvSpPr/>
            <p:nvPr/>
          </p:nvSpPr>
          <p:spPr>
            <a:xfrm>
              <a:off x="1488987" y="1714124"/>
              <a:ext cx="2419350" cy="1539875"/>
            </a:xfrm>
            <a:custGeom>
              <a:avLst/>
              <a:gdLst/>
              <a:ahLst/>
              <a:cxnLst/>
              <a:rect l="l" t="t" r="r" b="b"/>
              <a:pathLst>
                <a:path w="2419350" h="1539875">
                  <a:moveTo>
                    <a:pt x="0" y="0"/>
                  </a:moveTo>
                  <a:lnTo>
                    <a:pt x="2419353" y="1539446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6076" y="1714124"/>
              <a:ext cx="2402840" cy="0"/>
            </a:xfrm>
            <a:custGeom>
              <a:avLst/>
              <a:gdLst/>
              <a:ahLst/>
              <a:cxnLst/>
              <a:rect l="l" t="t" r="r" b="b"/>
              <a:pathLst>
                <a:path w="2402840">
                  <a:moveTo>
                    <a:pt x="0" y="0"/>
                  </a:moveTo>
                  <a:lnTo>
                    <a:pt x="2402264" y="1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7375" y="4793015"/>
              <a:ext cx="2431415" cy="8890"/>
            </a:xfrm>
            <a:custGeom>
              <a:avLst/>
              <a:gdLst/>
              <a:ahLst/>
              <a:cxnLst/>
              <a:rect l="l" t="t" r="r" b="b"/>
              <a:pathLst>
                <a:path w="2431415" h="8889">
                  <a:moveTo>
                    <a:pt x="0" y="8565"/>
                  </a:moveTo>
                  <a:lnTo>
                    <a:pt x="2430964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0169" y="1735419"/>
              <a:ext cx="2396490" cy="1539875"/>
            </a:xfrm>
            <a:custGeom>
              <a:avLst/>
              <a:gdLst/>
              <a:ahLst/>
              <a:cxnLst/>
              <a:rect l="l" t="t" r="r" b="b"/>
              <a:pathLst>
                <a:path w="2396490" h="1539875">
                  <a:moveTo>
                    <a:pt x="0" y="1539446"/>
                  </a:moveTo>
                  <a:lnTo>
                    <a:pt x="2396333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70681" y="3253569"/>
              <a:ext cx="2437765" cy="1551305"/>
            </a:xfrm>
            <a:custGeom>
              <a:avLst/>
              <a:gdLst/>
              <a:ahLst/>
              <a:cxnLst/>
              <a:rect l="l" t="t" r="r" b="b"/>
              <a:pathLst>
                <a:path w="2437765" h="1551304">
                  <a:moveTo>
                    <a:pt x="0" y="1550947"/>
                  </a:moveTo>
                  <a:lnTo>
                    <a:pt x="2437659" y="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132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033780" algn="l"/>
                <a:tab pos="20434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5486" y="133833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9203" y="1754883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87326" y="4194863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48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39203" y="4729755"/>
            <a:ext cx="57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150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9421" y="2088112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9647" y="2635512"/>
            <a:ext cx="70739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50</a:t>
            </a:r>
            <a:endParaRPr sz="2400">
              <a:latin typeface="Courier New"/>
              <a:cs typeface="Courier New"/>
            </a:endParaRPr>
          </a:p>
          <a:p>
            <a:pPr marL="328930">
              <a:lnSpc>
                <a:spcPts val="2470"/>
              </a:lnSpc>
            </a:pP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35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0086" y="3277075"/>
            <a:ext cx="409575" cy="103631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95"/>
              </a:spcBef>
            </a:pPr>
            <a:r>
              <a:rPr sz="2400" b="1" spc="-25" dirty="0">
                <a:solidFill>
                  <a:srgbClr val="404040"/>
                </a:solidFill>
                <a:latin typeface="Courier New"/>
                <a:cs typeface="Courier New"/>
              </a:rPr>
              <a:t>75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22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56970" y="1685549"/>
            <a:ext cx="2480310" cy="3136265"/>
            <a:chOff x="1456970" y="1685549"/>
            <a:chExt cx="2480310" cy="3136265"/>
          </a:xfrm>
        </p:grpSpPr>
        <p:sp>
          <p:nvSpPr>
            <p:cNvPr id="40" name="object 40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5545" y="1714124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5076535" y="5605136"/>
            <a:ext cx="7043420" cy="462280"/>
          </a:xfrm>
          <a:custGeom>
            <a:avLst/>
            <a:gdLst/>
            <a:ahLst/>
            <a:cxnLst/>
            <a:rect l="l" t="t" r="r" b="b"/>
            <a:pathLst>
              <a:path w="7043420" h="462279">
                <a:moveTo>
                  <a:pt x="7043275" y="0"/>
                </a:moveTo>
                <a:lnTo>
                  <a:pt x="0" y="0"/>
                </a:lnTo>
                <a:lnTo>
                  <a:pt x="0" y="461665"/>
                </a:lnTo>
                <a:lnTo>
                  <a:pt x="7043275" y="461665"/>
                </a:lnTo>
                <a:lnTo>
                  <a:pt x="7043275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96871" y="5566650"/>
            <a:ext cx="7063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50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35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22</a:t>
            </a:r>
            <a:r>
              <a:rPr sz="2400" spc="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 Math"/>
                <a:cs typeface="Cambria Math"/>
              </a:rPr>
              <a:t>107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5189" y="6105902"/>
            <a:ext cx="2721610" cy="45720"/>
          </a:xfrm>
          <a:custGeom>
            <a:avLst/>
            <a:gdLst/>
            <a:ahLst/>
            <a:cxnLst/>
            <a:rect l="l" t="t" r="r" b="b"/>
            <a:pathLst>
              <a:path w="2721609" h="45720">
                <a:moveTo>
                  <a:pt x="0" y="7618"/>
                </a:moveTo>
                <a:lnTo>
                  <a:pt x="0" y="3411"/>
                </a:lnTo>
                <a:lnTo>
                  <a:pt x="3410" y="0"/>
                </a:lnTo>
                <a:lnTo>
                  <a:pt x="7618" y="0"/>
                </a:lnTo>
                <a:lnTo>
                  <a:pt x="2713610" y="0"/>
                </a:lnTo>
                <a:lnTo>
                  <a:pt x="2717817" y="0"/>
                </a:lnTo>
                <a:lnTo>
                  <a:pt x="2721228" y="3411"/>
                </a:lnTo>
                <a:lnTo>
                  <a:pt x="2721228" y="7618"/>
                </a:lnTo>
                <a:lnTo>
                  <a:pt x="2721228" y="38100"/>
                </a:lnTo>
                <a:lnTo>
                  <a:pt x="2721228" y="42307"/>
                </a:lnTo>
                <a:lnTo>
                  <a:pt x="2717817" y="45719"/>
                </a:lnTo>
                <a:lnTo>
                  <a:pt x="2713610" y="45719"/>
                </a:lnTo>
                <a:lnTo>
                  <a:pt x="7618" y="45719"/>
                </a:lnTo>
                <a:lnTo>
                  <a:pt x="3410" y="45719"/>
                </a:lnTo>
                <a:lnTo>
                  <a:pt x="0" y="42307"/>
                </a:lnTo>
                <a:lnTo>
                  <a:pt x="0" y="38100"/>
                </a:lnTo>
                <a:lnTo>
                  <a:pt x="0" y="7618"/>
                </a:lnTo>
                <a:close/>
              </a:path>
            </a:pathLst>
          </a:custGeom>
          <a:ln w="76200">
            <a:solidFill>
              <a:srgbClr val="0B23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23883" y="1994072"/>
            <a:ext cx="974090" cy="822960"/>
          </a:xfrm>
          <a:custGeom>
            <a:avLst/>
            <a:gdLst/>
            <a:ahLst/>
            <a:cxnLst/>
            <a:rect l="l" t="t" r="r" b="b"/>
            <a:pathLst>
              <a:path w="974090" h="822960">
                <a:moveTo>
                  <a:pt x="164994" y="179891"/>
                </a:moveTo>
                <a:lnTo>
                  <a:pt x="134552" y="211062"/>
                </a:lnTo>
                <a:lnTo>
                  <a:pt x="104936" y="247204"/>
                </a:lnTo>
                <a:lnTo>
                  <a:pt x="77134" y="287172"/>
                </a:lnTo>
                <a:lnTo>
                  <a:pt x="52138" y="329816"/>
                </a:lnTo>
                <a:lnTo>
                  <a:pt x="30936" y="373990"/>
                </a:lnTo>
                <a:lnTo>
                  <a:pt x="14519" y="418547"/>
                </a:lnTo>
                <a:lnTo>
                  <a:pt x="3877" y="462339"/>
                </a:lnTo>
                <a:lnTo>
                  <a:pt x="0" y="504218"/>
                </a:lnTo>
                <a:lnTo>
                  <a:pt x="3877" y="543038"/>
                </a:lnTo>
                <a:lnTo>
                  <a:pt x="35323" y="605207"/>
                </a:lnTo>
                <a:lnTo>
                  <a:pt x="62140" y="633851"/>
                </a:lnTo>
                <a:lnTo>
                  <a:pt x="95774" y="662868"/>
                </a:lnTo>
                <a:lnTo>
                  <a:pt x="135050" y="691539"/>
                </a:lnTo>
                <a:lnTo>
                  <a:pt x="178796" y="719148"/>
                </a:lnTo>
                <a:lnTo>
                  <a:pt x="225836" y="744978"/>
                </a:lnTo>
                <a:lnTo>
                  <a:pt x="274995" y="768310"/>
                </a:lnTo>
                <a:lnTo>
                  <a:pt x="325099" y="788429"/>
                </a:lnTo>
                <a:lnTo>
                  <a:pt x="374975" y="804618"/>
                </a:lnTo>
                <a:lnTo>
                  <a:pt x="423447" y="816158"/>
                </a:lnTo>
                <a:lnTo>
                  <a:pt x="469341" y="822333"/>
                </a:lnTo>
                <a:lnTo>
                  <a:pt x="511482" y="822426"/>
                </a:lnTo>
                <a:lnTo>
                  <a:pt x="553709" y="816007"/>
                </a:lnTo>
                <a:lnTo>
                  <a:pt x="599746" y="803586"/>
                </a:lnTo>
                <a:lnTo>
                  <a:pt x="648247" y="785853"/>
                </a:lnTo>
                <a:lnTo>
                  <a:pt x="697864" y="763499"/>
                </a:lnTo>
                <a:lnTo>
                  <a:pt x="747253" y="737213"/>
                </a:lnTo>
                <a:lnTo>
                  <a:pt x="795066" y="707688"/>
                </a:lnTo>
                <a:lnTo>
                  <a:pt x="839957" y="675612"/>
                </a:lnTo>
                <a:lnTo>
                  <a:pt x="880580" y="641678"/>
                </a:lnTo>
                <a:lnTo>
                  <a:pt x="915589" y="606575"/>
                </a:lnTo>
                <a:lnTo>
                  <a:pt x="943637" y="570993"/>
                </a:lnTo>
                <a:lnTo>
                  <a:pt x="963378" y="535624"/>
                </a:lnTo>
                <a:lnTo>
                  <a:pt x="973624" y="467178"/>
                </a:lnTo>
                <a:lnTo>
                  <a:pt x="965844" y="428371"/>
                </a:lnTo>
                <a:lnTo>
                  <a:pt x="951071" y="385888"/>
                </a:lnTo>
                <a:lnTo>
                  <a:pt x="930254" y="340877"/>
                </a:lnTo>
                <a:lnTo>
                  <a:pt x="904337" y="294487"/>
                </a:lnTo>
                <a:lnTo>
                  <a:pt x="874267" y="247867"/>
                </a:lnTo>
                <a:lnTo>
                  <a:pt x="840990" y="202167"/>
                </a:lnTo>
                <a:lnTo>
                  <a:pt x="805453" y="158535"/>
                </a:lnTo>
                <a:lnTo>
                  <a:pt x="768601" y="118120"/>
                </a:lnTo>
                <a:lnTo>
                  <a:pt x="731382" y="82070"/>
                </a:lnTo>
                <a:lnTo>
                  <a:pt x="694741" y="51536"/>
                </a:lnTo>
                <a:lnTo>
                  <a:pt x="659624" y="27666"/>
                </a:lnTo>
                <a:lnTo>
                  <a:pt x="588140" y="1907"/>
                </a:lnTo>
                <a:lnTo>
                  <a:pt x="545770" y="0"/>
                </a:lnTo>
                <a:lnTo>
                  <a:pt x="500834" y="4953"/>
                </a:lnTo>
                <a:lnTo>
                  <a:pt x="454298" y="15838"/>
                </a:lnTo>
                <a:lnTo>
                  <a:pt x="407130" y="31723"/>
                </a:lnTo>
                <a:lnTo>
                  <a:pt x="360297" y="51676"/>
                </a:lnTo>
                <a:lnTo>
                  <a:pt x="314766" y="74768"/>
                </a:lnTo>
                <a:lnTo>
                  <a:pt x="271503" y="100066"/>
                </a:lnTo>
                <a:lnTo>
                  <a:pt x="231475" y="126640"/>
                </a:lnTo>
                <a:lnTo>
                  <a:pt x="195650" y="153559"/>
                </a:lnTo>
                <a:lnTo>
                  <a:pt x="164994" y="179891"/>
                </a:lnTo>
                <a:close/>
              </a:path>
            </a:pathLst>
          </a:custGeom>
          <a:ln w="762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42116" y="3065615"/>
            <a:ext cx="890269" cy="782320"/>
          </a:xfrm>
          <a:custGeom>
            <a:avLst/>
            <a:gdLst/>
            <a:ahLst/>
            <a:cxnLst/>
            <a:rect l="l" t="t" r="r" b="b"/>
            <a:pathLst>
              <a:path w="890270" h="782320">
                <a:moveTo>
                  <a:pt x="81175" y="98208"/>
                </a:moveTo>
                <a:lnTo>
                  <a:pt x="38108" y="157817"/>
                </a:lnTo>
                <a:lnTo>
                  <a:pt x="22708" y="197219"/>
                </a:lnTo>
                <a:lnTo>
                  <a:pt x="11282" y="241420"/>
                </a:lnTo>
                <a:lnTo>
                  <a:pt x="3746" y="289219"/>
                </a:lnTo>
                <a:lnTo>
                  <a:pt x="14" y="339418"/>
                </a:lnTo>
                <a:lnTo>
                  <a:pt x="0" y="390816"/>
                </a:lnTo>
                <a:lnTo>
                  <a:pt x="3618" y="442215"/>
                </a:lnTo>
                <a:lnTo>
                  <a:pt x="10783" y="492413"/>
                </a:lnTo>
                <a:lnTo>
                  <a:pt x="21410" y="540213"/>
                </a:lnTo>
                <a:lnTo>
                  <a:pt x="35414" y="584413"/>
                </a:lnTo>
                <a:lnTo>
                  <a:pt x="52707" y="623815"/>
                </a:lnTo>
                <a:lnTo>
                  <a:pt x="73206" y="657219"/>
                </a:lnTo>
                <a:lnTo>
                  <a:pt x="124550" y="703235"/>
                </a:lnTo>
                <a:lnTo>
                  <a:pt x="159997" y="721127"/>
                </a:lnTo>
                <a:lnTo>
                  <a:pt x="201981" y="736971"/>
                </a:lnTo>
                <a:lnTo>
                  <a:pt x="249320" y="750637"/>
                </a:lnTo>
                <a:lnTo>
                  <a:pt x="300832" y="761995"/>
                </a:lnTo>
                <a:lnTo>
                  <a:pt x="355335" y="770914"/>
                </a:lnTo>
                <a:lnTo>
                  <a:pt x="411645" y="777265"/>
                </a:lnTo>
                <a:lnTo>
                  <a:pt x="468582" y="780917"/>
                </a:lnTo>
                <a:lnTo>
                  <a:pt x="524963" y="781741"/>
                </a:lnTo>
                <a:lnTo>
                  <a:pt x="579604" y="779606"/>
                </a:lnTo>
                <a:lnTo>
                  <a:pt x="631325" y="774382"/>
                </a:lnTo>
                <a:lnTo>
                  <a:pt x="678943" y="765940"/>
                </a:lnTo>
                <a:lnTo>
                  <a:pt x="721274" y="754149"/>
                </a:lnTo>
                <a:lnTo>
                  <a:pt x="757138" y="738879"/>
                </a:lnTo>
                <a:lnTo>
                  <a:pt x="808080" y="694847"/>
                </a:lnTo>
                <a:lnTo>
                  <a:pt x="828221" y="661663"/>
                </a:lnTo>
                <a:lnTo>
                  <a:pt x="845691" y="621684"/>
                </a:lnTo>
                <a:lnTo>
                  <a:pt x="860408" y="576145"/>
                </a:lnTo>
                <a:lnTo>
                  <a:pt x="872287" y="526283"/>
                </a:lnTo>
                <a:lnTo>
                  <a:pt x="881244" y="473332"/>
                </a:lnTo>
                <a:lnTo>
                  <a:pt x="887198" y="418527"/>
                </a:lnTo>
                <a:lnTo>
                  <a:pt x="890063" y="363105"/>
                </a:lnTo>
                <a:lnTo>
                  <a:pt x="889757" y="308301"/>
                </a:lnTo>
                <a:lnTo>
                  <a:pt x="886196" y="255350"/>
                </a:lnTo>
                <a:lnTo>
                  <a:pt x="879297" y="205487"/>
                </a:lnTo>
                <a:lnTo>
                  <a:pt x="868976" y="159948"/>
                </a:lnTo>
                <a:lnTo>
                  <a:pt x="855150" y="119970"/>
                </a:lnTo>
                <a:lnTo>
                  <a:pt x="816648" y="61632"/>
                </a:lnTo>
                <a:lnTo>
                  <a:pt x="757019" y="29200"/>
                </a:lnTo>
                <a:lnTo>
                  <a:pt x="716443" y="17645"/>
                </a:lnTo>
                <a:lnTo>
                  <a:pt x="670189" y="9054"/>
                </a:lnTo>
                <a:lnTo>
                  <a:pt x="619382" y="3321"/>
                </a:lnTo>
                <a:lnTo>
                  <a:pt x="565144" y="339"/>
                </a:lnTo>
                <a:lnTo>
                  <a:pt x="508598" y="0"/>
                </a:lnTo>
                <a:lnTo>
                  <a:pt x="450868" y="2196"/>
                </a:lnTo>
                <a:lnTo>
                  <a:pt x="393077" y="6822"/>
                </a:lnTo>
                <a:lnTo>
                  <a:pt x="336347" y="13769"/>
                </a:lnTo>
                <a:lnTo>
                  <a:pt x="281804" y="22931"/>
                </a:lnTo>
                <a:lnTo>
                  <a:pt x="230568" y="34200"/>
                </a:lnTo>
                <a:lnTo>
                  <a:pt x="183765" y="47470"/>
                </a:lnTo>
                <a:lnTo>
                  <a:pt x="142516" y="62632"/>
                </a:lnTo>
                <a:lnTo>
                  <a:pt x="107945" y="79581"/>
                </a:lnTo>
                <a:lnTo>
                  <a:pt x="81175" y="98208"/>
                </a:lnTo>
                <a:close/>
              </a:path>
            </a:pathLst>
          </a:custGeom>
          <a:ln w="762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15707" y="4085066"/>
            <a:ext cx="880110" cy="854075"/>
          </a:xfrm>
          <a:custGeom>
            <a:avLst/>
            <a:gdLst/>
            <a:ahLst/>
            <a:cxnLst/>
            <a:rect l="l" t="t" r="r" b="b"/>
            <a:pathLst>
              <a:path w="880109" h="854075">
                <a:moveTo>
                  <a:pt x="148132" y="48021"/>
                </a:moveTo>
                <a:lnTo>
                  <a:pt x="222933" y="17724"/>
                </a:lnTo>
                <a:lnTo>
                  <a:pt x="269320" y="8285"/>
                </a:lnTo>
                <a:lnTo>
                  <a:pt x="319718" y="2431"/>
                </a:lnTo>
                <a:lnTo>
                  <a:pt x="372645" y="0"/>
                </a:lnTo>
                <a:lnTo>
                  <a:pt x="426616" y="824"/>
                </a:lnTo>
                <a:lnTo>
                  <a:pt x="480147" y="4740"/>
                </a:lnTo>
                <a:lnTo>
                  <a:pt x="531754" y="11582"/>
                </a:lnTo>
                <a:lnTo>
                  <a:pt x="579954" y="21187"/>
                </a:lnTo>
                <a:lnTo>
                  <a:pt x="623263" y="33388"/>
                </a:lnTo>
                <a:lnTo>
                  <a:pt x="660196" y="48021"/>
                </a:lnTo>
                <a:lnTo>
                  <a:pt x="700134" y="71075"/>
                </a:lnTo>
                <a:lnTo>
                  <a:pt x="738115" y="100828"/>
                </a:lnTo>
                <a:lnTo>
                  <a:pt x="773311" y="136074"/>
                </a:lnTo>
                <a:lnTo>
                  <a:pt x="804895" y="175610"/>
                </a:lnTo>
                <a:lnTo>
                  <a:pt x="832038" y="218232"/>
                </a:lnTo>
                <a:lnTo>
                  <a:pt x="853914" y="262736"/>
                </a:lnTo>
                <a:lnTo>
                  <a:pt x="869693" y="307916"/>
                </a:lnTo>
                <a:lnTo>
                  <a:pt x="878549" y="352570"/>
                </a:lnTo>
                <a:lnTo>
                  <a:pt x="879652" y="395493"/>
                </a:lnTo>
                <a:lnTo>
                  <a:pt x="872630" y="435233"/>
                </a:lnTo>
                <a:lnTo>
                  <a:pt x="857853" y="478594"/>
                </a:lnTo>
                <a:lnTo>
                  <a:pt x="836529" y="524259"/>
                </a:lnTo>
                <a:lnTo>
                  <a:pt x="809865" y="570911"/>
                </a:lnTo>
                <a:lnTo>
                  <a:pt x="779068" y="617235"/>
                </a:lnTo>
                <a:lnTo>
                  <a:pt x="745345" y="661913"/>
                </a:lnTo>
                <a:lnTo>
                  <a:pt x="709903" y="703627"/>
                </a:lnTo>
                <a:lnTo>
                  <a:pt x="673949" y="741063"/>
                </a:lnTo>
                <a:lnTo>
                  <a:pt x="638690" y="772902"/>
                </a:lnTo>
                <a:lnTo>
                  <a:pt x="605332" y="797829"/>
                </a:lnTo>
                <a:lnTo>
                  <a:pt x="563113" y="820993"/>
                </a:lnTo>
                <a:lnTo>
                  <a:pt x="517321" y="837977"/>
                </a:lnTo>
                <a:lnTo>
                  <a:pt x="469244" y="848889"/>
                </a:lnTo>
                <a:lnTo>
                  <a:pt x="420166" y="853836"/>
                </a:lnTo>
                <a:lnTo>
                  <a:pt x="371374" y="852925"/>
                </a:lnTo>
                <a:lnTo>
                  <a:pt x="324154" y="846264"/>
                </a:lnTo>
                <a:lnTo>
                  <a:pt x="279792" y="833958"/>
                </a:lnTo>
                <a:lnTo>
                  <a:pt x="239572" y="816117"/>
                </a:lnTo>
                <a:lnTo>
                  <a:pt x="205329" y="793966"/>
                </a:lnTo>
                <a:lnTo>
                  <a:pt x="170409" y="764890"/>
                </a:lnTo>
                <a:lnTo>
                  <a:pt x="135940" y="730096"/>
                </a:lnTo>
                <a:lnTo>
                  <a:pt x="103052" y="690785"/>
                </a:lnTo>
                <a:lnTo>
                  <a:pt x="72873" y="648163"/>
                </a:lnTo>
                <a:lnTo>
                  <a:pt x="46532" y="603434"/>
                </a:lnTo>
                <a:lnTo>
                  <a:pt x="25159" y="557802"/>
                </a:lnTo>
                <a:lnTo>
                  <a:pt x="9881" y="512471"/>
                </a:lnTo>
                <a:lnTo>
                  <a:pt x="1828" y="468645"/>
                </a:lnTo>
                <a:lnTo>
                  <a:pt x="0" y="427652"/>
                </a:lnTo>
                <a:lnTo>
                  <a:pt x="1828" y="382472"/>
                </a:lnTo>
                <a:lnTo>
                  <a:pt x="7315" y="334585"/>
                </a:lnTo>
                <a:lnTo>
                  <a:pt x="16459" y="285472"/>
                </a:lnTo>
                <a:lnTo>
                  <a:pt x="29260" y="236616"/>
                </a:lnTo>
                <a:lnTo>
                  <a:pt x="45720" y="189497"/>
                </a:lnTo>
                <a:lnTo>
                  <a:pt x="65836" y="145597"/>
                </a:lnTo>
                <a:lnTo>
                  <a:pt x="89611" y="106396"/>
                </a:lnTo>
                <a:lnTo>
                  <a:pt x="117043" y="73377"/>
                </a:lnTo>
                <a:lnTo>
                  <a:pt x="148132" y="48021"/>
                </a:lnTo>
                <a:close/>
              </a:path>
            </a:pathLst>
          </a:custGeom>
          <a:ln w="762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80254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599656" y="114817"/>
            <a:ext cx="6882130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Row</a:t>
            </a:r>
            <a:r>
              <a:rPr sz="3600" b="1" spc="-20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377055">
              <a:lnSpc>
                <a:spcPct val="100000"/>
              </a:lnSpc>
              <a:tabLst>
                <a:tab pos="5347335" algn="l"/>
                <a:tab pos="635698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310515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31686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31686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238237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1491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1667" y="3183263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35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8305" y="4235756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656" y="114817"/>
            <a:ext cx="6882130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Row</a:t>
            </a:r>
            <a:r>
              <a:rPr sz="3600" b="1" spc="-20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377055">
              <a:lnSpc>
                <a:spcPct val="100000"/>
              </a:lnSpc>
              <a:tabLst>
                <a:tab pos="5347335" algn="l"/>
                <a:tab pos="635698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310515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31686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31686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5996"/>
          <a:ext cx="3160395" cy="315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4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309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1491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1667" y="3183263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35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8305" y="4235756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656" y="114817"/>
            <a:ext cx="6882130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Row</a:t>
            </a:r>
            <a:r>
              <a:rPr sz="3600" b="1" spc="-20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377055">
              <a:lnSpc>
                <a:spcPct val="100000"/>
              </a:lnSpc>
              <a:tabLst>
                <a:tab pos="5347335" algn="l"/>
                <a:tab pos="635698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310515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31686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31686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5996"/>
          <a:ext cx="3160395" cy="315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697865">
                        <a:lnSpc>
                          <a:spcPts val="2280"/>
                        </a:lnSpc>
                        <a:spcBef>
                          <a:spcPts val="2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675005">
                        <a:lnSpc>
                          <a:spcPts val="228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652145">
                        <a:lnSpc>
                          <a:spcPts val="228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>
                  <a:txBody>
                    <a:bodyPr/>
                    <a:lstStyle/>
                    <a:p>
                      <a:pPr marL="320040">
                        <a:lnSpc>
                          <a:spcPts val="382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70230">
                        <a:lnSpc>
                          <a:spcPts val="234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3825"/>
                        </a:lnSpc>
                        <a:spcBef>
                          <a:spcPts val="204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74675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382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65785">
                        <a:lnSpc>
                          <a:spcPts val="234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70230">
                        <a:lnSpc>
                          <a:spcPts val="2290"/>
                        </a:lnSpc>
                        <a:spcBef>
                          <a:spcPts val="4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74675">
                        <a:lnSpc>
                          <a:spcPts val="229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65785">
                        <a:lnSpc>
                          <a:spcPts val="229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0132" y="1911156"/>
            <a:ext cx="2052955" cy="2482850"/>
            <a:chOff x="1470132" y="1911156"/>
            <a:chExt cx="2052955" cy="2482850"/>
          </a:xfrm>
        </p:grpSpPr>
        <p:sp>
          <p:nvSpPr>
            <p:cNvPr id="3" name="object 3"/>
            <p:cNvSpPr/>
            <p:nvPr/>
          </p:nvSpPr>
          <p:spPr>
            <a:xfrm>
              <a:off x="2708191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9842" y="1977542"/>
            <a:ext cx="7002158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found!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6" name="object 16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3" name="object 23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38769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056" y="114817"/>
            <a:ext cx="494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</a:t>
            </a:r>
            <a:r>
              <a:rPr spc="-35" dirty="0"/>
              <a:t> </a:t>
            </a:r>
            <a:r>
              <a:rPr dirty="0"/>
              <a:t>Row</a:t>
            </a:r>
            <a:r>
              <a:rPr spc="-20" dirty="0"/>
              <a:t> </a:t>
            </a:r>
            <a:r>
              <a:rPr spc="-10" dirty="0"/>
              <a:t>Minima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1491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4853" y="3183263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1491" y="4235756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5996"/>
          <a:ext cx="3160395" cy="315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50" y="3170459"/>
            <a:ext cx="543877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60"/>
              </a:spcBef>
            </a:pPr>
            <a:r>
              <a:rPr sz="2800" spc="-30" dirty="0">
                <a:latin typeface="Calibri"/>
                <a:cs typeface="Calibri"/>
              </a:rPr>
              <a:t>Now,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0141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208337" y="114817"/>
            <a:ext cx="7273925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Column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768215">
              <a:lnSpc>
                <a:spcPct val="100000"/>
              </a:lnSpc>
              <a:tabLst>
                <a:tab pos="5738495" algn="l"/>
                <a:tab pos="674814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702310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70802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70802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0739589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1491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4853" y="3183263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5029" y="3183263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8337" y="114817"/>
            <a:ext cx="7273925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Column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768215">
              <a:lnSpc>
                <a:spcPct val="100000"/>
              </a:lnSpc>
              <a:tabLst>
                <a:tab pos="5738495" algn="l"/>
                <a:tab pos="674814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702310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70802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70802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5996"/>
          <a:ext cx="3160395" cy="315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1102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1491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4853" y="3183263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5029" y="3183263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8337" y="114817"/>
            <a:ext cx="7273925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Column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768215">
              <a:lnSpc>
                <a:spcPct val="100000"/>
              </a:lnSpc>
              <a:tabLst>
                <a:tab pos="5738495" algn="l"/>
                <a:tab pos="674814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702310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70802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70802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5996"/>
          <a:ext cx="3160395" cy="315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697865">
                        <a:lnSpc>
                          <a:spcPts val="2280"/>
                        </a:lnSpc>
                        <a:spcBef>
                          <a:spcPts val="2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R="36195" algn="r">
                        <a:lnSpc>
                          <a:spcPts val="228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8165">
                        <a:lnSpc>
                          <a:spcPts val="228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>
                  <a:txBody>
                    <a:bodyPr/>
                    <a:lstStyle/>
                    <a:p>
                      <a:pPr marL="320040">
                        <a:lnSpc>
                          <a:spcPts val="3820"/>
                        </a:lnSpc>
                        <a:spcBef>
                          <a:spcPts val="205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697865">
                        <a:lnSpc>
                          <a:spcPts val="234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60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5"/>
                        </a:lnSpc>
                        <a:spcBef>
                          <a:spcPts val="204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R="36195" algn="r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3825"/>
                        </a:lnSpc>
                        <a:spcBef>
                          <a:spcPts val="204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8165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830">
                <a:tc>
                  <a:txBody>
                    <a:bodyPr/>
                    <a:lstStyle/>
                    <a:p>
                      <a:pPr algn="ctr">
                        <a:lnSpc>
                          <a:spcPts val="3815"/>
                        </a:lnSpc>
                        <a:spcBef>
                          <a:spcPts val="202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697865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3815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R="36195" algn="r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3815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8165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8206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737" y="114817"/>
            <a:ext cx="572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</a:t>
            </a:r>
            <a:r>
              <a:rPr spc="-35" dirty="0"/>
              <a:t> </a:t>
            </a:r>
            <a:r>
              <a:rPr dirty="0"/>
              <a:t>Column</a:t>
            </a:r>
            <a:r>
              <a:rPr spc="-25" dirty="0"/>
              <a:t> </a:t>
            </a:r>
            <a:r>
              <a:rPr spc="-10" dirty="0"/>
              <a:t>Minima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1491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4853" y="3183263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8216" y="3183263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5996"/>
          <a:ext cx="3160395" cy="315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50" y="3170459"/>
            <a:ext cx="543877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60"/>
              </a:spcBef>
            </a:pPr>
            <a:r>
              <a:rPr sz="2800" spc="-30" dirty="0">
                <a:latin typeface="Calibri"/>
                <a:cs typeface="Calibri"/>
              </a:rPr>
              <a:t>Now,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45297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A.</a:t>
            </a:r>
            <a:r>
              <a:rPr sz="2800" dirty="0">
                <a:latin typeface="Calibri"/>
                <a:cs typeface="Calibri"/>
              </a:rPr>
              <a:t>	Cover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zeros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B.</a:t>
            </a:r>
            <a:r>
              <a:rPr sz="2800" dirty="0">
                <a:latin typeface="Calibri"/>
                <a:cs typeface="Calibri"/>
              </a:rPr>
              <a:t>	Decide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C.</a:t>
            </a:r>
            <a:r>
              <a:rPr sz="2800" dirty="0">
                <a:latin typeface="Calibri"/>
                <a:cs typeface="Calibri"/>
              </a:rPr>
              <a:t>	Create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300" y="3289300"/>
            <a:ext cx="749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85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649" y="1847966"/>
          <a:ext cx="3158487" cy="3209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1660"/>
                        </a:lnSpc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ts val="1660"/>
                        </a:lnSpc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305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2305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993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649" y="1847966"/>
          <a:ext cx="3158487" cy="3209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1660"/>
                        </a:lnSpc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ts val="1660"/>
                        </a:lnSpc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305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2305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6771" y="5351789"/>
            <a:ext cx="3583940" cy="46228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optimal!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92157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649" y="1847966"/>
          <a:ext cx="3377563" cy="331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1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63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686" y="114817"/>
            <a:ext cx="271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649" y="1847966"/>
          <a:ext cx="3377563" cy="331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1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289300"/>
            <a:ext cx="749300" cy="6350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59866" y="4864369"/>
            <a:ext cx="5285105" cy="1724025"/>
          </a:xfrm>
          <a:custGeom>
            <a:avLst/>
            <a:gdLst/>
            <a:ahLst/>
            <a:cxnLst/>
            <a:rect l="l" t="t" r="r" b="b"/>
            <a:pathLst>
              <a:path w="5285105" h="1724025">
                <a:moveTo>
                  <a:pt x="5284901" y="0"/>
                </a:moveTo>
                <a:lnTo>
                  <a:pt x="0" y="0"/>
                </a:lnTo>
                <a:lnTo>
                  <a:pt x="0" y="1723548"/>
                </a:lnTo>
                <a:lnTo>
                  <a:pt x="5284901" y="1723548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8605" y="4884689"/>
            <a:ext cx="4903470" cy="1635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62865" indent="-342900">
              <a:lnSpc>
                <a:spcPts val="2800"/>
              </a:lnSpc>
              <a:spcBef>
                <a:spcPts val="259"/>
              </a:spcBef>
              <a:tabLst>
                <a:tab pos="354965" algn="l"/>
              </a:tabLst>
            </a:pPr>
            <a:r>
              <a:rPr sz="2400" spc="-50" dirty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r>
              <a:rPr sz="2400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 stops.</a:t>
            </a:r>
            <a:r>
              <a:rPr lang="en-US" sz="2400" spc="-10" dirty="0">
                <a:latin typeface="Calibri"/>
                <a:cs typeface="Calibri"/>
              </a:rPr>
              <a:t> n = 3 in this graph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699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2400" spc="-50" dirty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r>
              <a:rPr sz="2400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required,</a:t>
            </a:r>
            <a:r>
              <a:rPr sz="2400" spc="-20" dirty="0">
                <a:latin typeface="Calibri"/>
                <a:cs typeface="Calibri"/>
              </a:rPr>
              <a:t> then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1300" y="4800600"/>
            <a:ext cx="749300" cy="1549400"/>
            <a:chOff x="241300" y="4800600"/>
            <a:chExt cx="749300" cy="15494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00" y="5715000"/>
              <a:ext cx="749300" cy="635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00" y="4800600"/>
              <a:ext cx="749300" cy="63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96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470132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2870" y="2369661"/>
            <a:ext cx="2785745" cy="996315"/>
            <a:chOff x="1192870" y="2369661"/>
            <a:chExt cx="2785745" cy="996315"/>
          </a:xfrm>
        </p:grpSpPr>
        <p:sp>
          <p:nvSpPr>
            <p:cNvPr id="10" name="object 10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2566" y="280593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70132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19" name="object 19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34822" y="3085674"/>
              <a:ext cx="1454785" cy="830580"/>
            </a:xfrm>
            <a:custGeom>
              <a:avLst/>
              <a:gdLst/>
              <a:ahLst/>
              <a:cxnLst/>
              <a:rect l="l" t="t" r="r" b="b"/>
              <a:pathLst>
                <a:path w="1454785" h="830579">
                  <a:moveTo>
                    <a:pt x="1454711" y="83057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848535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649" y="1847966"/>
          <a:ext cx="3377563" cy="331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1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59866" y="5011796"/>
            <a:ext cx="5285105" cy="831215"/>
          </a:xfrm>
          <a:custGeom>
            <a:avLst/>
            <a:gdLst/>
            <a:ahLst/>
            <a:cxnLst/>
            <a:rect l="l" t="t" r="r" b="b"/>
            <a:pathLst>
              <a:path w="5285105" h="831214">
                <a:moveTo>
                  <a:pt x="5284901" y="0"/>
                </a:moveTo>
                <a:lnTo>
                  <a:pt x="0" y="0"/>
                </a:lnTo>
                <a:lnTo>
                  <a:pt x="0" y="830997"/>
                </a:lnTo>
                <a:lnTo>
                  <a:pt x="5284901" y="830997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6105" y="5034001"/>
            <a:ext cx="5226422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(denote</a:t>
            </a:r>
            <a:endParaRPr sz="24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covered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8217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95299" y="1841616"/>
            <a:ext cx="3185795" cy="3183255"/>
            <a:chOff x="7595299" y="1841616"/>
            <a:chExt cx="3185795" cy="3183255"/>
          </a:xfrm>
        </p:grpSpPr>
        <p:sp>
          <p:nvSpPr>
            <p:cNvPr id="4" name="object 4"/>
            <p:cNvSpPr/>
            <p:nvPr/>
          </p:nvSpPr>
          <p:spPr>
            <a:xfrm>
              <a:off x="7607999" y="1854317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30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07999" y="2906813"/>
              <a:ext cx="3160395" cy="1052830"/>
            </a:xfrm>
            <a:custGeom>
              <a:avLst/>
              <a:gdLst/>
              <a:ahLst/>
              <a:cxnLst/>
              <a:rect l="l" t="t" r="r" b="b"/>
              <a:pathLst>
                <a:path w="3160395" h="1052829">
                  <a:moveTo>
                    <a:pt x="3160077" y="0"/>
                  </a:moveTo>
                  <a:lnTo>
                    <a:pt x="2106714" y="0"/>
                  </a:lnTo>
                  <a:lnTo>
                    <a:pt x="1053350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3350" y="1052499"/>
                  </a:lnTo>
                  <a:lnTo>
                    <a:pt x="2106714" y="1052499"/>
                  </a:lnTo>
                  <a:lnTo>
                    <a:pt x="3160077" y="1052499"/>
                  </a:lnTo>
                  <a:lnTo>
                    <a:pt x="316007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07999" y="3959302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29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61362" y="1847966"/>
              <a:ext cx="1053465" cy="3170555"/>
            </a:xfrm>
            <a:custGeom>
              <a:avLst/>
              <a:gdLst/>
              <a:ahLst/>
              <a:cxnLst/>
              <a:rect l="l" t="t" r="r" b="b"/>
              <a:pathLst>
                <a:path w="1053465" h="3170554">
                  <a:moveTo>
                    <a:pt x="0" y="0"/>
                  </a:moveTo>
                  <a:lnTo>
                    <a:pt x="0" y="3170179"/>
                  </a:lnTo>
                </a:path>
                <a:path w="1053465" h="3170554">
                  <a:moveTo>
                    <a:pt x="1053362" y="0"/>
                  </a:moveTo>
                  <a:lnTo>
                    <a:pt x="1053362" y="31701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01649" y="2903635"/>
              <a:ext cx="3173095" cy="6350"/>
            </a:xfrm>
            <a:custGeom>
              <a:avLst/>
              <a:gdLst/>
              <a:ahLst/>
              <a:cxnLst/>
              <a:rect l="l" t="t" r="r" b="b"/>
              <a:pathLst>
                <a:path w="3173095" h="6350">
                  <a:moveTo>
                    <a:pt x="0" y="0"/>
                  </a:moveTo>
                  <a:lnTo>
                    <a:pt x="3172786" y="0"/>
                  </a:lnTo>
                </a:path>
                <a:path w="3173095" h="6350">
                  <a:moveTo>
                    <a:pt x="0" y="6350"/>
                  </a:moveTo>
                  <a:lnTo>
                    <a:pt x="3172786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1649" y="1847966"/>
              <a:ext cx="3173095" cy="3170555"/>
            </a:xfrm>
            <a:custGeom>
              <a:avLst/>
              <a:gdLst/>
              <a:ahLst/>
              <a:cxnLst/>
              <a:rect l="l" t="t" r="r" b="b"/>
              <a:pathLst>
                <a:path w="3173095" h="3170554">
                  <a:moveTo>
                    <a:pt x="0" y="2111336"/>
                  </a:moveTo>
                  <a:lnTo>
                    <a:pt x="3172786" y="2111336"/>
                  </a:lnTo>
                </a:path>
                <a:path w="3173095" h="3170554">
                  <a:moveTo>
                    <a:pt x="6350" y="0"/>
                  </a:moveTo>
                  <a:lnTo>
                    <a:pt x="6350" y="3170179"/>
                  </a:lnTo>
                </a:path>
                <a:path w="3173095" h="3170554">
                  <a:moveTo>
                    <a:pt x="3166436" y="0"/>
                  </a:moveTo>
                  <a:lnTo>
                    <a:pt x="3166436" y="31701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01649" y="1851142"/>
              <a:ext cx="3173095" cy="6350"/>
            </a:xfrm>
            <a:custGeom>
              <a:avLst/>
              <a:gdLst/>
              <a:ahLst/>
              <a:cxnLst/>
              <a:rect l="l" t="t" r="r" b="b"/>
              <a:pathLst>
                <a:path w="3173095" h="6350">
                  <a:moveTo>
                    <a:pt x="0" y="6350"/>
                  </a:moveTo>
                  <a:lnTo>
                    <a:pt x="3172786" y="6350"/>
                  </a:lnTo>
                </a:path>
                <a:path w="3173095" h="6350">
                  <a:moveTo>
                    <a:pt x="0" y="0"/>
                  </a:moveTo>
                  <a:lnTo>
                    <a:pt x="3172786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01649" y="5011795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78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18791" y="2098623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1362" y="1854317"/>
            <a:ext cx="1053465" cy="1052830"/>
          </a:xfrm>
          <a:prstGeom prst="rect">
            <a:avLst/>
          </a:prstGeom>
          <a:solidFill>
            <a:srgbClr val="E7E7E7"/>
          </a:solidFill>
          <a:ln w="12701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38216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5605" y="3151116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22500" algn="l"/>
              </a:tabLst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8791" y="4203610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1362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14724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58124" y="2011752"/>
            <a:ext cx="2861310" cy="2853055"/>
            <a:chOff x="7758124" y="2011752"/>
            <a:chExt cx="2861310" cy="2853055"/>
          </a:xfrm>
        </p:grpSpPr>
        <p:sp>
          <p:nvSpPr>
            <p:cNvPr id="22" name="object 22"/>
            <p:cNvSpPr/>
            <p:nvPr/>
          </p:nvSpPr>
          <p:spPr>
            <a:xfrm>
              <a:off x="7758124" y="3427860"/>
              <a:ext cx="2861310" cy="0"/>
            </a:xfrm>
            <a:custGeom>
              <a:avLst/>
              <a:gdLst/>
              <a:ahLst/>
              <a:cxnLst/>
              <a:rect l="l" t="t" r="r" b="b"/>
              <a:pathLst>
                <a:path w="2861309">
                  <a:moveTo>
                    <a:pt x="0" y="0"/>
                  </a:moveTo>
                  <a:lnTo>
                    <a:pt x="286119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4967" y="2011752"/>
              <a:ext cx="0" cy="2853055"/>
            </a:xfrm>
            <a:custGeom>
              <a:avLst/>
              <a:gdLst/>
              <a:ahLst/>
              <a:cxnLst/>
              <a:rect l="l" t="t" r="r" b="b"/>
              <a:pathLst>
                <a:path h="2853054">
                  <a:moveTo>
                    <a:pt x="0" y="2852617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59866" y="5011796"/>
            <a:ext cx="5285105" cy="831215"/>
          </a:xfrm>
          <a:custGeom>
            <a:avLst/>
            <a:gdLst/>
            <a:ahLst/>
            <a:cxnLst/>
            <a:rect l="l" t="t" r="r" b="b"/>
            <a:pathLst>
              <a:path w="5285105" h="831214">
                <a:moveTo>
                  <a:pt x="5284901" y="0"/>
                </a:moveTo>
                <a:lnTo>
                  <a:pt x="0" y="0"/>
                </a:lnTo>
                <a:lnTo>
                  <a:pt x="0" y="830997"/>
                </a:lnTo>
                <a:lnTo>
                  <a:pt x="5284901" y="830997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14724" y="1854317"/>
            <a:ext cx="1053465" cy="1052830"/>
          </a:xfrm>
          <a:prstGeom prst="rect">
            <a:avLst/>
          </a:prstGeom>
          <a:solidFill>
            <a:srgbClr val="EFAFED"/>
          </a:solidFill>
          <a:ln w="12701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algn="ctr">
              <a:lnSpc>
                <a:spcPts val="3525"/>
              </a:lnSpc>
              <a:spcBef>
                <a:spcPts val="202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599440">
              <a:lnSpc>
                <a:spcPts val="2565"/>
              </a:lnSpc>
            </a:pPr>
            <a:r>
              <a:rPr sz="2400" b="1" spc="-25" dirty="0">
                <a:solidFill>
                  <a:srgbClr val="7030A0"/>
                </a:solidFill>
                <a:latin typeface="Courier New"/>
                <a:cs typeface="Courier New"/>
              </a:rPr>
              <a:t>=k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6105" y="5034001"/>
            <a:ext cx="5088866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(denote</a:t>
            </a:r>
            <a:endParaRPr sz="24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covered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78969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95299" y="1841616"/>
            <a:ext cx="3185795" cy="3183255"/>
            <a:chOff x="7595299" y="1841616"/>
            <a:chExt cx="3185795" cy="3183255"/>
          </a:xfrm>
        </p:grpSpPr>
        <p:sp>
          <p:nvSpPr>
            <p:cNvPr id="4" name="object 4"/>
            <p:cNvSpPr/>
            <p:nvPr/>
          </p:nvSpPr>
          <p:spPr>
            <a:xfrm>
              <a:off x="7607999" y="1854317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30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07999" y="2906809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29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14722" y="1854317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30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FA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61349" y="2906813"/>
              <a:ext cx="2106930" cy="1052830"/>
            </a:xfrm>
            <a:custGeom>
              <a:avLst/>
              <a:gdLst/>
              <a:ahLst/>
              <a:cxnLst/>
              <a:rect l="l" t="t" r="r" b="b"/>
              <a:pathLst>
                <a:path w="2106929" h="1052829">
                  <a:moveTo>
                    <a:pt x="2106726" y="0"/>
                  </a:moveTo>
                  <a:lnTo>
                    <a:pt x="1053363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3363" y="1052499"/>
                  </a:lnTo>
                  <a:lnTo>
                    <a:pt x="2106726" y="1052499"/>
                  </a:lnTo>
                  <a:lnTo>
                    <a:pt x="210672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07999" y="3959302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29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1649" y="1847966"/>
              <a:ext cx="3173095" cy="3170555"/>
            </a:xfrm>
            <a:custGeom>
              <a:avLst/>
              <a:gdLst/>
              <a:ahLst/>
              <a:cxnLst/>
              <a:rect l="l" t="t" r="r" b="b"/>
              <a:pathLst>
                <a:path w="3173095" h="3170554">
                  <a:moveTo>
                    <a:pt x="1059712" y="0"/>
                  </a:moveTo>
                  <a:lnTo>
                    <a:pt x="1059712" y="3170179"/>
                  </a:lnTo>
                </a:path>
                <a:path w="3173095" h="3170554">
                  <a:moveTo>
                    <a:pt x="2113074" y="0"/>
                  </a:moveTo>
                  <a:lnTo>
                    <a:pt x="2113074" y="3170179"/>
                  </a:lnTo>
                </a:path>
                <a:path w="3173095" h="3170554">
                  <a:moveTo>
                    <a:pt x="0" y="1058843"/>
                  </a:moveTo>
                  <a:lnTo>
                    <a:pt x="3172786" y="1058843"/>
                  </a:lnTo>
                </a:path>
                <a:path w="3173095" h="3170554">
                  <a:moveTo>
                    <a:pt x="0" y="2111336"/>
                  </a:moveTo>
                  <a:lnTo>
                    <a:pt x="3172786" y="2111336"/>
                  </a:lnTo>
                </a:path>
                <a:path w="3173095" h="3170554">
                  <a:moveTo>
                    <a:pt x="6350" y="0"/>
                  </a:moveTo>
                  <a:lnTo>
                    <a:pt x="6350" y="3170179"/>
                  </a:lnTo>
                </a:path>
                <a:path w="3173095" h="3170554">
                  <a:moveTo>
                    <a:pt x="3166436" y="0"/>
                  </a:moveTo>
                  <a:lnTo>
                    <a:pt x="3166436" y="3170179"/>
                  </a:lnTo>
                </a:path>
                <a:path w="3173095" h="3170554">
                  <a:moveTo>
                    <a:pt x="0" y="6350"/>
                  </a:moveTo>
                  <a:lnTo>
                    <a:pt x="3172786" y="6350"/>
                  </a:lnTo>
                </a:path>
                <a:path w="3173095" h="3170554">
                  <a:moveTo>
                    <a:pt x="0" y="3163829"/>
                  </a:moveTo>
                  <a:lnTo>
                    <a:pt x="3172786" y="31638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18791" y="2098623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38216" y="2098623"/>
            <a:ext cx="219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5605" y="3151116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22500" algn="l"/>
              </a:tabLst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8791" y="4203610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58124" y="2011752"/>
            <a:ext cx="2861310" cy="2853055"/>
            <a:chOff x="7758124" y="2011752"/>
            <a:chExt cx="2861310" cy="2853055"/>
          </a:xfrm>
        </p:grpSpPr>
        <p:sp>
          <p:nvSpPr>
            <p:cNvPr id="17" name="object 17"/>
            <p:cNvSpPr/>
            <p:nvPr/>
          </p:nvSpPr>
          <p:spPr>
            <a:xfrm>
              <a:off x="7758124" y="3427860"/>
              <a:ext cx="2861310" cy="0"/>
            </a:xfrm>
            <a:custGeom>
              <a:avLst/>
              <a:gdLst/>
              <a:ahLst/>
              <a:cxnLst/>
              <a:rect l="l" t="t" r="r" b="b"/>
              <a:pathLst>
                <a:path w="2861309">
                  <a:moveTo>
                    <a:pt x="0" y="0"/>
                  </a:moveTo>
                  <a:lnTo>
                    <a:pt x="286119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24967" y="2011752"/>
              <a:ext cx="0" cy="2853055"/>
            </a:xfrm>
            <a:custGeom>
              <a:avLst/>
              <a:gdLst/>
              <a:ahLst/>
              <a:cxnLst/>
              <a:rect l="l" t="t" r="r" b="b"/>
              <a:pathLst>
                <a:path h="2853054">
                  <a:moveTo>
                    <a:pt x="0" y="2852617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367082" y="2568500"/>
            <a:ext cx="318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0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362" y="1854316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ts val="377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endParaRPr sz="3200">
              <a:latin typeface="Calibri"/>
              <a:cs typeface="Calibri"/>
            </a:endParaRPr>
          </a:p>
          <a:p>
            <a:pPr marL="671195">
              <a:lnSpc>
                <a:spcPts val="2330"/>
              </a:lnSpc>
            </a:pPr>
            <a:r>
              <a:rPr sz="20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0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14724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ts val="3785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88</a:t>
            </a:r>
            <a:endParaRPr sz="3200">
              <a:latin typeface="Calibri"/>
              <a:cs typeface="Calibri"/>
            </a:endParaRPr>
          </a:p>
          <a:p>
            <a:pPr marL="652145">
              <a:lnSpc>
                <a:spcPts val="2345"/>
              </a:lnSpc>
            </a:pPr>
            <a:r>
              <a:rPr sz="20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0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61362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ts val="3785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26</a:t>
            </a:r>
            <a:endParaRPr sz="3200">
              <a:latin typeface="Calibri"/>
              <a:cs typeface="Calibri"/>
            </a:endParaRPr>
          </a:p>
          <a:p>
            <a:pPr marL="671195">
              <a:lnSpc>
                <a:spcPts val="2345"/>
              </a:lnSpc>
            </a:pPr>
            <a:r>
              <a:rPr sz="20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0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59866" y="5011796"/>
            <a:ext cx="5285105" cy="892810"/>
          </a:xfrm>
          <a:custGeom>
            <a:avLst/>
            <a:gdLst/>
            <a:ahLst/>
            <a:cxnLst/>
            <a:rect l="l" t="t" r="r" b="b"/>
            <a:pathLst>
              <a:path w="5285105" h="892810">
                <a:moveTo>
                  <a:pt x="5284901" y="0"/>
                </a:moveTo>
                <a:lnTo>
                  <a:pt x="0" y="0"/>
                </a:lnTo>
                <a:lnTo>
                  <a:pt x="0" y="892552"/>
                </a:lnTo>
                <a:lnTo>
                  <a:pt x="5284901" y="892552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40123" y="5035216"/>
            <a:ext cx="5204848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899920" marR="5080" indent="-1887855">
              <a:lnSpc>
                <a:spcPts val="320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Second,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subtract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5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uncovered elements.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0350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8216" y="2130769"/>
            <a:ext cx="206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01649" y="1847967"/>
          <a:ext cx="3377563" cy="331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AFE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1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AFE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8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59866" y="5011796"/>
            <a:ext cx="5285105" cy="892810"/>
          </a:xfrm>
          <a:custGeom>
            <a:avLst/>
            <a:gdLst/>
            <a:ahLst/>
            <a:cxnLst/>
            <a:rect l="l" t="t" r="r" b="b"/>
            <a:pathLst>
              <a:path w="5285105" h="892810">
                <a:moveTo>
                  <a:pt x="5284901" y="0"/>
                </a:moveTo>
                <a:lnTo>
                  <a:pt x="0" y="0"/>
                </a:lnTo>
                <a:lnTo>
                  <a:pt x="0" y="892552"/>
                </a:lnTo>
                <a:lnTo>
                  <a:pt x="5284901" y="892552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123" y="5042247"/>
            <a:ext cx="5342404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899920" marR="5080" indent="-1887855">
              <a:lnSpc>
                <a:spcPts val="320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Second,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subtract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5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uncovered elements.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5533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305" y="3183263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7966"/>
          <a:ext cx="3377563" cy="331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97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8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000" b="1" spc="-2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1209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240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59866" y="5011796"/>
            <a:ext cx="5285105" cy="892810"/>
          </a:xfrm>
          <a:custGeom>
            <a:avLst/>
            <a:gdLst/>
            <a:ahLst/>
            <a:cxnLst/>
            <a:rect l="l" t="t" r="r" b="b"/>
            <a:pathLst>
              <a:path w="5285105" h="892810">
                <a:moveTo>
                  <a:pt x="5284901" y="0"/>
                </a:moveTo>
                <a:lnTo>
                  <a:pt x="0" y="0"/>
                </a:lnTo>
                <a:lnTo>
                  <a:pt x="0" y="892552"/>
                </a:lnTo>
                <a:lnTo>
                  <a:pt x="5284901" y="892552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5251" y="5114255"/>
            <a:ext cx="5069720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95705" marR="5080" indent="-1183640">
              <a:lnSpc>
                <a:spcPts val="320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Third,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7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covered</a:t>
            </a:r>
            <a:r>
              <a:rPr sz="26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twice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35458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305" y="3183263"/>
            <a:ext cx="412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7966"/>
          <a:ext cx="3377563" cy="331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970"/>
                        </a:lnSpc>
                        <a:spcBef>
                          <a:spcPts val="203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781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8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D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240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59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59866" y="5011796"/>
            <a:ext cx="5285105" cy="892810"/>
          </a:xfrm>
          <a:custGeom>
            <a:avLst/>
            <a:gdLst/>
            <a:ahLst/>
            <a:cxnLst/>
            <a:rect l="l" t="t" r="r" b="b"/>
            <a:pathLst>
              <a:path w="5285105" h="892810">
                <a:moveTo>
                  <a:pt x="5284901" y="0"/>
                </a:moveTo>
                <a:lnTo>
                  <a:pt x="0" y="0"/>
                </a:lnTo>
                <a:lnTo>
                  <a:pt x="0" y="892552"/>
                </a:lnTo>
                <a:lnTo>
                  <a:pt x="5284901" y="892552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5251" y="5035216"/>
            <a:ext cx="4853940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95705" marR="5080" indent="-1183640">
              <a:lnSpc>
                <a:spcPts val="320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Third,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7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covered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twice.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513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22123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2A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7071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2A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5299" y="1841616"/>
            <a:ext cx="3185795" cy="3183255"/>
            <a:chOff x="7595299" y="1841616"/>
            <a:chExt cx="3185795" cy="3183255"/>
          </a:xfrm>
        </p:grpSpPr>
        <p:sp>
          <p:nvSpPr>
            <p:cNvPr id="6" name="object 6"/>
            <p:cNvSpPr/>
            <p:nvPr/>
          </p:nvSpPr>
          <p:spPr>
            <a:xfrm>
              <a:off x="7607999" y="1854326"/>
              <a:ext cx="3160395" cy="1052830"/>
            </a:xfrm>
            <a:custGeom>
              <a:avLst/>
              <a:gdLst/>
              <a:ahLst/>
              <a:cxnLst/>
              <a:rect l="l" t="t" r="r" b="b"/>
              <a:pathLst>
                <a:path w="3160395" h="1052830">
                  <a:moveTo>
                    <a:pt x="3160077" y="0"/>
                  </a:moveTo>
                  <a:lnTo>
                    <a:pt x="2106714" y="0"/>
                  </a:lnTo>
                  <a:lnTo>
                    <a:pt x="1053350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3350" y="1052487"/>
                  </a:lnTo>
                  <a:lnTo>
                    <a:pt x="2106714" y="1052487"/>
                  </a:lnTo>
                  <a:lnTo>
                    <a:pt x="3160077" y="1052487"/>
                  </a:lnTo>
                  <a:lnTo>
                    <a:pt x="316007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7999" y="2906813"/>
              <a:ext cx="3160395" cy="1052830"/>
            </a:xfrm>
            <a:custGeom>
              <a:avLst/>
              <a:gdLst/>
              <a:ahLst/>
              <a:cxnLst/>
              <a:rect l="l" t="t" r="r" b="b"/>
              <a:pathLst>
                <a:path w="3160395" h="1052829">
                  <a:moveTo>
                    <a:pt x="3160077" y="0"/>
                  </a:moveTo>
                  <a:lnTo>
                    <a:pt x="2106714" y="0"/>
                  </a:lnTo>
                  <a:lnTo>
                    <a:pt x="1053350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3350" y="1052499"/>
                  </a:lnTo>
                  <a:lnTo>
                    <a:pt x="2106714" y="1052499"/>
                  </a:lnTo>
                  <a:lnTo>
                    <a:pt x="3160077" y="1052499"/>
                  </a:lnTo>
                  <a:lnTo>
                    <a:pt x="316007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07999" y="3959302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29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1649" y="1847966"/>
              <a:ext cx="3173095" cy="3170555"/>
            </a:xfrm>
            <a:custGeom>
              <a:avLst/>
              <a:gdLst/>
              <a:ahLst/>
              <a:cxnLst/>
              <a:rect l="l" t="t" r="r" b="b"/>
              <a:pathLst>
                <a:path w="3173095" h="3170554">
                  <a:moveTo>
                    <a:pt x="1059712" y="0"/>
                  </a:moveTo>
                  <a:lnTo>
                    <a:pt x="1059712" y="3170179"/>
                  </a:lnTo>
                </a:path>
                <a:path w="3173095" h="3170554">
                  <a:moveTo>
                    <a:pt x="2113074" y="0"/>
                  </a:moveTo>
                  <a:lnTo>
                    <a:pt x="2113074" y="3170179"/>
                  </a:lnTo>
                </a:path>
                <a:path w="3173095" h="3170554">
                  <a:moveTo>
                    <a:pt x="0" y="1058843"/>
                  </a:moveTo>
                  <a:lnTo>
                    <a:pt x="3172786" y="1058843"/>
                  </a:lnTo>
                </a:path>
                <a:path w="3173095" h="3170554">
                  <a:moveTo>
                    <a:pt x="0" y="2111336"/>
                  </a:moveTo>
                  <a:lnTo>
                    <a:pt x="3172786" y="2111336"/>
                  </a:lnTo>
                </a:path>
                <a:path w="3173095" h="3170554">
                  <a:moveTo>
                    <a:pt x="6350" y="0"/>
                  </a:moveTo>
                  <a:lnTo>
                    <a:pt x="6350" y="3170179"/>
                  </a:lnTo>
                </a:path>
                <a:path w="3173095" h="3170554">
                  <a:moveTo>
                    <a:pt x="3166436" y="0"/>
                  </a:moveTo>
                  <a:lnTo>
                    <a:pt x="3166436" y="3170179"/>
                  </a:lnTo>
                </a:path>
                <a:path w="3173095" h="3170554">
                  <a:moveTo>
                    <a:pt x="0" y="6350"/>
                  </a:moveTo>
                  <a:lnTo>
                    <a:pt x="3172786" y="6350"/>
                  </a:lnTo>
                </a:path>
                <a:path w="3173095" h="3170554">
                  <a:moveTo>
                    <a:pt x="0" y="3163829"/>
                  </a:moveTo>
                  <a:lnTo>
                    <a:pt x="3172786" y="31638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18791" y="2098623"/>
            <a:ext cx="2338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2118995" algn="l"/>
              </a:tabLst>
            </a:pP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5605" y="3151116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22500" algn="l"/>
              </a:tabLst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8791" y="4203610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1362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14724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58124" y="2011752"/>
            <a:ext cx="2861310" cy="2853055"/>
            <a:chOff x="7758124" y="2011752"/>
            <a:chExt cx="2861310" cy="2853055"/>
          </a:xfrm>
        </p:grpSpPr>
        <p:sp>
          <p:nvSpPr>
            <p:cNvPr id="16" name="object 16"/>
            <p:cNvSpPr/>
            <p:nvPr/>
          </p:nvSpPr>
          <p:spPr>
            <a:xfrm>
              <a:off x="7758124" y="3427860"/>
              <a:ext cx="2861310" cy="0"/>
            </a:xfrm>
            <a:custGeom>
              <a:avLst/>
              <a:gdLst/>
              <a:ahLst/>
              <a:cxnLst/>
              <a:rect l="l" t="t" r="r" b="b"/>
              <a:pathLst>
                <a:path w="2861309">
                  <a:moveTo>
                    <a:pt x="0" y="0"/>
                  </a:moveTo>
                  <a:lnTo>
                    <a:pt x="286119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4967" y="2011752"/>
              <a:ext cx="0" cy="2853055"/>
            </a:xfrm>
            <a:custGeom>
              <a:avLst/>
              <a:gdLst/>
              <a:ahLst/>
              <a:cxnLst/>
              <a:rect l="l" t="t" r="r" b="b"/>
              <a:pathLst>
                <a:path h="2853054">
                  <a:moveTo>
                    <a:pt x="0" y="2852617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124" y="2392906"/>
              <a:ext cx="2861310" cy="0"/>
            </a:xfrm>
            <a:custGeom>
              <a:avLst/>
              <a:gdLst/>
              <a:ahLst/>
              <a:cxnLst/>
              <a:rect l="l" t="t" r="r" b="b"/>
              <a:pathLst>
                <a:path w="2861309">
                  <a:moveTo>
                    <a:pt x="0" y="0"/>
                  </a:moveTo>
                  <a:lnTo>
                    <a:pt x="286119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56771" y="5351789"/>
            <a:ext cx="3662679" cy="46228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445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686" y="114817"/>
            <a:ext cx="271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2B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5299" y="1841616"/>
            <a:ext cx="3185795" cy="3183255"/>
            <a:chOff x="7595299" y="1841616"/>
            <a:chExt cx="3185795" cy="3183255"/>
          </a:xfrm>
        </p:grpSpPr>
        <p:sp>
          <p:nvSpPr>
            <p:cNvPr id="6" name="object 6"/>
            <p:cNvSpPr/>
            <p:nvPr/>
          </p:nvSpPr>
          <p:spPr>
            <a:xfrm>
              <a:off x="7607999" y="1854326"/>
              <a:ext cx="3160395" cy="1052830"/>
            </a:xfrm>
            <a:custGeom>
              <a:avLst/>
              <a:gdLst/>
              <a:ahLst/>
              <a:cxnLst/>
              <a:rect l="l" t="t" r="r" b="b"/>
              <a:pathLst>
                <a:path w="3160395" h="1052830">
                  <a:moveTo>
                    <a:pt x="3160077" y="0"/>
                  </a:moveTo>
                  <a:lnTo>
                    <a:pt x="2106714" y="0"/>
                  </a:lnTo>
                  <a:lnTo>
                    <a:pt x="1053350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3350" y="1052487"/>
                  </a:lnTo>
                  <a:lnTo>
                    <a:pt x="2106714" y="1052487"/>
                  </a:lnTo>
                  <a:lnTo>
                    <a:pt x="3160077" y="1052487"/>
                  </a:lnTo>
                  <a:lnTo>
                    <a:pt x="316007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7999" y="2906813"/>
              <a:ext cx="3160395" cy="1052830"/>
            </a:xfrm>
            <a:custGeom>
              <a:avLst/>
              <a:gdLst/>
              <a:ahLst/>
              <a:cxnLst/>
              <a:rect l="l" t="t" r="r" b="b"/>
              <a:pathLst>
                <a:path w="3160395" h="1052829">
                  <a:moveTo>
                    <a:pt x="3160077" y="0"/>
                  </a:moveTo>
                  <a:lnTo>
                    <a:pt x="2106714" y="0"/>
                  </a:lnTo>
                  <a:lnTo>
                    <a:pt x="1053350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3350" y="1052499"/>
                  </a:lnTo>
                  <a:lnTo>
                    <a:pt x="2106714" y="1052499"/>
                  </a:lnTo>
                  <a:lnTo>
                    <a:pt x="3160077" y="1052499"/>
                  </a:lnTo>
                  <a:lnTo>
                    <a:pt x="316007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07999" y="3959302"/>
              <a:ext cx="1053465" cy="1052830"/>
            </a:xfrm>
            <a:custGeom>
              <a:avLst/>
              <a:gdLst/>
              <a:ahLst/>
              <a:cxnLst/>
              <a:rect l="l" t="t" r="r" b="b"/>
              <a:pathLst>
                <a:path w="1053465" h="1052829">
                  <a:moveTo>
                    <a:pt x="105336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3362" y="1052493"/>
                  </a:lnTo>
                  <a:lnTo>
                    <a:pt x="105336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1649" y="1847966"/>
              <a:ext cx="3173095" cy="3170555"/>
            </a:xfrm>
            <a:custGeom>
              <a:avLst/>
              <a:gdLst/>
              <a:ahLst/>
              <a:cxnLst/>
              <a:rect l="l" t="t" r="r" b="b"/>
              <a:pathLst>
                <a:path w="3173095" h="3170554">
                  <a:moveTo>
                    <a:pt x="1059712" y="0"/>
                  </a:moveTo>
                  <a:lnTo>
                    <a:pt x="1059712" y="3170179"/>
                  </a:lnTo>
                </a:path>
                <a:path w="3173095" h="3170554">
                  <a:moveTo>
                    <a:pt x="2113074" y="0"/>
                  </a:moveTo>
                  <a:lnTo>
                    <a:pt x="2113074" y="3170179"/>
                  </a:lnTo>
                </a:path>
                <a:path w="3173095" h="3170554">
                  <a:moveTo>
                    <a:pt x="0" y="1058843"/>
                  </a:moveTo>
                  <a:lnTo>
                    <a:pt x="3172786" y="1058843"/>
                  </a:lnTo>
                </a:path>
                <a:path w="3173095" h="3170554">
                  <a:moveTo>
                    <a:pt x="0" y="2111336"/>
                  </a:moveTo>
                  <a:lnTo>
                    <a:pt x="3172786" y="2111336"/>
                  </a:lnTo>
                </a:path>
                <a:path w="3173095" h="3170554">
                  <a:moveTo>
                    <a:pt x="6350" y="0"/>
                  </a:moveTo>
                  <a:lnTo>
                    <a:pt x="6350" y="3170179"/>
                  </a:lnTo>
                </a:path>
                <a:path w="3173095" h="3170554">
                  <a:moveTo>
                    <a:pt x="3166436" y="0"/>
                  </a:moveTo>
                  <a:lnTo>
                    <a:pt x="3166436" y="3170179"/>
                  </a:lnTo>
                </a:path>
                <a:path w="3173095" h="3170554">
                  <a:moveTo>
                    <a:pt x="0" y="6350"/>
                  </a:moveTo>
                  <a:lnTo>
                    <a:pt x="3172786" y="6350"/>
                  </a:lnTo>
                </a:path>
                <a:path w="3173095" h="3170554">
                  <a:moveTo>
                    <a:pt x="0" y="3163829"/>
                  </a:moveTo>
                  <a:lnTo>
                    <a:pt x="3172786" y="31638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18791" y="2098623"/>
            <a:ext cx="2338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2118995" algn="l"/>
              </a:tabLst>
            </a:pP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5605" y="3151116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22500" algn="l"/>
              </a:tabLst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8791" y="4203610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1362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14724" y="3959302"/>
            <a:ext cx="1053465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2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58124" y="2011752"/>
            <a:ext cx="2861310" cy="2853055"/>
            <a:chOff x="7758124" y="2011752"/>
            <a:chExt cx="2861310" cy="2853055"/>
          </a:xfrm>
        </p:grpSpPr>
        <p:sp>
          <p:nvSpPr>
            <p:cNvPr id="16" name="object 16"/>
            <p:cNvSpPr/>
            <p:nvPr/>
          </p:nvSpPr>
          <p:spPr>
            <a:xfrm>
              <a:off x="7758124" y="3427860"/>
              <a:ext cx="2861310" cy="0"/>
            </a:xfrm>
            <a:custGeom>
              <a:avLst/>
              <a:gdLst/>
              <a:ahLst/>
              <a:cxnLst/>
              <a:rect l="l" t="t" r="r" b="b"/>
              <a:pathLst>
                <a:path w="2861309">
                  <a:moveTo>
                    <a:pt x="0" y="0"/>
                  </a:moveTo>
                  <a:lnTo>
                    <a:pt x="286119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4967" y="2011752"/>
              <a:ext cx="0" cy="2853055"/>
            </a:xfrm>
            <a:custGeom>
              <a:avLst/>
              <a:gdLst/>
              <a:ahLst/>
              <a:cxnLst/>
              <a:rect l="l" t="t" r="r" b="b"/>
              <a:pathLst>
                <a:path h="2853054">
                  <a:moveTo>
                    <a:pt x="0" y="2852617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124" y="2392906"/>
              <a:ext cx="2861310" cy="0"/>
            </a:xfrm>
            <a:custGeom>
              <a:avLst/>
              <a:gdLst/>
              <a:ahLst/>
              <a:cxnLst/>
              <a:rect l="l" t="t" r="r" b="b"/>
              <a:pathLst>
                <a:path w="2861309">
                  <a:moveTo>
                    <a:pt x="0" y="0"/>
                  </a:moveTo>
                  <a:lnTo>
                    <a:pt x="286119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9866" y="5870435"/>
            <a:ext cx="5285105" cy="46228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stops.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289300"/>
            <a:ext cx="749300" cy="6350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59866" y="4799524"/>
            <a:ext cx="5524166" cy="818814"/>
          </a:xfrm>
          <a:prstGeom prst="rect">
            <a:avLst/>
          </a:prstGeom>
          <a:solidFill>
            <a:srgbClr val="E7E6E6">
              <a:alpha val="59999"/>
            </a:srgbClr>
          </a:solidFill>
        </p:spPr>
        <p:txBody>
          <a:bodyPr vert="horz" wrap="square" lIns="0" tIns="9525" rIns="0" bIns="0" rtlCol="0">
            <a:spAutoFit/>
          </a:bodyPr>
          <a:lstStyle/>
          <a:p>
            <a:pPr marL="2245995" marR="206375" indent="-2031364">
              <a:lnSpc>
                <a:spcPct val="102600"/>
              </a:lnSpc>
              <a:spcBef>
                <a:spcPts val="75"/>
              </a:spcBef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𝑛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lines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 stops.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50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0132" y="1911156"/>
            <a:ext cx="1257300" cy="560070"/>
            <a:chOff x="1470132" y="1911156"/>
            <a:chExt cx="1257300" cy="560070"/>
          </a:xfrm>
        </p:grpSpPr>
        <p:sp>
          <p:nvSpPr>
            <p:cNvPr id="3" name="object 3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5" name="object 15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4430" y="3066624"/>
            <a:ext cx="2288540" cy="1066800"/>
            <a:chOff x="1234430" y="3066624"/>
            <a:chExt cx="2288540" cy="1066800"/>
          </a:xfrm>
        </p:grpSpPr>
        <p:sp>
          <p:nvSpPr>
            <p:cNvPr id="22" name="object 22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5576" y="4114056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4822" y="3085674"/>
              <a:ext cx="1454785" cy="830580"/>
            </a:xfrm>
            <a:custGeom>
              <a:avLst/>
              <a:gdLst/>
              <a:ahLst/>
              <a:cxnLst/>
              <a:rect l="l" t="t" r="r" b="b"/>
              <a:pathLst>
                <a:path w="1454785" h="830579">
                  <a:moveTo>
                    <a:pt x="1454711" y="83057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89842" y="1198245"/>
            <a:ext cx="63214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it.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85985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918" y="114817"/>
            <a:ext cx="6814184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Output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the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 matching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Lucida Bright"/>
              <a:cs typeface="Lucida Bright"/>
            </a:endParaRPr>
          </a:p>
          <a:p>
            <a:pPr marL="4308475">
              <a:lnSpc>
                <a:spcPct val="100000"/>
              </a:lnSpc>
              <a:tabLst>
                <a:tab pos="5279390" algn="l"/>
                <a:tab pos="628840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  <a:p>
            <a:pPr marL="242570" algn="ctr">
              <a:lnSpc>
                <a:spcPct val="100000"/>
              </a:lnSpc>
              <a:spcBef>
                <a:spcPts val="2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 dirty="0">
              <a:latin typeface="Cambria Math"/>
              <a:cs typeface="Cambria Math"/>
            </a:endParaRPr>
          </a:p>
          <a:p>
            <a:pPr marL="248285" algn="ctr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 dirty="0">
              <a:latin typeface="Cambria Math"/>
              <a:cs typeface="Cambria Math"/>
            </a:endParaRPr>
          </a:p>
          <a:p>
            <a:pPr marL="248285" algn="ctr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 dirty="0">
              <a:latin typeface="Cambria Math"/>
              <a:cs typeface="Cambria Math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50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174740" y="5796824"/>
            <a:ext cx="479806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zeros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803" y="1153035"/>
            <a:ext cx="3547745" cy="3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735">
              <a:lnSpc>
                <a:spcPct val="100000"/>
              </a:lnSpc>
              <a:spcBef>
                <a:spcPts val="100"/>
              </a:spcBef>
              <a:tabLst>
                <a:tab pos="2025014" algn="l"/>
                <a:tab pos="303466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52705">
              <a:lnSpc>
                <a:spcPct val="100000"/>
              </a:lnSpc>
              <a:spcBef>
                <a:spcPts val="25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9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6000" y="5300846"/>
            <a:ext cx="5808345" cy="439864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88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zeros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11298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0" y="5300846"/>
            <a:ext cx="5808345" cy="101536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88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zeros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96484" y="1292086"/>
            <a:ext cx="1430020" cy="3931920"/>
            <a:chOff x="496484" y="1292086"/>
            <a:chExt cx="1430020" cy="3931920"/>
          </a:xfrm>
        </p:grpSpPr>
        <p:sp>
          <p:nvSpPr>
            <p:cNvPr id="8" name="object 8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104" y="449210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0891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240" y="5231100"/>
            <a:ext cx="953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0197" y="1292086"/>
            <a:ext cx="1430020" cy="3897629"/>
            <a:chOff x="3470197" y="1292086"/>
            <a:chExt cx="1430020" cy="3897629"/>
          </a:xfrm>
        </p:grpSpPr>
        <p:sp>
          <p:nvSpPr>
            <p:cNvPr id="18" name="object 18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8339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98167" y="1413211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8303" y="5231102"/>
            <a:ext cx="917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6495" y="1695074"/>
            <a:ext cx="2461260" cy="3117215"/>
            <a:chOff x="1466495" y="1695074"/>
            <a:chExt cx="2461260" cy="3117215"/>
          </a:xfrm>
        </p:grpSpPr>
        <p:sp>
          <p:nvSpPr>
            <p:cNvPr id="28" name="object 28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6076" y="1714124"/>
              <a:ext cx="2402840" cy="0"/>
            </a:xfrm>
            <a:custGeom>
              <a:avLst/>
              <a:gdLst/>
              <a:ahLst/>
              <a:cxnLst/>
              <a:rect l="l" t="t" r="r" b="b"/>
              <a:pathLst>
                <a:path w="2402840">
                  <a:moveTo>
                    <a:pt x="0" y="0"/>
                  </a:moveTo>
                  <a:lnTo>
                    <a:pt x="2402264" y="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5545" y="1714124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74740" y="5796824"/>
            <a:ext cx="458730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zeros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91796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84" y="1292086"/>
            <a:ext cx="1430020" cy="3931920"/>
          </a:xfrm>
          <a:custGeom>
            <a:avLst/>
            <a:gdLst/>
            <a:ahLst/>
            <a:cxnLst/>
            <a:rect l="l" t="t" r="r" b="b"/>
            <a:pathLst>
              <a:path w="1430020" h="3931920">
                <a:moveTo>
                  <a:pt x="1191292" y="0"/>
                </a:moveTo>
                <a:lnTo>
                  <a:pt x="238262" y="0"/>
                </a:lnTo>
                <a:lnTo>
                  <a:pt x="190243" y="4840"/>
                </a:lnTo>
                <a:lnTo>
                  <a:pt x="145519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19"/>
                </a:lnTo>
                <a:lnTo>
                  <a:pt x="4840" y="190244"/>
                </a:lnTo>
                <a:lnTo>
                  <a:pt x="0" y="238262"/>
                </a:lnTo>
                <a:lnTo>
                  <a:pt x="0" y="3693135"/>
                </a:lnTo>
                <a:lnTo>
                  <a:pt x="4840" y="3741153"/>
                </a:lnTo>
                <a:lnTo>
                  <a:pt x="18723" y="3785877"/>
                </a:lnTo>
                <a:lnTo>
                  <a:pt x="40691" y="3826349"/>
                </a:lnTo>
                <a:lnTo>
                  <a:pt x="69785" y="3861611"/>
                </a:lnTo>
                <a:lnTo>
                  <a:pt x="105047" y="3890705"/>
                </a:lnTo>
                <a:lnTo>
                  <a:pt x="145519" y="3912672"/>
                </a:lnTo>
                <a:lnTo>
                  <a:pt x="190243" y="3926556"/>
                </a:lnTo>
                <a:lnTo>
                  <a:pt x="238262" y="3931396"/>
                </a:lnTo>
                <a:lnTo>
                  <a:pt x="1191292" y="3931396"/>
                </a:lnTo>
                <a:lnTo>
                  <a:pt x="1239310" y="3926556"/>
                </a:lnTo>
                <a:lnTo>
                  <a:pt x="1284035" y="3912672"/>
                </a:lnTo>
                <a:lnTo>
                  <a:pt x="1324507" y="3890705"/>
                </a:lnTo>
                <a:lnTo>
                  <a:pt x="1359769" y="3861611"/>
                </a:lnTo>
                <a:lnTo>
                  <a:pt x="1388863" y="3826349"/>
                </a:lnTo>
                <a:lnTo>
                  <a:pt x="1410830" y="3785877"/>
                </a:lnTo>
                <a:lnTo>
                  <a:pt x="1424714" y="3741153"/>
                </a:lnTo>
                <a:lnTo>
                  <a:pt x="1429554" y="3693135"/>
                </a:lnTo>
                <a:lnTo>
                  <a:pt x="1429554" y="238262"/>
                </a:lnTo>
                <a:lnTo>
                  <a:pt x="1424714" y="190244"/>
                </a:lnTo>
                <a:lnTo>
                  <a:pt x="1410830" y="145519"/>
                </a:lnTo>
                <a:lnTo>
                  <a:pt x="1388863" y="105047"/>
                </a:lnTo>
                <a:lnTo>
                  <a:pt x="1359769" y="69785"/>
                </a:lnTo>
                <a:lnTo>
                  <a:pt x="1324507" y="40691"/>
                </a:lnTo>
                <a:lnTo>
                  <a:pt x="1284035" y="18723"/>
                </a:lnTo>
                <a:lnTo>
                  <a:pt x="1239310" y="4840"/>
                </a:lnTo>
                <a:lnTo>
                  <a:pt x="119129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3543" y="1292086"/>
            <a:ext cx="3966210" cy="3897629"/>
            <a:chOff x="933543" y="1292086"/>
            <a:chExt cx="3966210" cy="3897629"/>
          </a:xfrm>
        </p:grpSpPr>
        <p:sp>
          <p:nvSpPr>
            <p:cNvPr id="4" name="object 4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625" y="1755686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3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6104" y="449210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0891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8339" y="143437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98167" y="1413211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47445" y="1676024"/>
            <a:ext cx="2499360" cy="3155315"/>
            <a:chOff x="1447445" y="1676024"/>
            <a:chExt cx="2499360" cy="3155315"/>
          </a:xfrm>
        </p:grpSpPr>
        <p:sp>
          <p:nvSpPr>
            <p:cNvPr id="25" name="object 25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6076" y="1714124"/>
              <a:ext cx="2402840" cy="0"/>
            </a:xfrm>
            <a:custGeom>
              <a:avLst/>
              <a:gdLst/>
              <a:ahLst/>
              <a:cxnLst/>
              <a:rect l="l" t="t" r="r" b="b"/>
              <a:pathLst>
                <a:path w="2402840">
                  <a:moveTo>
                    <a:pt x="0" y="0"/>
                  </a:moveTo>
                  <a:lnTo>
                    <a:pt x="2402264" y="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5545" y="1714124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7560860" y="4033101"/>
            <a:ext cx="1068070" cy="948690"/>
          </a:xfrm>
          <a:custGeom>
            <a:avLst/>
            <a:gdLst/>
            <a:ahLst/>
            <a:cxnLst/>
            <a:rect l="l" t="t" r="r" b="b"/>
            <a:pathLst>
              <a:path w="1068070" h="948689">
                <a:moveTo>
                  <a:pt x="914400" y="47580"/>
                </a:moveTo>
                <a:lnTo>
                  <a:pt x="897403" y="51631"/>
                </a:lnTo>
                <a:lnTo>
                  <a:pt x="880449" y="56109"/>
                </a:lnTo>
                <a:lnTo>
                  <a:pt x="863410" y="59734"/>
                </a:lnTo>
                <a:lnTo>
                  <a:pt x="846161" y="61227"/>
                </a:lnTo>
                <a:lnTo>
                  <a:pt x="832319" y="59528"/>
                </a:lnTo>
                <a:lnTo>
                  <a:pt x="818769" y="55560"/>
                </a:lnTo>
                <a:lnTo>
                  <a:pt x="805267" y="51013"/>
                </a:lnTo>
                <a:lnTo>
                  <a:pt x="791570" y="47580"/>
                </a:lnTo>
                <a:lnTo>
                  <a:pt x="764365" y="43543"/>
                </a:lnTo>
                <a:lnTo>
                  <a:pt x="737060" y="40200"/>
                </a:lnTo>
                <a:lnTo>
                  <a:pt x="709713" y="37135"/>
                </a:lnTo>
                <a:lnTo>
                  <a:pt x="682388" y="33932"/>
                </a:lnTo>
                <a:lnTo>
                  <a:pt x="662121" y="25968"/>
                </a:lnTo>
                <a:lnTo>
                  <a:pt x="641991" y="17244"/>
                </a:lnTo>
                <a:lnTo>
                  <a:pt x="621588" y="10040"/>
                </a:lnTo>
                <a:lnTo>
                  <a:pt x="600501" y="6636"/>
                </a:lnTo>
                <a:lnTo>
                  <a:pt x="524504" y="3787"/>
                </a:lnTo>
                <a:lnTo>
                  <a:pt x="466457" y="1461"/>
                </a:lnTo>
                <a:lnTo>
                  <a:pt x="422585" y="63"/>
                </a:lnTo>
                <a:lnTo>
                  <a:pt x="389114" y="0"/>
                </a:lnTo>
                <a:lnTo>
                  <a:pt x="362269" y="1677"/>
                </a:lnTo>
                <a:lnTo>
                  <a:pt x="313359" y="11883"/>
                </a:lnTo>
                <a:lnTo>
                  <a:pt x="245659" y="33932"/>
                </a:lnTo>
                <a:lnTo>
                  <a:pt x="217246" y="62213"/>
                </a:lnTo>
                <a:lnTo>
                  <a:pt x="201749" y="77436"/>
                </a:lnTo>
                <a:lnTo>
                  <a:pt x="211450" y="70461"/>
                </a:lnTo>
                <a:lnTo>
                  <a:pt x="209516" y="75006"/>
                </a:lnTo>
                <a:lnTo>
                  <a:pt x="177421" y="115818"/>
                </a:lnTo>
                <a:lnTo>
                  <a:pt x="146894" y="146692"/>
                </a:lnTo>
                <a:lnTo>
                  <a:pt x="136477" y="156762"/>
                </a:lnTo>
                <a:lnTo>
                  <a:pt x="133330" y="167107"/>
                </a:lnTo>
                <a:lnTo>
                  <a:pt x="130360" y="177526"/>
                </a:lnTo>
                <a:lnTo>
                  <a:pt x="127036" y="187798"/>
                </a:lnTo>
                <a:lnTo>
                  <a:pt x="122830" y="197705"/>
                </a:lnTo>
                <a:lnTo>
                  <a:pt x="116379" y="208171"/>
                </a:lnTo>
                <a:lnTo>
                  <a:pt x="108854" y="218024"/>
                </a:lnTo>
                <a:lnTo>
                  <a:pt x="101493" y="227953"/>
                </a:lnTo>
                <a:lnTo>
                  <a:pt x="95534" y="238648"/>
                </a:lnTo>
                <a:lnTo>
                  <a:pt x="91042" y="251924"/>
                </a:lnTo>
                <a:lnTo>
                  <a:pt x="87960" y="265671"/>
                </a:lnTo>
                <a:lnTo>
                  <a:pt x="85253" y="279554"/>
                </a:lnTo>
                <a:lnTo>
                  <a:pt x="81886" y="293239"/>
                </a:lnTo>
                <a:lnTo>
                  <a:pt x="63971" y="346986"/>
                </a:lnTo>
                <a:lnTo>
                  <a:pt x="50220" y="388237"/>
                </a:lnTo>
                <a:lnTo>
                  <a:pt x="37382" y="426261"/>
                </a:lnTo>
                <a:lnTo>
                  <a:pt x="33721" y="436425"/>
                </a:lnTo>
                <a:lnTo>
                  <a:pt x="30259" y="446646"/>
                </a:lnTo>
                <a:lnTo>
                  <a:pt x="27295" y="457012"/>
                </a:lnTo>
                <a:lnTo>
                  <a:pt x="0" y="566195"/>
                </a:lnTo>
                <a:lnTo>
                  <a:pt x="1994" y="614177"/>
                </a:lnTo>
                <a:lnTo>
                  <a:pt x="3045" y="662304"/>
                </a:lnTo>
                <a:lnTo>
                  <a:pt x="5984" y="710143"/>
                </a:lnTo>
                <a:lnTo>
                  <a:pt x="13647" y="757263"/>
                </a:lnTo>
                <a:lnTo>
                  <a:pt x="41945" y="790079"/>
                </a:lnTo>
                <a:lnTo>
                  <a:pt x="81371" y="812778"/>
                </a:lnTo>
                <a:lnTo>
                  <a:pt x="109359" y="825230"/>
                </a:lnTo>
                <a:lnTo>
                  <a:pt x="137257" y="837818"/>
                </a:lnTo>
                <a:lnTo>
                  <a:pt x="163773" y="852798"/>
                </a:lnTo>
                <a:lnTo>
                  <a:pt x="194837" y="874084"/>
                </a:lnTo>
                <a:lnTo>
                  <a:pt x="205855" y="880495"/>
                </a:lnTo>
                <a:lnTo>
                  <a:pt x="259307" y="893741"/>
                </a:lnTo>
                <a:lnTo>
                  <a:pt x="300349" y="907077"/>
                </a:lnTo>
                <a:lnTo>
                  <a:pt x="320759" y="914095"/>
                </a:lnTo>
                <a:lnTo>
                  <a:pt x="341194" y="921036"/>
                </a:lnTo>
                <a:lnTo>
                  <a:pt x="351386" y="924597"/>
                </a:lnTo>
                <a:lnTo>
                  <a:pt x="361550" y="928257"/>
                </a:lnTo>
                <a:lnTo>
                  <a:pt x="371771" y="931719"/>
                </a:lnTo>
                <a:lnTo>
                  <a:pt x="382137" y="934684"/>
                </a:lnTo>
                <a:lnTo>
                  <a:pt x="436728" y="948332"/>
                </a:lnTo>
                <a:lnTo>
                  <a:pt x="487914" y="946778"/>
                </a:lnTo>
                <a:lnTo>
                  <a:pt x="539110" y="945442"/>
                </a:lnTo>
                <a:lnTo>
                  <a:pt x="590311" y="944192"/>
                </a:lnTo>
                <a:lnTo>
                  <a:pt x="641510" y="942900"/>
                </a:lnTo>
                <a:lnTo>
                  <a:pt x="692700" y="941433"/>
                </a:lnTo>
                <a:lnTo>
                  <a:pt x="743876" y="939662"/>
                </a:lnTo>
                <a:lnTo>
                  <a:pt x="795032" y="937455"/>
                </a:lnTo>
                <a:lnTo>
                  <a:pt x="846161" y="934684"/>
                </a:lnTo>
                <a:lnTo>
                  <a:pt x="887104" y="921036"/>
                </a:lnTo>
                <a:lnTo>
                  <a:pt x="917955" y="900812"/>
                </a:lnTo>
                <a:lnTo>
                  <a:pt x="928047" y="893741"/>
                </a:lnTo>
                <a:lnTo>
                  <a:pt x="949792" y="861941"/>
                </a:lnTo>
                <a:lnTo>
                  <a:pt x="972449" y="828182"/>
                </a:lnTo>
                <a:lnTo>
                  <a:pt x="993377" y="793083"/>
                </a:lnTo>
                <a:lnTo>
                  <a:pt x="1009934" y="757263"/>
                </a:lnTo>
                <a:lnTo>
                  <a:pt x="1021202" y="716557"/>
                </a:lnTo>
                <a:lnTo>
                  <a:pt x="1031157" y="648184"/>
                </a:lnTo>
                <a:lnTo>
                  <a:pt x="1037898" y="593582"/>
                </a:lnTo>
                <a:lnTo>
                  <a:pt x="1044304" y="538933"/>
                </a:lnTo>
                <a:lnTo>
                  <a:pt x="1050877" y="484308"/>
                </a:lnTo>
                <a:lnTo>
                  <a:pt x="1064525" y="375126"/>
                </a:lnTo>
                <a:lnTo>
                  <a:pt x="1066036" y="351587"/>
                </a:lnTo>
                <a:lnTo>
                  <a:pt x="1067727" y="299257"/>
                </a:lnTo>
                <a:lnTo>
                  <a:pt x="1064568" y="234131"/>
                </a:lnTo>
                <a:lnTo>
                  <a:pt x="1051529" y="172202"/>
                </a:lnTo>
                <a:lnTo>
                  <a:pt x="1023582" y="129466"/>
                </a:lnTo>
                <a:lnTo>
                  <a:pt x="1017525" y="127163"/>
                </a:lnTo>
                <a:lnTo>
                  <a:pt x="1010616" y="127419"/>
                </a:lnTo>
                <a:lnTo>
                  <a:pt x="1003366" y="128698"/>
                </a:lnTo>
                <a:lnTo>
                  <a:pt x="996286" y="129466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98804158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7" name="object 7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104" y="449210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0891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8339" y="143437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8167" y="1413211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6580" y="1175235"/>
            <a:ext cx="4025265" cy="4142104"/>
            <a:chOff x="676580" y="1175235"/>
            <a:chExt cx="4025265" cy="4142104"/>
          </a:xfrm>
        </p:grpSpPr>
        <p:sp>
          <p:nvSpPr>
            <p:cNvPr id="24" name="object 24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6076" y="1714124"/>
              <a:ext cx="2402840" cy="0"/>
            </a:xfrm>
            <a:custGeom>
              <a:avLst/>
              <a:gdLst/>
              <a:ahLst/>
              <a:cxnLst/>
              <a:rect l="l" t="t" r="r" b="b"/>
              <a:pathLst>
                <a:path w="2402840">
                  <a:moveTo>
                    <a:pt x="0" y="0"/>
                  </a:moveTo>
                  <a:lnTo>
                    <a:pt x="2402264" y="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5545" y="1714124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4680" y="4235872"/>
              <a:ext cx="961390" cy="1043305"/>
            </a:xfrm>
            <a:custGeom>
              <a:avLst/>
              <a:gdLst/>
              <a:ahLst/>
              <a:cxnLst/>
              <a:rect l="l" t="t" r="r" b="b"/>
              <a:pathLst>
                <a:path w="961389" h="1043304">
                  <a:moveTo>
                    <a:pt x="80755" y="120569"/>
                  </a:moveTo>
                  <a:lnTo>
                    <a:pt x="138388" y="72735"/>
                  </a:lnTo>
                  <a:lnTo>
                    <a:pt x="176880" y="53156"/>
                  </a:lnTo>
                  <a:lnTo>
                    <a:pt x="220524" y="36545"/>
                  </a:lnTo>
                  <a:lnTo>
                    <a:pt x="268346" y="22958"/>
                  </a:lnTo>
                  <a:lnTo>
                    <a:pt x="319373" y="12454"/>
                  </a:lnTo>
                  <a:lnTo>
                    <a:pt x="372630" y="5087"/>
                  </a:lnTo>
                  <a:lnTo>
                    <a:pt x="427143" y="917"/>
                  </a:lnTo>
                  <a:lnTo>
                    <a:pt x="481940" y="0"/>
                  </a:lnTo>
                  <a:lnTo>
                    <a:pt x="536045" y="2392"/>
                  </a:lnTo>
                  <a:lnTo>
                    <a:pt x="588486" y="8150"/>
                  </a:lnTo>
                  <a:lnTo>
                    <a:pt x="638288" y="17333"/>
                  </a:lnTo>
                  <a:lnTo>
                    <a:pt x="684477" y="29996"/>
                  </a:lnTo>
                  <a:lnTo>
                    <a:pt x="726080" y="46197"/>
                  </a:lnTo>
                  <a:lnTo>
                    <a:pt x="762123" y="65993"/>
                  </a:lnTo>
                  <a:lnTo>
                    <a:pt x="813069" y="114172"/>
                  </a:lnTo>
                  <a:lnTo>
                    <a:pt x="853178" y="182010"/>
                  </a:lnTo>
                  <a:lnTo>
                    <a:pt x="871563" y="223632"/>
                  </a:lnTo>
                  <a:lnTo>
                    <a:pt x="888643" y="269400"/>
                  </a:lnTo>
                  <a:lnTo>
                    <a:pt x="904273" y="318571"/>
                  </a:lnTo>
                  <a:lnTo>
                    <a:pt x="918311" y="370404"/>
                  </a:lnTo>
                  <a:lnTo>
                    <a:pt x="930612" y="424157"/>
                  </a:lnTo>
                  <a:lnTo>
                    <a:pt x="941032" y="479088"/>
                  </a:lnTo>
                  <a:lnTo>
                    <a:pt x="949427" y="534454"/>
                  </a:lnTo>
                  <a:lnTo>
                    <a:pt x="955653" y="589514"/>
                  </a:lnTo>
                  <a:lnTo>
                    <a:pt x="959566" y="643526"/>
                  </a:lnTo>
                  <a:lnTo>
                    <a:pt x="961023" y="695747"/>
                  </a:lnTo>
                  <a:lnTo>
                    <a:pt x="959879" y="745436"/>
                  </a:lnTo>
                  <a:lnTo>
                    <a:pt x="955991" y="791850"/>
                  </a:lnTo>
                  <a:lnTo>
                    <a:pt x="949214" y="834248"/>
                  </a:lnTo>
                  <a:lnTo>
                    <a:pt x="939404" y="871888"/>
                  </a:lnTo>
                  <a:lnTo>
                    <a:pt x="910112" y="929922"/>
                  </a:lnTo>
                  <a:lnTo>
                    <a:pt x="857003" y="972559"/>
                  </a:lnTo>
                  <a:lnTo>
                    <a:pt x="820460" y="990163"/>
                  </a:lnTo>
                  <a:lnTo>
                    <a:pt x="778432" y="1005268"/>
                  </a:lnTo>
                  <a:lnTo>
                    <a:pt x="731799" y="1017859"/>
                  </a:lnTo>
                  <a:lnTo>
                    <a:pt x="681442" y="1027921"/>
                  </a:lnTo>
                  <a:lnTo>
                    <a:pt x="628240" y="1035436"/>
                  </a:lnTo>
                  <a:lnTo>
                    <a:pt x="573075" y="1040389"/>
                  </a:lnTo>
                  <a:lnTo>
                    <a:pt x="516826" y="1042765"/>
                  </a:lnTo>
                  <a:lnTo>
                    <a:pt x="460374" y="1042546"/>
                  </a:lnTo>
                  <a:lnTo>
                    <a:pt x="404599" y="1039717"/>
                  </a:lnTo>
                  <a:lnTo>
                    <a:pt x="350381" y="1034262"/>
                  </a:lnTo>
                  <a:lnTo>
                    <a:pt x="298602" y="1026165"/>
                  </a:lnTo>
                  <a:lnTo>
                    <a:pt x="250141" y="1015409"/>
                  </a:lnTo>
                  <a:lnTo>
                    <a:pt x="205878" y="1001980"/>
                  </a:lnTo>
                  <a:lnTo>
                    <a:pt x="166694" y="985860"/>
                  </a:lnTo>
                  <a:lnTo>
                    <a:pt x="133469" y="967034"/>
                  </a:lnTo>
                  <a:lnTo>
                    <a:pt x="85629" y="918940"/>
                  </a:lnTo>
                  <a:lnTo>
                    <a:pt x="66598" y="885684"/>
                  </a:lnTo>
                  <a:lnTo>
                    <a:pt x="49978" y="846551"/>
                  </a:lnTo>
                  <a:lnTo>
                    <a:pt x="35755" y="802375"/>
                  </a:lnTo>
                  <a:lnTo>
                    <a:pt x="23915" y="753986"/>
                  </a:lnTo>
                  <a:lnTo>
                    <a:pt x="14446" y="702220"/>
                  </a:lnTo>
                  <a:lnTo>
                    <a:pt x="7333" y="647907"/>
                  </a:lnTo>
                  <a:lnTo>
                    <a:pt x="2564" y="591880"/>
                  </a:lnTo>
                  <a:lnTo>
                    <a:pt x="124" y="534973"/>
                  </a:lnTo>
                  <a:lnTo>
                    <a:pt x="0" y="478018"/>
                  </a:lnTo>
                  <a:lnTo>
                    <a:pt x="2178" y="421848"/>
                  </a:lnTo>
                  <a:lnTo>
                    <a:pt x="6645" y="367295"/>
                  </a:lnTo>
                  <a:lnTo>
                    <a:pt x="13387" y="315192"/>
                  </a:lnTo>
                  <a:lnTo>
                    <a:pt x="22391" y="266371"/>
                  </a:lnTo>
                  <a:lnTo>
                    <a:pt x="33644" y="221666"/>
                  </a:lnTo>
                  <a:lnTo>
                    <a:pt x="47131" y="181909"/>
                  </a:lnTo>
                  <a:lnTo>
                    <a:pt x="80755" y="120569"/>
                  </a:lnTo>
                  <a:close/>
                </a:path>
              </a:pathLst>
            </a:custGeom>
            <a:ln w="762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10624" y="1213335"/>
              <a:ext cx="953135" cy="1045844"/>
            </a:xfrm>
            <a:custGeom>
              <a:avLst/>
              <a:gdLst/>
              <a:ahLst/>
              <a:cxnLst/>
              <a:rect l="l" t="t" r="r" b="b"/>
              <a:pathLst>
                <a:path w="953135" h="1045844">
                  <a:moveTo>
                    <a:pt x="850508" y="944114"/>
                  </a:moveTo>
                  <a:lnTo>
                    <a:pt x="790472" y="988894"/>
                  </a:lnTo>
                  <a:lnTo>
                    <a:pt x="751017" y="1006451"/>
                  </a:lnTo>
                  <a:lnTo>
                    <a:pt x="706570" y="1020776"/>
                  </a:lnTo>
                  <a:lnTo>
                    <a:pt x="658107" y="1031864"/>
                  </a:lnTo>
                  <a:lnTo>
                    <a:pt x="606605" y="1039709"/>
                  </a:lnTo>
                  <a:lnTo>
                    <a:pt x="553038" y="1044303"/>
                  </a:lnTo>
                  <a:lnTo>
                    <a:pt x="498381" y="1045641"/>
                  </a:lnTo>
                  <a:lnTo>
                    <a:pt x="443611" y="1043716"/>
                  </a:lnTo>
                  <a:lnTo>
                    <a:pt x="389702" y="1038521"/>
                  </a:lnTo>
                  <a:lnTo>
                    <a:pt x="337631" y="1030050"/>
                  </a:lnTo>
                  <a:lnTo>
                    <a:pt x="288372" y="1018297"/>
                  </a:lnTo>
                  <a:lnTo>
                    <a:pt x="242901" y="1003256"/>
                  </a:lnTo>
                  <a:lnTo>
                    <a:pt x="202194" y="984919"/>
                  </a:lnTo>
                  <a:lnTo>
                    <a:pt x="167226" y="963281"/>
                  </a:lnTo>
                  <a:lnTo>
                    <a:pt x="118848" y="912524"/>
                  </a:lnTo>
                  <a:lnTo>
                    <a:pt x="82311" y="842698"/>
                  </a:lnTo>
                  <a:lnTo>
                    <a:pt x="66109" y="800179"/>
                  </a:lnTo>
                  <a:lnTo>
                    <a:pt x="51426" y="753587"/>
                  </a:lnTo>
                  <a:lnTo>
                    <a:pt x="38366" y="703671"/>
                  </a:lnTo>
                  <a:lnTo>
                    <a:pt x="27035" y="651179"/>
                  </a:lnTo>
                  <a:lnTo>
                    <a:pt x="17539" y="596861"/>
                  </a:lnTo>
                  <a:lnTo>
                    <a:pt x="9982" y="541464"/>
                  </a:lnTo>
                  <a:lnTo>
                    <a:pt x="4469" y="485737"/>
                  </a:lnTo>
                  <a:lnTo>
                    <a:pt x="1107" y="430428"/>
                  </a:lnTo>
                  <a:lnTo>
                    <a:pt x="0" y="376286"/>
                  </a:lnTo>
                  <a:lnTo>
                    <a:pt x="1253" y="324059"/>
                  </a:lnTo>
                  <a:lnTo>
                    <a:pt x="4972" y="274497"/>
                  </a:lnTo>
                  <a:lnTo>
                    <a:pt x="11262" y="228346"/>
                  </a:lnTo>
                  <a:lnTo>
                    <a:pt x="20229" y="186357"/>
                  </a:lnTo>
                  <a:lnTo>
                    <a:pt x="31977" y="149277"/>
                  </a:lnTo>
                  <a:lnTo>
                    <a:pt x="64239" y="92839"/>
                  </a:lnTo>
                  <a:lnTo>
                    <a:pt x="119488" y="53014"/>
                  </a:lnTo>
                  <a:lnTo>
                    <a:pt x="156895" y="37329"/>
                  </a:lnTo>
                  <a:lnTo>
                    <a:pt x="199649" y="24424"/>
                  </a:lnTo>
                  <a:lnTo>
                    <a:pt x="246873" y="14268"/>
                  </a:lnTo>
                  <a:lnTo>
                    <a:pt x="297684" y="6832"/>
                  </a:lnTo>
                  <a:lnTo>
                    <a:pt x="351204" y="2085"/>
                  </a:lnTo>
                  <a:lnTo>
                    <a:pt x="406552" y="0"/>
                  </a:lnTo>
                  <a:lnTo>
                    <a:pt x="462848" y="544"/>
                  </a:lnTo>
                  <a:lnTo>
                    <a:pt x="519213" y="3691"/>
                  </a:lnTo>
                  <a:lnTo>
                    <a:pt x="574766" y="9408"/>
                  </a:lnTo>
                  <a:lnTo>
                    <a:pt x="628628" y="17668"/>
                  </a:lnTo>
                  <a:lnTo>
                    <a:pt x="679918" y="28439"/>
                  </a:lnTo>
                  <a:lnTo>
                    <a:pt x="727756" y="41693"/>
                  </a:lnTo>
                  <a:lnTo>
                    <a:pt x="771263" y="57400"/>
                  </a:lnTo>
                  <a:lnTo>
                    <a:pt x="809558" y="75530"/>
                  </a:lnTo>
                  <a:lnTo>
                    <a:pt x="841762" y="96053"/>
                  </a:lnTo>
                  <a:lnTo>
                    <a:pt x="887044" y="146564"/>
                  </a:lnTo>
                  <a:lnTo>
                    <a:pt x="904324" y="180762"/>
                  </a:lnTo>
                  <a:lnTo>
                    <a:pt x="918893" y="220704"/>
                  </a:lnTo>
                  <a:lnTo>
                    <a:pt x="930806" y="265559"/>
                  </a:lnTo>
                  <a:lnTo>
                    <a:pt x="940120" y="314496"/>
                  </a:lnTo>
                  <a:lnTo>
                    <a:pt x="946892" y="366684"/>
                  </a:lnTo>
                  <a:lnTo>
                    <a:pt x="951178" y="421293"/>
                  </a:lnTo>
                  <a:lnTo>
                    <a:pt x="953036" y="477491"/>
                  </a:lnTo>
                  <a:lnTo>
                    <a:pt x="952522" y="534448"/>
                  </a:lnTo>
                  <a:lnTo>
                    <a:pt x="949692" y="591333"/>
                  </a:lnTo>
                  <a:lnTo>
                    <a:pt x="944604" y="647315"/>
                  </a:lnTo>
                  <a:lnTo>
                    <a:pt x="937314" y="701563"/>
                  </a:lnTo>
                  <a:lnTo>
                    <a:pt x="927878" y="753246"/>
                  </a:lnTo>
                  <a:lnTo>
                    <a:pt x="916354" y="801534"/>
                  </a:lnTo>
                  <a:lnTo>
                    <a:pt x="902799" y="845596"/>
                  </a:lnTo>
                  <a:lnTo>
                    <a:pt x="887268" y="884600"/>
                  </a:lnTo>
                  <a:lnTo>
                    <a:pt x="850508" y="944114"/>
                  </a:lnTo>
                  <a:close/>
                </a:path>
              </a:pathLst>
            </a:custGeom>
            <a:ln w="762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7560860" y="4033101"/>
            <a:ext cx="1068070" cy="948690"/>
          </a:xfrm>
          <a:custGeom>
            <a:avLst/>
            <a:gdLst/>
            <a:ahLst/>
            <a:cxnLst/>
            <a:rect l="l" t="t" r="r" b="b"/>
            <a:pathLst>
              <a:path w="1068070" h="948689">
                <a:moveTo>
                  <a:pt x="914400" y="47580"/>
                </a:moveTo>
                <a:lnTo>
                  <a:pt x="897403" y="51631"/>
                </a:lnTo>
                <a:lnTo>
                  <a:pt x="880449" y="56109"/>
                </a:lnTo>
                <a:lnTo>
                  <a:pt x="863410" y="59734"/>
                </a:lnTo>
                <a:lnTo>
                  <a:pt x="846161" y="61227"/>
                </a:lnTo>
                <a:lnTo>
                  <a:pt x="832319" y="59528"/>
                </a:lnTo>
                <a:lnTo>
                  <a:pt x="818769" y="55560"/>
                </a:lnTo>
                <a:lnTo>
                  <a:pt x="805267" y="51013"/>
                </a:lnTo>
                <a:lnTo>
                  <a:pt x="791570" y="47580"/>
                </a:lnTo>
                <a:lnTo>
                  <a:pt x="764365" y="43543"/>
                </a:lnTo>
                <a:lnTo>
                  <a:pt x="737060" y="40200"/>
                </a:lnTo>
                <a:lnTo>
                  <a:pt x="709713" y="37135"/>
                </a:lnTo>
                <a:lnTo>
                  <a:pt x="682388" y="33932"/>
                </a:lnTo>
                <a:lnTo>
                  <a:pt x="662121" y="25968"/>
                </a:lnTo>
                <a:lnTo>
                  <a:pt x="641991" y="17244"/>
                </a:lnTo>
                <a:lnTo>
                  <a:pt x="621588" y="10040"/>
                </a:lnTo>
                <a:lnTo>
                  <a:pt x="600501" y="6636"/>
                </a:lnTo>
                <a:lnTo>
                  <a:pt x="524504" y="3787"/>
                </a:lnTo>
                <a:lnTo>
                  <a:pt x="466457" y="1461"/>
                </a:lnTo>
                <a:lnTo>
                  <a:pt x="422585" y="63"/>
                </a:lnTo>
                <a:lnTo>
                  <a:pt x="389114" y="0"/>
                </a:lnTo>
                <a:lnTo>
                  <a:pt x="362269" y="1677"/>
                </a:lnTo>
                <a:lnTo>
                  <a:pt x="313359" y="11883"/>
                </a:lnTo>
                <a:lnTo>
                  <a:pt x="245659" y="33932"/>
                </a:lnTo>
                <a:lnTo>
                  <a:pt x="217246" y="62213"/>
                </a:lnTo>
                <a:lnTo>
                  <a:pt x="201749" y="77436"/>
                </a:lnTo>
                <a:lnTo>
                  <a:pt x="211450" y="70461"/>
                </a:lnTo>
                <a:lnTo>
                  <a:pt x="209516" y="75006"/>
                </a:lnTo>
                <a:lnTo>
                  <a:pt x="177421" y="115818"/>
                </a:lnTo>
                <a:lnTo>
                  <a:pt x="146894" y="146692"/>
                </a:lnTo>
                <a:lnTo>
                  <a:pt x="136477" y="156762"/>
                </a:lnTo>
                <a:lnTo>
                  <a:pt x="133330" y="167107"/>
                </a:lnTo>
                <a:lnTo>
                  <a:pt x="130360" y="177526"/>
                </a:lnTo>
                <a:lnTo>
                  <a:pt x="127036" y="187798"/>
                </a:lnTo>
                <a:lnTo>
                  <a:pt x="122830" y="197705"/>
                </a:lnTo>
                <a:lnTo>
                  <a:pt x="116379" y="208171"/>
                </a:lnTo>
                <a:lnTo>
                  <a:pt x="108854" y="218024"/>
                </a:lnTo>
                <a:lnTo>
                  <a:pt x="101493" y="227953"/>
                </a:lnTo>
                <a:lnTo>
                  <a:pt x="95534" y="238648"/>
                </a:lnTo>
                <a:lnTo>
                  <a:pt x="91042" y="251924"/>
                </a:lnTo>
                <a:lnTo>
                  <a:pt x="87960" y="265671"/>
                </a:lnTo>
                <a:lnTo>
                  <a:pt x="85253" y="279554"/>
                </a:lnTo>
                <a:lnTo>
                  <a:pt x="81886" y="293239"/>
                </a:lnTo>
                <a:lnTo>
                  <a:pt x="63971" y="346986"/>
                </a:lnTo>
                <a:lnTo>
                  <a:pt x="50220" y="388237"/>
                </a:lnTo>
                <a:lnTo>
                  <a:pt x="37382" y="426261"/>
                </a:lnTo>
                <a:lnTo>
                  <a:pt x="33721" y="436425"/>
                </a:lnTo>
                <a:lnTo>
                  <a:pt x="30259" y="446646"/>
                </a:lnTo>
                <a:lnTo>
                  <a:pt x="27295" y="457012"/>
                </a:lnTo>
                <a:lnTo>
                  <a:pt x="0" y="566195"/>
                </a:lnTo>
                <a:lnTo>
                  <a:pt x="1994" y="614177"/>
                </a:lnTo>
                <a:lnTo>
                  <a:pt x="3045" y="662304"/>
                </a:lnTo>
                <a:lnTo>
                  <a:pt x="5984" y="710143"/>
                </a:lnTo>
                <a:lnTo>
                  <a:pt x="13647" y="757263"/>
                </a:lnTo>
                <a:lnTo>
                  <a:pt x="41945" y="790079"/>
                </a:lnTo>
                <a:lnTo>
                  <a:pt x="81371" y="812778"/>
                </a:lnTo>
                <a:lnTo>
                  <a:pt x="109359" y="825230"/>
                </a:lnTo>
                <a:lnTo>
                  <a:pt x="137257" y="837818"/>
                </a:lnTo>
                <a:lnTo>
                  <a:pt x="163773" y="852798"/>
                </a:lnTo>
                <a:lnTo>
                  <a:pt x="194837" y="874084"/>
                </a:lnTo>
                <a:lnTo>
                  <a:pt x="205855" y="880495"/>
                </a:lnTo>
                <a:lnTo>
                  <a:pt x="259307" y="893741"/>
                </a:lnTo>
                <a:lnTo>
                  <a:pt x="300349" y="907077"/>
                </a:lnTo>
                <a:lnTo>
                  <a:pt x="320759" y="914095"/>
                </a:lnTo>
                <a:lnTo>
                  <a:pt x="341194" y="921036"/>
                </a:lnTo>
                <a:lnTo>
                  <a:pt x="351386" y="924597"/>
                </a:lnTo>
                <a:lnTo>
                  <a:pt x="361550" y="928257"/>
                </a:lnTo>
                <a:lnTo>
                  <a:pt x="371771" y="931719"/>
                </a:lnTo>
                <a:lnTo>
                  <a:pt x="382137" y="934684"/>
                </a:lnTo>
                <a:lnTo>
                  <a:pt x="436728" y="948332"/>
                </a:lnTo>
                <a:lnTo>
                  <a:pt x="487914" y="946778"/>
                </a:lnTo>
                <a:lnTo>
                  <a:pt x="539110" y="945442"/>
                </a:lnTo>
                <a:lnTo>
                  <a:pt x="590311" y="944192"/>
                </a:lnTo>
                <a:lnTo>
                  <a:pt x="641510" y="942900"/>
                </a:lnTo>
                <a:lnTo>
                  <a:pt x="692700" y="941433"/>
                </a:lnTo>
                <a:lnTo>
                  <a:pt x="743876" y="939662"/>
                </a:lnTo>
                <a:lnTo>
                  <a:pt x="795032" y="937455"/>
                </a:lnTo>
                <a:lnTo>
                  <a:pt x="846161" y="934684"/>
                </a:lnTo>
                <a:lnTo>
                  <a:pt x="887104" y="921036"/>
                </a:lnTo>
                <a:lnTo>
                  <a:pt x="917955" y="900812"/>
                </a:lnTo>
                <a:lnTo>
                  <a:pt x="928047" y="893741"/>
                </a:lnTo>
                <a:lnTo>
                  <a:pt x="949792" y="861941"/>
                </a:lnTo>
                <a:lnTo>
                  <a:pt x="972449" y="828182"/>
                </a:lnTo>
                <a:lnTo>
                  <a:pt x="993377" y="793083"/>
                </a:lnTo>
                <a:lnTo>
                  <a:pt x="1009934" y="757263"/>
                </a:lnTo>
                <a:lnTo>
                  <a:pt x="1021202" y="716557"/>
                </a:lnTo>
                <a:lnTo>
                  <a:pt x="1031157" y="648184"/>
                </a:lnTo>
                <a:lnTo>
                  <a:pt x="1037898" y="593582"/>
                </a:lnTo>
                <a:lnTo>
                  <a:pt x="1044304" y="538933"/>
                </a:lnTo>
                <a:lnTo>
                  <a:pt x="1050877" y="484308"/>
                </a:lnTo>
                <a:lnTo>
                  <a:pt x="1064525" y="375126"/>
                </a:lnTo>
                <a:lnTo>
                  <a:pt x="1066036" y="351587"/>
                </a:lnTo>
                <a:lnTo>
                  <a:pt x="1067727" y="299257"/>
                </a:lnTo>
                <a:lnTo>
                  <a:pt x="1064568" y="234131"/>
                </a:lnTo>
                <a:lnTo>
                  <a:pt x="1051529" y="172202"/>
                </a:lnTo>
                <a:lnTo>
                  <a:pt x="1023582" y="129466"/>
                </a:lnTo>
                <a:lnTo>
                  <a:pt x="1017525" y="127163"/>
                </a:lnTo>
                <a:lnTo>
                  <a:pt x="1010616" y="127419"/>
                </a:lnTo>
                <a:lnTo>
                  <a:pt x="1003366" y="128698"/>
                </a:lnTo>
                <a:lnTo>
                  <a:pt x="996286" y="129466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365149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4503" y="2029062"/>
            <a:ext cx="52959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4129878"/>
            <a:ext cx="529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5934" y="1153035"/>
            <a:ext cx="253047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105410">
              <a:lnSpc>
                <a:spcPct val="100000"/>
              </a:lnSpc>
              <a:spcBef>
                <a:spcPts val="312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5605" y="3151116"/>
            <a:ext cx="438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55012" y="1847966"/>
          <a:ext cx="2106930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018791" y="4203610"/>
            <a:ext cx="2442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2016125" algn="l"/>
              </a:tabLst>
            </a:pP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10" name="object 10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69937" y="1695074"/>
            <a:ext cx="2457450" cy="3117215"/>
            <a:chOff x="1469937" y="1695074"/>
            <a:chExt cx="2457450" cy="3117215"/>
          </a:xfrm>
        </p:grpSpPr>
        <p:sp>
          <p:nvSpPr>
            <p:cNvPr id="22" name="object 22"/>
            <p:cNvSpPr/>
            <p:nvPr/>
          </p:nvSpPr>
          <p:spPr>
            <a:xfrm>
              <a:off x="1514348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873037" y="1119123"/>
            <a:ext cx="4113529" cy="4008754"/>
          </a:xfrm>
          <a:custGeom>
            <a:avLst/>
            <a:gdLst/>
            <a:ahLst/>
            <a:cxnLst/>
            <a:rect l="l" t="t" r="r" b="b"/>
            <a:pathLst>
              <a:path w="4113529" h="4008754">
                <a:moveTo>
                  <a:pt x="4113403" y="2839275"/>
                </a:moveTo>
                <a:lnTo>
                  <a:pt x="1779638" y="2839275"/>
                </a:lnTo>
                <a:lnTo>
                  <a:pt x="1779638" y="0"/>
                </a:lnTo>
                <a:lnTo>
                  <a:pt x="687819" y="0"/>
                </a:lnTo>
                <a:lnTo>
                  <a:pt x="687819" y="2839275"/>
                </a:lnTo>
                <a:lnTo>
                  <a:pt x="0" y="2839275"/>
                </a:lnTo>
                <a:lnTo>
                  <a:pt x="0" y="3953637"/>
                </a:lnTo>
                <a:lnTo>
                  <a:pt x="687819" y="3953637"/>
                </a:lnTo>
                <a:lnTo>
                  <a:pt x="687819" y="4008234"/>
                </a:lnTo>
                <a:lnTo>
                  <a:pt x="1779638" y="4008234"/>
                </a:lnTo>
                <a:lnTo>
                  <a:pt x="1779638" y="3953637"/>
                </a:lnTo>
                <a:lnTo>
                  <a:pt x="4113403" y="3953637"/>
                </a:lnTo>
                <a:lnTo>
                  <a:pt x="4113403" y="2839275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125558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292086"/>
            <a:ext cx="1430020" cy="3897629"/>
          </a:xfrm>
          <a:custGeom>
            <a:avLst/>
            <a:gdLst/>
            <a:ahLst/>
            <a:cxnLst/>
            <a:rect l="l" t="t" r="r" b="b"/>
            <a:pathLst>
              <a:path w="1430020" h="3897629">
                <a:moveTo>
                  <a:pt x="1191289" y="0"/>
                </a:moveTo>
                <a:lnTo>
                  <a:pt x="238264" y="0"/>
                </a:lnTo>
                <a:lnTo>
                  <a:pt x="190246" y="4840"/>
                </a:lnTo>
                <a:lnTo>
                  <a:pt x="145521" y="18724"/>
                </a:lnTo>
                <a:lnTo>
                  <a:pt x="105048" y="40691"/>
                </a:lnTo>
                <a:lnTo>
                  <a:pt x="69786" y="69786"/>
                </a:lnTo>
                <a:lnTo>
                  <a:pt x="40691" y="105048"/>
                </a:lnTo>
                <a:lnTo>
                  <a:pt x="18724" y="145521"/>
                </a:lnTo>
                <a:lnTo>
                  <a:pt x="4840" y="190246"/>
                </a:lnTo>
                <a:lnTo>
                  <a:pt x="0" y="238264"/>
                </a:lnTo>
                <a:lnTo>
                  <a:pt x="0" y="3658867"/>
                </a:lnTo>
                <a:lnTo>
                  <a:pt x="4840" y="3706886"/>
                </a:lnTo>
                <a:lnTo>
                  <a:pt x="18724" y="3751610"/>
                </a:lnTo>
                <a:lnTo>
                  <a:pt x="40691" y="3792083"/>
                </a:lnTo>
                <a:lnTo>
                  <a:pt x="69786" y="3827345"/>
                </a:lnTo>
                <a:lnTo>
                  <a:pt x="105048" y="3856440"/>
                </a:lnTo>
                <a:lnTo>
                  <a:pt x="145521" y="3878408"/>
                </a:lnTo>
                <a:lnTo>
                  <a:pt x="190246" y="3892291"/>
                </a:lnTo>
                <a:lnTo>
                  <a:pt x="238264" y="3897132"/>
                </a:lnTo>
                <a:lnTo>
                  <a:pt x="1191289" y="3897132"/>
                </a:lnTo>
                <a:lnTo>
                  <a:pt x="1239308" y="3892291"/>
                </a:lnTo>
                <a:lnTo>
                  <a:pt x="1284033" y="3878408"/>
                </a:lnTo>
                <a:lnTo>
                  <a:pt x="1324506" y="3856440"/>
                </a:lnTo>
                <a:lnTo>
                  <a:pt x="1359768" y="3827345"/>
                </a:lnTo>
                <a:lnTo>
                  <a:pt x="1388863" y="3792083"/>
                </a:lnTo>
                <a:lnTo>
                  <a:pt x="1410831" y="3751610"/>
                </a:lnTo>
                <a:lnTo>
                  <a:pt x="1424714" y="3706886"/>
                </a:lnTo>
                <a:lnTo>
                  <a:pt x="1429555" y="3658867"/>
                </a:lnTo>
                <a:lnTo>
                  <a:pt x="1429555" y="238264"/>
                </a:lnTo>
                <a:lnTo>
                  <a:pt x="1424714" y="190246"/>
                </a:lnTo>
                <a:lnTo>
                  <a:pt x="1410831" y="145521"/>
                </a:lnTo>
                <a:lnTo>
                  <a:pt x="1388863" y="105048"/>
                </a:lnTo>
                <a:lnTo>
                  <a:pt x="1359768" y="69786"/>
                </a:lnTo>
                <a:lnTo>
                  <a:pt x="1324506" y="40691"/>
                </a:lnTo>
                <a:lnTo>
                  <a:pt x="1284033" y="18724"/>
                </a:lnTo>
                <a:lnTo>
                  <a:pt x="1239308" y="4840"/>
                </a:lnTo>
                <a:lnTo>
                  <a:pt x="1191289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292086"/>
            <a:ext cx="1430020" cy="3931920"/>
            <a:chOff x="496484" y="1292086"/>
            <a:chExt cx="1430020" cy="3931920"/>
          </a:xfrm>
        </p:grpSpPr>
        <p:sp>
          <p:nvSpPr>
            <p:cNvPr id="4" name="object 4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4503" y="2029062"/>
            <a:ext cx="52959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503" y="4129878"/>
            <a:ext cx="529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5934" y="1153035"/>
            <a:ext cx="253047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105410">
              <a:lnSpc>
                <a:spcPct val="100000"/>
              </a:lnSpc>
              <a:spcBef>
                <a:spcPts val="312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15605" y="3151116"/>
            <a:ext cx="438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55012" y="1847966"/>
          <a:ext cx="2106930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018791" y="4203610"/>
            <a:ext cx="2442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2016125" algn="l"/>
              </a:tabLst>
            </a:pP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69208" y="1695074"/>
            <a:ext cx="2461260" cy="3117215"/>
            <a:chOff x="1469208" y="1695074"/>
            <a:chExt cx="2461260" cy="3117215"/>
          </a:xfrm>
        </p:grpSpPr>
        <p:sp>
          <p:nvSpPr>
            <p:cNvPr id="22" name="object 22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7308" y="3254617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873037" y="1119115"/>
            <a:ext cx="4113529" cy="4008754"/>
            <a:chOff x="6873037" y="1119115"/>
            <a:chExt cx="4113529" cy="4008754"/>
          </a:xfrm>
        </p:grpSpPr>
        <p:sp>
          <p:nvSpPr>
            <p:cNvPr id="26" name="object 26"/>
            <p:cNvSpPr/>
            <p:nvPr/>
          </p:nvSpPr>
          <p:spPr>
            <a:xfrm>
              <a:off x="6873036" y="1119123"/>
              <a:ext cx="4113529" cy="4008754"/>
            </a:xfrm>
            <a:custGeom>
              <a:avLst/>
              <a:gdLst/>
              <a:ahLst/>
              <a:cxnLst/>
              <a:rect l="l" t="t" r="r" b="b"/>
              <a:pathLst>
                <a:path w="4113529" h="4008754">
                  <a:moveTo>
                    <a:pt x="4113403" y="2839275"/>
                  </a:moveTo>
                  <a:lnTo>
                    <a:pt x="1779638" y="2839275"/>
                  </a:lnTo>
                  <a:lnTo>
                    <a:pt x="1779638" y="0"/>
                  </a:lnTo>
                  <a:lnTo>
                    <a:pt x="687819" y="0"/>
                  </a:lnTo>
                  <a:lnTo>
                    <a:pt x="687819" y="2839275"/>
                  </a:lnTo>
                  <a:lnTo>
                    <a:pt x="0" y="2839275"/>
                  </a:lnTo>
                  <a:lnTo>
                    <a:pt x="0" y="3953637"/>
                  </a:lnTo>
                  <a:lnTo>
                    <a:pt x="687819" y="3953637"/>
                  </a:lnTo>
                  <a:lnTo>
                    <a:pt x="687819" y="4008234"/>
                  </a:lnTo>
                  <a:lnTo>
                    <a:pt x="1779638" y="4008234"/>
                  </a:lnTo>
                  <a:lnTo>
                    <a:pt x="1779638" y="3953637"/>
                  </a:lnTo>
                  <a:lnTo>
                    <a:pt x="4113403" y="3953637"/>
                  </a:lnTo>
                  <a:lnTo>
                    <a:pt x="4113403" y="2839275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41340" y="2973985"/>
              <a:ext cx="1068070" cy="948690"/>
            </a:xfrm>
            <a:custGeom>
              <a:avLst/>
              <a:gdLst/>
              <a:ahLst/>
              <a:cxnLst/>
              <a:rect l="l" t="t" r="r" b="b"/>
              <a:pathLst>
                <a:path w="1068070" h="948689">
                  <a:moveTo>
                    <a:pt x="914400" y="47580"/>
                  </a:moveTo>
                  <a:lnTo>
                    <a:pt x="897403" y="51631"/>
                  </a:lnTo>
                  <a:lnTo>
                    <a:pt x="880449" y="56109"/>
                  </a:lnTo>
                  <a:lnTo>
                    <a:pt x="863410" y="59734"/>
                  </a:lnTo>
                  <a:lnTo>
                    <a:pt x="846161" y="61227"/>
                  </a:lnTo>
                  <a:lnTo>
                    <a:pt x="832319" y="59528"/>
                  </a:lnTo>
                  <a:lnTo>
                    <a:pt x="818769" y="55560"/>
                  </a:lnTo>
                  <a:lnTo>
                    <a:pt x="805267" y="51013"/>
                  </a:lnTo>
                  <a:lnTo>
                    <a:pt x="791570" y="47580"/>
                  </a:lnTo>
                  <a:lnTo>
                    <a:pt x="764365" y="43543"/>
                  </a:lnTo>
                  <a:lnTo>
                    <a:pt x="737060" y="40200"/>
                  </a:lnTo>
                  <a:lnTo>
                    <a:pt x="709713" y="37135"/>
                  </a:lnTo>
                  <a:lnTo>
                    <a:pt x="682388" y="33932"/>
                  </a:lnTo>
                  <a:lnTo>
                    <a:pt x="662121" y="25968"/>
                  </a:lnTo>
                  <a:lnTo>
                    <a:pt x="641991" y="17244"/>
                  </a:lnTo>
                  <a:lnTo>
                    <a:pt x="621588" y="10040"/>
                  </a:lnTo>
                  <a:lnTo>
                    <a:pt x="600501" y="6636"/>
                  </a:lnTo>
                  <a:lnTo>
                    <a:pt x="524504" y="3787"/>
                  </a:lnTo>
                  <a:lnTo>
                    <a:pt x="466457" y="1461"/>
                  </a:lnTo>
                  <a:lnTo>
                    <a:pt x="422585" y="63"/>
                  </a:lnTo>
                  <a:lnTo>
                    <a:pt x="389114" y="0"/>
                  </a:lnTo>
                  <a:lnTo>
                    <a:pt x="362269" y="1677"/>
                  </a:lnTo>
                  <a:lnTo>
                    <a:pt x="313359" y="11883"/>
                  </a:lnTo>
                  <a:lnTo>
                    <a:pt x="245659" y="33932"/>
                  </a:lnTo>
                  <a:lnTo>
                    <a:pt x="217246" y="62213"/>
                  </a:lnTo>
                  <a:lnTo>
                    <a:pt x="201749" y="77436"/>
                  </a:lnTo>
                  <a:lnTo>
                    <a:pt x="211450" y="70461"/>
                  </a:lnTo>
                  <a:lnTo>
                    <a:pt x="209516" y="75006"/>
                  </a:lnTo>
                  <a:lnTo>
                    <a:pt x="177421" y="115818"/>
                  </a:lnTo>
                  <a:lnTo>
                    <a:pt x="146894" y="146692"/>
                  </a:lnTo>
                  <a:lnTo>
                    <a:pt x="136477" y="156762"/>
                  </a:lnTo>
                  <a:lnTo>
                    <a:pt x="133330" y="167107"/>
                  </a:lnTo>
                  <a:lnTo>
                    <a:pt x="130360" y="177526"/>
                  </a:lnTo>
                  <a:lnTo>
                    <a:pt x="127036" y="187798"/>
                  </a:lnTo>
                  <a:lnTo>
                    <a:pt x="122830" y="197705"/>
                  </a:lnTo>
                  <a:lnTo>
                    <a:pt x="116379" y="208171"/>
                  </a:lnTo>
                  <a:lnTo>
                    <a:pt x="108854" y="218024"/>
                  </a:lnTo>
                  <a:lnTo>
                    <a:pt x="101493" y="227953"/>
                  </a:lnTo>
                  <a:lnTo>
                    <a:pt x="95534" y="238648"/>
                  </a:lnTo>
                  <a:lnTo>
                    <a:pt x="91042" y="251924"/>
                  </a:lnTo>
                  <a:lnTo>
                    <a:pt x="87960" y="265671"/>
                  </a:lnTo>
                  <a:lnTo>
                    <a:pt x="85253" y="279554"/>
                  </a:lnTo>
                  <a:lnTo>
                    <a:pt x="81886" y="293239"/>
                  </a:lnTo>
                  <a:lnTo>
                    <a:pt x="63971" y="346986"/>
                  </a:lnTo>
                  <a:lnTo>
                    <a:pt x="50220" y="388237"/>
                  </a:lnTo>
                  <a:lnTo>
                    <a:pt x="37382" y="426261"/>
                  </a:lnTo>
                  <a:lnTo>
                    <a:pt x="33721" y="436425"/>
                  </a:lnTo>
                  <a:lnTo>
                    <a:pt x="30259" y="446646"/>
                  </a:lnTo>
                  <a:lnTo>
                    <a:pt x="27295" y="457012"/>
                  </a:lnTo>
                  <a:lnTo>
                    <a:pt x="0" y="566195"/>
                  </a:lnTo>
                  <a:lnTo>
                    <a:pt x="1994" y="614177"/>
                  </a:lnTo>
                  <a:lnTo>
                    <a:pt x="3045" y="662304"/>
                  </a:lnTo>
                  <a:lnTo>
                    <a:pt x="5984" y="710143"/>
                  </a:lnTo>
                  <a:lnTo>
                    <a:pt x="13647" y="757263"/>
                  </a:lnTo>
                  <a:lnTo>
                    <a:pt x="41945" y="790079"/>
                  </a:lnTo>
                  <a:lnTo>
                    <a:pt x="81371" y="812778"/>
                  </a:lnTo>
                  <a:lnTo>
                    <a:pt x="109359" y="825230"/>
                  </a:lnTo>
                  <a:lnTo>
                    <a:pt x="137257" y="837818"/>
                  </a:lnTo>
                  <a:lnTo>
                    <a:pt x="163773" y="852798"/>
                  </a:lnTo>
                  <a:lnTo>
                    <a:pt x="194837" y="874084"/>
                  </a:lnTo>
                  <a:lnTo>
                    <a:pt x="205855" y="880495"/>
                  </a:lnTo>
                  <a:lnTo>
                    <a:pt x="259307" y="893741"/>
                  </a:lnTo>
                  <a:lnTo>
                    <a:pt x="300349" y="907077"/>
                  </a:lnTo>
                  <a:lnTo>
                    <a:pt x="320759" y="914095"/>
                  </a:lnTo>
                  <a:lnTo>
                    <a:pt x="341194" y="921036"/>
                  </a:lnTo>
                  <a:lnTo>
                    <a:pt x="351386" y="924597"/>
                  </a:lnTo>
                  <a:lnTo>
                    <a:pt x="361550" y="928257"/>
                  </a:lnTo>
                  <a:lnTo>
                    <a:pt x="371771" y="931719"/>
                  </a:lnTo>
                  <a:lnTo>
                    <a:pt x="382137" y="934684"/>
                  </a:lnTo>
                  <a:lnTo>
                    <a:pt x="436728" y="948332"/>
                  </a:lnTo>
                  <a:lnTo>
                    <a:pt x="487914" y="946778"/>
                  </a:lnTo>
                  <a:lnTo>
                    <a:pt x="539110" y="945442"/>
                  </a:lnTo>
                  <a:lnTo>
                    <a:pt x="590311" y="944192"/>
                  </a:lnTo>
                  <a:lnTo>
                    <a:pt x="641510" y="942900"/>
                  </a:lnTo>
                  <a:lnTo>
                    <a:pt x="692700" y="941433"/>
                  </a:lnTo>
                  <a:lnTo>
                    <a:pt x="743876" y="939662"/>
                  </a:lnTo>
                  <a:lnTo>
                    <a:pt x="795032" y="937455"/>
                  </a:lnTo>
                  <a:lnTo>
                    <a:pt x="846161" y="934684"/>
                  </a:lnTo>
                  <a:lnTo>
                    <a:pt x="887104" y="921036"/>
                  </a:lnTo>
                  <a:lnTo>
                    <a:pt x="917955" y="900812"/>
                  </a:lnTo>
                  <a:lnTo>
                    <a:pt x="928047" y="893741"/>
                  </a:lnTo>
                  <a:lnTo>
                    <a:pt x="949792" y="861941"/>
                  </a:lnTo>
                  <a:lnTo>
                    <a:pt x="972449" y="828182"/>
                  </a:lnTo>
                  <a:lnTo>
                    <a:pt x="993377" y="793083"/>
                  </a:lnTo>
                  <a:lnTo>
                    <a:pt x="1009934" y="757263"/>
                  </a:lnTo>
                  <a:lnTo>
                    <a:pt x="1021202" y="716557"/>
                  </a:lnTo>
                  <a:lnTo>
                    <a:pt x="1031157" y="648184"/>
                  </a:lnTo>
                  <a:lnTo>
                    <a:pt x="1037898" y="593582"/>
                  </a:lnTo>
                  <a:lnTo>
                    <a:pt x="1044304" y="538933"/>
                  </a:lnTo>
                  <a:lnTo>
                    <a:pt x="1050877" y="484308"/>
                  </a:lnTo>
                  <a:lnTo>
                    <a:pt x="1064525" y="375126"/>
                  </a:lnTo>
                  <a:lnTo>
                    <a:pt x="1066036" y="351587"/>
                  </a:lnTo>
                  <a:lnTo>
                    <a:pt x="1067727" y="299257"/>
                  </a:lnTo>
                  <a:lnTo>
                    <a:pt x="1064568" y="234131"/>
                  </a:lnTo>
                  <a:lnTo>
                    <a:pt x="1051529" y="172202"/>
                  </a:lnTo>
                  <a:lnTo>
                    <a:pt x="1023582" y="129466"/>
                  </a:lnTo>
                  <a:lnTo>
                    <a:pt x="1017525" y="127163"/>
                  </a:lnTo>
                  <a:lnTo>
                    <a:pt x="1010616" y="127419"/>
                  </a:lnTo>
                  <a:lnTo>
                    <a:pt x="1003366" y="128698"/>
                  </a:lnTo>
                  <a:lnTo>
                    <a:pt x="996286" y="129466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0247361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4503" y="2029062"/>
            <a:ext cx="52959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4129878"/>
            <a:ext cx="529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5934" y="1153035"/>
            <a:ext cx="253047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105410">
              <a:lnSpc>
                <a:spcPct val="100000"/>
              </a:lnSpc>
              <a:spcBef>
                <a:spcPts val="312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5605" y="3151116"/>
            <a:ext cx="438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55012" y="1847966"/>
          <a:ext cx="2106930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018791" y="4203610"/>
            <a:ext cx="2442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2016125" algn="l"/>
              </a:tabLst>
            </a:pP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10" name="object 10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6580" y="1695074"/>
            <a:ext cx="4025265" cy="3117215"/>
            <a:chOff x="676580" y="1695074"/>
            <a:chExt cx="4025265" cy="3117215"/>
          </a:xfrm>
        </p:grpSpPr>
        <p:sp>
          <p:nvSpPr>
            <p:cNvPr id="22" name="object 22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87" y="3256137"/>
              <a:ext cx="2419350" cy="1537335"/>
            </a:xfrm>
            <a:custGeom>
              <a:avLst/>
              <a:gdLst/>
              <a:ahLst/>
              <a:cxnLst/>
              <a:rect l="l" t="t" r="r" b="b"/>
              <a:pathLst>
                <a:path w="2419350" h="1537335">
                  <a:moveTo>
                    <a:pt x="0" y="0"/>
                  </a:moveTo>
                  <a:lnTo>
                    <a:pt x="2419353" y="1536877"/>
                  </a:lnTo>
                </a:path>
              </a:pathLst>
            </a:custGeom>
            <a:ln w="38100">
              <a:solidFill>
                <a:srgbClr val="E98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4680" y="2729806"/>
              <a:ext cx="961390" cy="1043305"/>
            </a:xfrm>
            <a:custGeom>
              <a:avLst/>
              <a:gdLst/>
              <a:ahLst/>
              <a:cxnLst/>
              <a:rect l="l" t="t" r="r" b="b"/>
              <a:pathLst>
                <a:path w="961389" h="1043304">
                  <a:moveTo>
                    <a:pt x="80755" y="120569"/>
                  </a:moveTo>
                  <a:lnTo>
                    <a:pt x="138388" y="72735"/>
                  </a:lnTo>
                  <a:lnTo>
                    <a:pt x="176880" y="53156"/>
                  </a:lnTo>
                  <a:lnTo>
                    <a:pt x="220524" y="36545"/>
                  </a:lnTo>
                  <a:lnTo>
                    <a:pt x="268346" y="22958"/>
                  </a:lnTo>
                  <a:lnTo>
                    <a:pt x="319373" y="12454"/>
                  </a:lnTo>
                  <a:lnTo>
                    <a:pt x="372630" y="5087"/>
                  </a:lnTo>
                  <a:lnTo>
                    <a:pt x="427143" y="917"/>
                  </a:lnTo>
                  <a:lnTo>
                    <a:pt x="481940" y="0"/>
                  </a:lnTo>
                  <a:lnTo>
                    <a:pt x="536045" y="2392"/>
                  </a:lnTo>
                  <a:lnTo>
                    <a:pt x="588486" y="8150"/>
                  </a:lnTo>
                  <a:lnTo>
                    <a:pt x="638288" y="17333"/>
                  </a:lnTo>
                  <a:lnTo>
                    <a:pt x="684477" y="29996"/>
                  </a:lnTo>
                  <a:lnTo>
                    <a:pt x="726080" y="46197"/>
                  </a:lnTo>
                  <a:lnTo>
                    <a:pt x="762123" y="65993"/>
                  </a:lnTo>
                  <a:lnTo>
                    <a:pt x="813069" y="114172"/>
                  </a:lnTo>
                  <a:lnTo>
                    <a:pt x="853178" y="182010"/>
                  </a:lnTo>
                  <a:lnTo>
                    <a:pt x="871563" y="223632"/>
                  </a:lnTo>
                  <a:lnTo>
                    <a:pt x="888643" y="269400"/>
                  </a:lnTo>
                  <a:lnTo>
                    <a:pt x="904273" y="318571"/>
                  </a:lnTo>
                  <a:lnTo>
                    <a:pt x="918311" y="370404"/>
                  </a:lnTo>
                  <a:lnTo>
                    <a:pt x="930612" y="424157"/>
                  </a:lnTo>
                  <a:lnTo>
                    <a:pt x="941032" y="479088"/>
                  </a:lnTo>
                  <a:lnTo>
                    <a:pt x="949427" y="534454"/>
                  </a:lnTo>
                  <a:lnTo>
                    <a:pt x="955653" y="589514"/>
                  </a:lnTo>
                  <a:lnTo>
                    <a:pt x="959566" y="643526"/>
                  </a:lnTo>
                  <a:lnTo>
                    <a:pt x="961023" y="695747"/>
                  </a:lnTo>
                  <a:lnTo>
                    <a:pt x="959879" y="745436"/>
                  </a:lnTo>
                  <a:lnTo>
                    <a:pt x="955991" y="791850"/>
                  </a:lnTo>
                  <a:lnTo>
                    <a:pt x="949214" y="834248"/>
                  </a:lnTo>
                  <a:lnTo>
                    <a:pt x="939404" y="871888"/>
                  </a:lnTo>
                  <a:lnTo>
                    <a:pt x="910112" y="929922"/>
                  </a:lnTo>
                  <a:lnTo>
                    <a:pt x="857003" y="972559"/>
                  </a:lnTo>
                  <a:lnTo>
                    <a:pt x="820460" y="990163"/>
                  </a:lnTo>
                  <a:lnTo>
                    <a:pt x="778432" y="1005268"/>
                  </a:lnTo>
                  <a:lnTo>
                    <a:pt x="731799" y="1017859"/>
                  </a:lnTo>
                  <a:lnTo>
                    <a:pt x="681442" y="1027921"/>
                  </a:lnTo>
                  <a:lnTo>
                    <a:pt x="628240" y="1035436"/>
                  </a:lnTo>
                  <a:lnTo>
                    <a:pt x="573075" y="1040389"/>
                  </a:lnTo>
                  <a:lnTo>
                    <a:pt x="516826" y="1042765"/>
                  </a:lnTo>
                  <a:lnTo>
                    <a:pt x="460374" y="1042546"/>
                  </a:lnTo>
                  <a:lnTo>
                    <a:pt x="404599" y="1039717"/>
                  </a:lnTo>
                  <a:lnTo>
                    <a:pt x="350381" y="1034262"/>
                  </a:lnTo>
                  <a:lnTo>
                    <a:pt x="298602" y="1026165"/>
                  </a:lnTo>
                  <a:lnTo>
                    <a:pt x="250141" y="1015409"/>
                  </a:lnTo>
                  <a:lnTo>
                    <a:pt x="205878" y="1001980"/>
                  </a:lnTo>
                  <a:lnTo>
                    <a:pt x="166694" y="985860"/>
                  </a:lnTo>
                  <a:lnTo>
                    <a:pt x="133469" y="967034"/>
                  </a:lnTo>
                  <a:lnTo>
                    <a:pt x="85629" y="918940"/>
                  </a:lnTo>
                  <a:lnTo>
                    <a:pt x="66598" y="885684"/>
                  </a:lnTo>
                  <a:lnTo>
                    <a:pt x="49978" y="846551"/>
                  </a:lnTo>
                  <a:lnTo>
                    <a:pt x="35755" y="802375"/>
                  </a:lnTo>
                  <a:lnTo>
                    <a:pt x="23915" y="753986"/>
                  </a:lnTo>
                  <a:lnTo>
                    <a:pt x="14446" y="702220"/>
                  </a:lnTo>
                  <a:lnTo>
                    <a:pt x="7333" y="647907"/>
                  </a:lnTo>
                  <a:lnTo>
                    <a:pt x="2564" y="591880"/>
                  </a:lnTo>
                  <a:lnTo>
                    <a:pt x="124" y="534973"/>
                  </a:lnTo>
                  <a:lnTo>
                    <a:pt x="0" y="478018"/>
                  </a:lnTo>
                  <a:lnTo>
                    <a:pt x="2178" y="421848"/>
                  </a:lnTo>
                  <a:lnTo>
                    <a:pt x="6645" y="367295"/>
                  </a:lnTo>
                  <a:lnTo>
                    <a:pt x="13387" y="315192"/>
                  </a:lnTo>
                  <a:lnTo>
                    <a:pt x="22391" y="266371"/>
                  </a:lnTo>
                  <a:lnTo>
                    <a:pt x="33644" y="221666"/>
                  </a:lnTo>
                  <a:lnTo>
                    <a:pt x="47131" y="181909"/>
                  </a:lnTo>
                  <a:lnTo>
                    <a:pt x="80755" y="120569"/>
                  </a:lnTo>
                  <a:close/>
                </a:path>
              </a:pathLst>
            </a:custGeom>
            <a:ln w="762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0624" y="2791122"/>
              <a:ext cx="953135" cy="1045844"/>
            </a:xfrm>
            <a:custGeom>
              <a:avLst/>
              <a:gdLst/>
              <a:ahLst/>
              <a:cxnLst/>
              <a:rect l="l" t="t" r="r" b="b"/>
              <a:pathLst>
                <a:path w="953135" h="1045845">
                  <a:moveTo>
                    <a:pt x="850508" y="944114"/>
                  </a:moveTo>
                  <a:lnTo>
                    <a:pt x="790472" y="988894"/>
                  </a:lnTo>
                  <a:lnTo>
                    <a:pt x="751017" y="1006451"/>
                  </a:lnTo>
                  <a:lnTo>
                    <a:pt x="706570" y="1020776"/>
                  </a:lnTo>
                  <a:lnTo>
                    <a:pt x="658107" y="1031864"/>
                  </a:lnTo>
                  <a:lnTo>
                    <a:pt x="606605" y="1039709"/>
                  </a:lnTo>
                  <a:lnTo>
                    <a:pt x="553038" y="1044303"/>
                  </a:lnTo>
                  <a:lnTo>
                    <a:pt x="498381" y="1045641"/>
                  </a:lnTo>
                  <a:lnTo>
                    <a:pt x="443611" y="1043716"/>
                  </a:lnTo>
                  <a:lnTo>
                    <a:pt x="389702" y="1038521"/>
                  </a:lnTo>
                  <a:lnTo>
                    <a:pt x="337631" y="1030050"/>
                  </a:lnTo>
                  <a:lnTo>
                    <a:pt x="288372" y="1018297"/>
                  </a:lnTo>
                  <a:lnTo>
                    <a:pt x="242901" y="1003256"/>
                  </a:lnTo>
                  <a:lnTo>
                    <a:pt x="202194" y="984919"/>
                  </a:lnTo>
                  <a:lnTo>
                    <a:pt x="167226" y="963281"/>
                  </a:lnTo>
                  <a:lnTo>
                    <a:pt x="118848" y="912524"/>
                  </a:lnTo>
                  <a:lnTo>
                    <a:pt x="82311" y="842698"/>
                  </a:lnTo>
                  <a:lnTo>
                    <a:pt x="66109" y="800179"/>
                  </a:lnTo>
                  <a:lnTo>
                    <a:pt x="51426" y="753587"/>
                  </a:lnTo>
                  <a:lnTo>
                    <a:pt x="38366" y="703671"/>
                  </a:lnTo>
                  <a:lnTo>
                    <a:pt x="27035" y="651179"/>
                  </a:lnTo>
                  <a:lnTo>
                    <a:pt x="17539" y="596861"/>
                  </a:lnTo>
                  <a:lnTo>
                    <a:pt x="9982" y="541464"/>
                  </a:lnTo>
                  <a:lnTo>
                    <a:pt x="4469" y="485737"/>
                  </a:lnTo>
                  <a:lnTo>
                    <a:pt x="1107" y="430428"/>
                  </a:lnTo>
                  <a:lnTo>
                    <a:pt x="0" y="376286"/>
                  </a:lnTo>
                  <a:lnTo>
                    <a:pt x="1253" y="324059"/>
                  </a:lnTo>
                  <a:lnTo>
                    <a:pt x="4972" y="274497"/>
                  </a:lnTo>
                  <a:lnTo>
                    <a:pt x="11262" y="228346"/>
                  </a:lnTo>
                  <a:lnTo>
                    <a:pt x="20229" y="186357"/>
                  </a:lnTo>
                  <a:lnTo>
                    <a:pt x="31977" y="149277"/>
                  </a:lnTo>
                  <a:lnTo>
                    <a:pt x="64239" y="92839"/>
                  </a:lnTo>
                  <a:lnTo>
                    <a:pt x="119488" y="53014"/>
                  </a:lnTo>
                  <a:lnTo>
                    <a:pt x="156895" y="37329"/>
                  </a:lnTo>
                  <a:lnTo>
                    <a:pt x="199649" y="24424"/>
                  </a:lnTo>
                  <a:lnTo>
                    <a:pt x="246873" y="14268"/>
                  </a:lnTo>
                  <a:lnTo>
                    <a:pt x="297684" y="6832"/>
                  </a:lnTo>
                  <a:lnTo>
                    <a:pt x="351204" y="2085"/>
                  </a:lnTo>
                  <a:lnTo>
                    <a:pt x="406552" y="0"/>
                  </a:lnTo>
                  <a:lnTo>
                    <a:pt x="462848" y="544"/>
                  </a:lnTo>
                  <a:lnTo>
                    <a:pt x="519213" y="3691"/>
                  </a:lnTo>
                  <a:lnTo>
                    <a:pt x="574766" y="9408"/>
                  </a:lnTo>
                  <a:lnTo>
                    <a:pt x="628628" y="17668"/>
                  </a:lnTo>
                  <a:lnTo>
                    <a:pt x="679918" y="28439"/>
                  </a:lnTo>
                  <a:lnTo>
                    <a:pt x="727756" y="41693"/>
                  </a:lnTo>
                  <a:lnTo>
                    <a:pt x="771263" y="57400"/>
                  </a:lnTo>
                  <a:lnTo>
                    <a:pt x="809558" y="75530"/>
                  </a:lnTo>
                  <a:lnTo>
                    <a:pt x="841762" y="96053"/>
                  </a:lnTo>
                  <a:lnTo>
                    <a:pt x="887044" y="146564"/>
                  </a:lnTo>
                  <a:lnTo>
                    <a:pt x="904324" y="180762"/>
                  </a:lnTo>
                  <a:lnTo>
                    <a:pt x="918893" y="220704"/>
                  </a:lnTo>
                  <a:lnTo>
                    <a:pt x="930806" y="265559"/>
                  </a:lnTo>
                  <a:lnTo>
                    <a:pt x="940120" y="314496"/>
                  </a:lnTo>
                  <a:lnTo>
                    <a:pt x="946892" y="366684"/>
                  </a:lnTo>
                  <a:lnTo>
                    <a:pt x="951178" y="421293"/>
                  </a:lnTo>
                  <a:lnTo>
                    <a:pt x="953036" y="477491"/>
                  </a:lnTo>
                  <a:lnTo>
                    <a:pt x="952522" y="534448"/>
                  </a:lnTo>
                  <a:lnTo>
                    <a:pt x="949692" y="591333"/>
                  </a:lnTo>
                  <a:lnTo>
                    <a:pt x="944604" y="647315"/>
                  </a:lnTo>
                  <a:lnTo>
                    <a:pt x="937314" y="701563"/>
                  </a:lnTo>
                  <a:lnTo>
                    <a:pt x="927878" y="753246"/>
                  </a:lnTo>
                  <a:lnTo>
                    <a:pt x="916354" y="801534"/>
                  </a:lnTo>
                  <a:lnTo>
                    <a:pt x="902799" y="845596"/>
                  </a:lnTo>
                  <a:lnTo>
                    <a:pt x="887268" y="884600"/>
                  </a:lnTo>
                  <a:lnTo>
                    <a:pt x="850508" y="944114"/>
                  </a:lnTo>
                  <a:close/>
                </a:path>
              </a:pathLst>
            </a:custGeom>
            <a:ln w="762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873037" y="1119115"/>
            <a:ext cx="4113529" cy="4008754"/>
            <a:chOff x="6873037" y="1119115"/>
            <a:chExt cx="4113529" cy="4008754"/>
          </a:xfrm>
        </p:grpSpPr>
        <p:sp>
          <p:nvSpPr>
            <p:cNvPr id="28" name="object 28"/>
            <p:cNvSpPr/>
            <p:nvPr/>
          </p:nvSpPr>
          <p:spPr>
            <a:xfrm>
              <a:off x="6873036" y="1119123"/>
              <a:ext cx="4113529" cy="4008754"/>
            </a:xfrm>
            <a:custGeom>
              <a:avLst/>
              <a:gdLst/>
              <a:ahLst/>
              <a:cxnLst/>
              <a:rect l="l" t="t" r="r" b="b"/>
              <a:pathLst>
                <a:path w="4113529" h="4008754">
                  <a:moveTo>
                    <a:pt x="4113403" y="2839275"/>
                  </a:moveTo>
                  <a:lnTo>
                    <a:pt x="1779638" y="2839275"/>
                  </a:lnTo>
                  <a:lnTo>
                    <a:pt x="1779638" y="0"/>
                  </a:lnTo>
                  <a:lnTo>
                    <a:pt x="687819" y="0"/>
                  </a:lnTo>
                  <a:lnTo>
                    <a:pt x="687819" y="2839275"/>
                  </a:lnTo>
                  <a:lnTo>
                    <a:pt x="0" y="2839275"/>
                  </a:lnTo>
                  <a:lnTo>
                    <a:pt x="0" y="3953637"/>
                  </a:lnTo>
                  <a:lnTo>
                    <a:pt x="687819" y="3953637"/>
                  </a:lnTo>
                  <a:lnTo>
                    <a:pt x="687819" y="4008234"/>
                  </a:lnTo>
                  <a:lnTo>
                    <a:pt x="1779638" y="4008234"/>
                  </a:lnTo>
                  <a:lnTo>
                    <a:pt x="1779638" y="3953637"/>
                  </a:lnTo>
                  <a:lnTo>
                    <a:pt x="4113403" y="3953637"/>
                  </a:lnTo>
                  <a:lnTo>
                    <a:pt x="4113403" y="2839275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41340" y="2973985"/>
              <a:ext cx="1068070" cy="948690"/>
            </a:xfrm>
            <a:custGeom>
              <a:avLst/>
              <a:gdLst/>
              <a:ahLst/>
              <a:cxnLst/>
              <a:rect l="l" t="t" r="r" b="b"/>
              <a:pathLst>
                <a:path w="1068070" h="948689">
                  <a:moveTo>
                    <a:pt x="914400" y="47580"/>
                  </a:moveTo>
                  <a:lnTo>
                    <a:pt x="897403" y="51631"/>
                  </a:lnTo>
                  <a:lnTo>
                    <a:pt x="880449" y="56109"/>
                  </a:lnTo>
                  <a:lnTo>
                    <a:pt x="863410" y="59734"/>
                  </a:lnTo>
                  <a:lnTo>
                    <a:pt x="846161" y="61227"/>
                  </a:lnTo>
                  <a:lnTo>
                    <a:pt x="832319" y="59528"/>
                  </a:lnTo>
                  <a:lnTo>
                    <a:pt x="818769" y="55560"/>
                  </a:lnTo>
                  <a:lnTo>
                    <a:pt x="805267" y="51013"/>
                  </a:lnTo>
                  <a:lnTo>
                    <a:pt x="791570" y="47580"/>
                  </a:lnTo>
                  <a:lnTo>
                    <a:pt x="764365" y="43543"/>
                  </a:lnTo>
                  <a:lnTo>
                    <a:pt x="737060" y="40200"/>
                  </a:lnTo>
                  <a:lnTo>
                    <a:pt x="709713" y="37135"/>
                  </a:lnTo>
                  <a:lnTo>
                    <a:pt x="682388" y="33932"/>
                  </a:lnTo>
                  <a:lnTo>
                    <a:pt x="662121" y="25968"/>
                  </a:lnTo>
                  <a:lnTo>
                    <a:pt x="641991" y="17244"/>
                  </a:lnTo>
                  <a:lnTo>
                    <a:pt x="621588" y="10040"/>
                  </a:lnTo>
                  <a:lnTo>
                    <a:pt x="600501" y="6636"/>
                  </a:lnTo>
                  <a:lnTo>
                    <a:pt x="524504" y="3787"/>
                  </a:lnTo>
                  <a:lnTo>
                    <a:pt x="466457" y="1461"/>
                  </a:lnTo>
                  <a:lnTo>
                    <a:pt x="422585" y="63"/>
                  </a:lnTo>
                  <a:lnTo>
                    <a:pt x="389114" y="0"/>
                  </a:lnTo>
                  <a:lnTo>
                    <a:pt x="362269" y="1677"/>
                  </a:lnTo>
                  <a:lnTo>
                    <a:pt x="313359" y="11883"/>
                  </a:lnTo>
                  <a:lnTo>
                    <a:pt x="245659" y="33932"/>
                  </a:lnTo>
                  <a:lnTo>
                    <a:pt x="217246" y="62213"/>
                  </a:lnTo>
                  <a:lnTo>
                    <a:pt x="201749" y="77436"/>
                  </a:lnTo>
                  <a:lnTo>
                    <a:pt x="211450" y="70461"/>
                  </a:lnTo>
                  <a:lnTo>
                    <a:pt x="209516" y="75006"/>
                  </a:lnTo>
                  <a:lnTo>
                    <a:pt x="177421" y="115818"/>
                  </a:lnTo>
                  <a:lnTo>
                    <a:pt x="146894" y="146692"/>
                  </a:lnTo>
                  <a:lnTo>
                    <a:pt x="136477" y="156762"/>
                  </a:lnTo>
                  <a:lnTo>
                    <a:pt x="133330" y="167107"/>
                  </a:lnTo>
                  <a:lnTo>
                    <a:pt x="130360" y="177526"/>
                  </a:lnTo>
                  <a:lnTo>
                    <a:pt x="127036" y="187798"/>
                  </a:lnTo>
                  <a:lnTo>
                    <a:pt x="122830" y="197705"/>
                  </a:lnTo>
                  <a:lnTo>
                    <a:pt x="116379" y="208171"/>
                  </a:lnTo>
                  <a:lnTo>
                    <a:pt x="108854" y="218024"/>
                  </a:lnTo>
                  <a:lnTo>
                    <a:pt x="101493" y="227953"/>
                  </a:lnTo>
                  <a:lnTo>
                    <a:pt x="95534" y="238648"/>
                  </a:lnTo>
                  <a:lnTo>
                    <a:pt x="91042" y="251924"/>
                  </a:lnTo>
                  <a:lnTo>
                    <a:pt x="87960" y="265671"/>
                  </a:lnTo>
                  <a:lnTo>
                    <a:pt x="85253" y="279554"/>
                  </a:lnTo>
                  <a:lnTo>
                    <a:pt x="81886" y="293239"/>
                  </a:lnTo>
                  <a:lnTo>
                    <a:pt x="63971" y="346986"/>
                  </a:lnTo>
                  <a:lnTo>
                    <a:pt x="50220" y="388237"/>
                  </a:lnTo>
                  <a:lnTo>
                    <a:pt x="37382" y="426261"/>
                  </a:lnTo>
                  <a:lnTo>
                    <a:pt x="33721" y="436425"/>
                  </a:lnTo>
                  <a:lnTo>
                    <a:pt x="30259" y="446646"/>
                  </a:lnTo>
                  <a:lnTo>
                    <a:pt x="27295" y="457012"/>
                  </a:lnTo>
                  <a:lnTo>
                    <a:pt x="0" y="566195"/>
                  </a:lnTo>
                  <a:lnTo>
                    <a:pt x="1994" y="614177"/>
                  </a:lnTo>
                  <a:lnTo>
                    <a:pt x="3045" y="662304"/>
                  </a:lnTo>
                  <a:lnTo>
                    <a:pt x="5984" y="710143"/>
                  </a:lnTo>
                  <a:lnTo>
                    <a:pt x="13647" y="757263"/>
                  </a:lnTo>
                  <a:lnTo>
                    <a:pt x="41945" y="790079"/>
                  </a:lnTo>
                  <a:lnTo>
                    <a:pt x="81371" y="812778"/>
                  </a:lnTo>
                  <a:lnTo>
                    <a:pt x="109359" y="825230"/>
                  </a:lnTo>
                  <a:lnTo>
                    <a:pt x="137257" y="837818"/>
                  </a:lnTo>
                  <a:lnTo>
                    <a:pt x="163773" y="852798"/>
                  </a:lnTo>
                  <a:lnTo>
                    <a:pt x="194837" y="874084"/>
                  </a:lnTo>
                  <a:lnTo>
                    <a:pt x="205855" y="880495"/>
                  </a:lnTo>
                  <a:lnTo>
                    <a:pt x="259307" y="893741"/>
                  </a:lnTo>
                  <a:lnTo>
                    <a:pt x="300349" y="907077"/>
                  </a:lnTo>
                  <a:lnTo>
                    <a:pt x="320759" y="914095"/>
                  </a:lnTo>
                  <a:lnTo>
                    <a:pt x="341194" y="921036"/>
                  </a:lnTo>
                  <a:lnTo>
                    <a:pt x="351386" y="924597"/>
                  </a:lnTo>
                  <a:lnTo>
                    <a:pt x="361550" y="928257"/>
                  </a:lnTo>
                  <a:lnTo>
                    <a:pt x="371771" y="931719"/>
                  </a:lnTo>
                  <a:lnTo>
                    <a:pt x="382137" y="934684"/>
                  </a:lnTo>
                  <a:lnTo>
                    <a:pt x="436728" y="948332"/>
                  </a:lnTo>
                  <a:lnTo>
                    <a:pt x="487914" y="946778"/>
                  </a:lnTo>
                  <a:lnTo>
                    <a:pt x="539110" y="945442"/>
                  </a:lnTo>
                  <a:lnTo>
                    <a:pt x="590311" y="944192"/>
                  </a:lnTo>
                  <a:lnTo>
                    <a:pt x="641510" y="942900"/>
                  </a:lnTo>
                  <a:lnTo>
                    <a:pt x="692700" y="941433"/>
                  </a:lnTo>
                  <a:lnTo>
                    <a:pt x="743876" y="939662"/>
                  </a:lnTo>
                  <a:lnTo>
                    <a:pt x="795032" y="937455"/>
                  </a:lnTo>
                  <a:lnTo>
                    <a:pt x="846161" y="934684"/>
                  </a:lnTo>
                  <a:lnTo>
                    <a:pt x="887104" y="921036"/>
                  </a:lnTo>
                  <a:lnTo>
                    <a:pt x="917955" y="900812"/>
                  </a:lnTo>
                  <a:lnTo>
                    <a:pt x="928047" y="893741"/>
                  </a:lnTo>
                  <a:lnTo>
                    <a:pt x="949792" y="861941"/>
                  </a:lnTo>
                  <a:lnTo>
                    <a:pt x="972449" y="828182"/>
                  </a:lnTo>
                  <a:lnTo>
                    <a:pt x="993377" y="793083"/>
                  </a:lnTo>
                  <a:lnTo>
                    <a:pt x="1009934" y="757263"/>
                  </a:lnTo>
                  <a:lnTo>
                    <a:pt x="1021202" y="716557"/>
                  </a:lnTo>
                  <a:lnTo>
                    <a:pt x="1031157" y="648184"/>
                  </a:lnTo>
                  <a:lnTo>
                    <a:pt x="1037898" y="593582"/>
                  </a:lnTo>
                  <a:lnTo>
                    <a:pt x="1044304" y="538933"/>
                  </a:lnTo>
                  <a:lnTo>
                    <a:pt x="1050877" y="484308"/>
                  </a:lnTo>
                  <a:lnTo>
                    <a:pt x="1064525" y="375126"/>
                  </a:lnTo>
                  <a:lnTo>
                    <a:pt x="1066036" y="351587"/>
                  </a:lnTo>
                  <a:lnTo>
                    <a:pt x="1067727" y="299257"/>
                  </a:lnTo>
                  <a:lnTo>
                    <a:pt x="1064568" y="234131"/>
                  </a:lnTo>
                  <a:lnTo>
                    <a:pt x="1051529" y="172202"/>
                  </a:lnTo>
                  <a:lnTo>
                    <a:pt x="1023582" y="129466"/>
                  </a:lnTo>
                  <a:lnTo>
                    <a:pt x="1017525" y="127163"/>
                  </a:lnTo>
                  <a:lnTo>
                    <a:pt x="1010616" y="127419"/>
                  </a:lnTo>
                  <a:lnTo>
                    <a:pt x="1003366" y="128698"/>
                  </a:lnTo>
                  <a:lnTo>
                    <a:pt x="996286" y="129466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8357816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4" name="object 4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4347" y="1714124"/>
            <a:ext cx="2394585" cy="3079115"/>
          </a:xfrm>
          <a:custGeom>
            <a:avLst/>
            <a:gdLst/>
            <a:ahLst/>
            <a:cxnLst/>
            <a:rect l="l" t="t" r="r" b="b"/>
            <a:pathLst>
              <a:path w="2394585" h="3079115">
                <a:moveTo>
                  <a:pt x="0" y="0"/>
                </a:moveTo>
                <a:lnTo>
                  <a:pt x="2393992" y="3078891"/>
                </a:lnTo>
              </a:path>
            </a:pathLst>
          </a:custGeom>
          <a:ln w="38100">
            <a:solidFill>
              <a:srgbClr val="E98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44341" y="2029062"/>
            <a:ext cx="94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503" y="3049525"/>
            <a:ext cx="52959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5934" y="1151064"/>
            <a:ext cx="151955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105410">
              <a:lnSpc>
                <a:spcPct val="100000"/>
              </a:lnSpc>
              <a:spcBef>
                <a:spcPts val="3140"/>
              </a:spcBef>
              <a:tabLst>
                <a:tab pos="1055370" algn="l"/>
              </a:tabLst>
            </a:pP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652681" y="1115482"/>
          <a:ext cx="2661920" cy="178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0665">
                        <a:lnSpc>
                          <a:spcPts val="3325"/>
                        </a:lnSpc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915605" y="3151116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22500" algn="l"/>
              </a:tabLst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8791" y="4203610"/>
            <a:ext cx="2442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2016125" algn="l"/>
              </a:tabLst>
            </a:pP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69735" y="1119123"/>
            <a:ext cx="4644390" cy="4008754"/>
          </a:xfrm>
          <a:custGeom>
            <a:avLst/>
            <a:gdLst/>
            <a:ahLst/>
            <a:cxnLst/>
            <a:rect l="l" t="t" r="r" b="b"/>
            <a:pathLst>
              <a:path w="4644390" h="4008754">
                <a:moveTo>
                  <a:pt x="4644047" y="1788604"/>
                </a:moveTo>
                <a:lnTo>
                  <a:pt x="3041269" y="1788604"/>
                </a:lnTo>
                <a:lnTo>
                  <a:pt x="3041269" y="172974"/>
                </a:lnTo>
                <a:lnTo>
                  <a:pt x="1982939" y="172974"/>
                </a:lnTo>
                <a:lnTo>
                  <a:pt x="1982939" y="0"/>
                </a:lnTo>
                <a:lnTo>
                  <a:pt x="891120" y="0"/>
                </a:lnTo>
                <a:lnTo>
                  <a:pt x="891120" y="1788604"/>
                </a:lnTo>
                <a:lnTo>
                  <a:pt x="0" y="1788604"/>
                </a:lnTo>
                <a:lnTo>
                  <a:pt x="0" y="2839275"/>
                </a:lnTo>
                <a:lnTo>
                  <a:pt x="203301" y="2839275"/>
                </a:lnTo>
                <a:lnTo>
                  <a:pt x="203301" y="3953637"/>
                </a:lnTo>
                <a:lnTo>
                  <a:pt x="891120" y="3953637"/>
                </a:lnTo>
                <a:lnTo>
                  <a:pt x="891120" y="4008234"/>
                </a:lnTo>
                <a:lnTo>
                  <a:pt x="1982939" y="4008234"/>
                </a:lnTo>
                <a:lnTo>
                  <a:pt x="1982939" y="3953637"/>
                </a:lnTo>
                <a:lnTo>
                  <a:pt x="4316704" y="3953637"/>
                </a:lnTo>
                <a:lnTo>
                  <a:pt x="4316704" y="2839275"/>
                </a:lnTo>
                <a:lnTo>
                  <a:pt x="4644047" y="2839275"/>
                </a:lnTo>
                <a:lnTo>
                  <a:pt x="4644047" y="1788604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4401345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40853" y="1854316"/>
          <a:ext cx="3827142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220345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94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94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94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6" name="object 6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4347" y="1714124"/>
            <a:ext cx="2394585" cy="3079115"/>
          </a:xfrm>
          <a:custGeom>
            <a:avLst/>
            <a:gdLst/>
            <a:ahLst/>
            <a:cxnLst/>
            <a:rect l="l" t="t" r="r" b="b"/>
            <a:pathLst>
              <a:path w="2394585" h="3079115">
                <a:moveTo>
                  <a:pt x="0" y="0"/>
                </a:moveTo>
                <a:lnTo>
                  <a:pt x="2393992" y="3078891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9171" y="1197952"/>
            <a:ext cx="4207510" cy="3890645"/>
          </a:xfrm>
          <a:custGeom>
            <a:avLst/>
            <a:gdLst/>
            <a:ahLst/>
            <a:cxnLst/>
            <a:rect l="l" t="t" r="r" b="b"/>
            <a:pathLst>
              <a:path w="4207509" h="3890645">
                <a:moveTo>
                  <a:pt x="4207268" y="1718678"/>
                </a:moveTo>
                <a:lnTo>
                  <a:pt x="2937078" y="1718678"/>
                </a:lnTo>
                <a:lnTo>
                  <a:pt x="2937078" y="0"/>
                </a:lnTo>
                <a:lnTo>
                  <a:pt x="813219" y="0"/>
                </a:lnTo>
                <a:lnTo>
                  <a:pt x="813219" y="1718678"/>
                </a:lnTo>
                <a:lnTo>
                  <a:pt x="0" y="1718678"/>
                </a:lnTo>
                <a:lnTo>
                  <a:pt x="0" y="3890581"/>
                </a:lnTo>
                <a:lnTo>
                  <a:pt x="4207268" y="3890581"/>
                </a:lnTo>
                <a:lnTo>
                  <a:pt x="4207268" y="1718678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43174" y="1930545"/>
            <a:ext cx="1002665" cy="935355"/>
          </a:xfrm>
          <a:custGeom>
            <a:avLst/>
            <a:gdLst/>
            <a:ahLst/>
            <a:cxnLst/>
            <a:rect l="l" t="t" r="r" b="b"/>
            <a:pathLst>
              <a:path w="1002665" h="935355">
                <a:moveTo>
                  <a:pt x="225579" y="5830"/>
                </a:moveTo>
                <a:lnTo>
                  <a:pt x="185275" y="19543"/>
                </a:lnTo>
                <a:lnTo>
                  <a:pt x="150453" y="41891"/>
                </a:lnTo>
                <a:lnTo>
                  <a:pt x="120670" y="71581"/>
                </a:lnTo>
                <a:lnTo>
                  <a:pt x="95479" y="107318"/>
                </a:lnTo>
                <a:lnTo>
                  <a:pt x="74438" y="147811"/>
                </a:lnTo>
                <a:lnTo>
                  <a:pt x="57101" y="191766"/>
                </a:lnTo>
                <a:lnTo>
                  <a:pt x="43025" y="237889"/>
                </a:lnTo>
                <a:lnTo>
                  <a:pt x="31763" y="284888"/>
                </a:lnTo>
                <a:lnTo>
                  <a:pt x="22872" y="331470"/>
                </a:lnTo>
                <a:lnTo>
                  <a:pt x="15908" y="376340"/>
                </a:lnTo>
                <a:lnTo>
                  <a:pt x="10426" y="418207"/>
                </a:lnTo>
                <a:lnTo>
                  <a:pt x="5792" y="460451"/>
                </a:lnTo>
                <a:lnTo>
                  <a:pt x="2101" y="506480"/>
                </a:lnTo>
                <a:lnTo>
                  <a:pt x="0" y="555042"/>
                </a:lnTo>
                <a:lnTo>
                  <a:pt x="134" y="604883"/>
                </a:lnTo>
                <a:lnTo>
                  <a:pt x="3151" y="654752"/>
                </a:lnTo>
                <a:lnTo>
                  <a:pt x="9698" y="703394"/>
                </a:lnTo>
                <a:lnTo>
                  <a:pt x="20421" y="749558"/>
                </a:lnTo>
                <a:lnTo>
                  <a:pt x="35966" y="791990"/>
                </a:lnTo>
                <a:lnTo>
                  <a:pt x="56980" y="829439"/>
                </a:lnTo>
                <a:lnTo>
                  <a:pt x="84110" y="860650"/>
                </a:lnTo>
                <a:lnTo>
                  <a:pt x="118002" y="884372"/>
                </a:lnTo>
                <a:lnTo>
                  <a:pt x="187658" y="909288"/>
                </a:lnTo>
                <a:lnTo>
                  <a:pt x="231889" y="918797"/>
                </a:lnTo>
                <a:lnTo>
                  <a:pt x="280966" y="926234"/>
                </a:lnTo>
                <a:lnTo>
                  <a:pt x="333819" y="931520"/>
                </a:lnTo>
                <a:lnTo>
                  <a:pt x="389382" y="934575"/>
                </a:lnTo>
                <a:lnTo>
                  <a:pt x="446586" y="935318"/>
                </a:lnTo>
                <a:lnTo>
                  <a:pt x="504364" y="933672"/>
                </a:lnTo>
                <a:lnTo>
                  <a:pt x="561647" y="929554"/>
                </a:lnTo>
                <a:lnTo>
                  <a:pt x="617369" y="922887"/>
                </a:lnTo>
                <a:lnTo>
                  <a:pt x="670462" y="913591"/>
                </a:lnTo>
                <a:lnTo>
                  <a:pt x="719857" y="901584"/>
                </a:lnTo>
                <a:lnTo>
                  <a:pt x="764486" y="886789"/>
                </a:lnTo>
                <a:lnTo>
                  <a:pt x="803283" y="869125"/>
                </a:lnTo>
                <a:lnTo>
                  <a:pt x="864317" y="820890"/>
                </a:lnTo>
                <a:lnTo>
                  <a:pt x="891371" y="786152"/>
                </a:lnTo>
                <a:lnTo>
                  <a:pt x="916086" y="745416"/>
                </a:lnTo>
                <a:lnTo>
                  <a:pt x="938207" y="699798"/>
                </a:lnTo>
                <a:lnTo>
                  <a:pt x="957480" y="650417"/>
                </a:lnTo>
                <a:lnTo>
                  <a:pt x="973648" y="598390"/>
                </a:lnTo>
                <a:lnTo>
                  <a:pt x="986458" y="544833"/>
                </a:lnTo>
                <a:lnTo>
                  <a:pt x="995655" y="490865"/>
                </a:lnTo>
                <a:lnTo>
                  <a:pt x="1000983" y="437603"/>
                </a:lnTo>
                <a:lnTo>
                  <a:pt x="1002189" y="386164"/>
                </a:lnTo>
                <a:lnTo>
                  <a:pt x="999016" y="337665"/>
                </a:lnTo>
                <a:lnTo>
                  <a:pt x="991212" y="293224"/>
                </a:lnTo>
                <a:lnTo>
                  <a:pt x="978519" y="253957"/>
                </a:lnTo>
                <a:lnTo>
                  <a:pt x="938411" y="195553"/>
                </a:lnTo>
                <a:lnTo>
                  <a:pt x="908140" y="170924"/>
                </a:lnTo>
                <a:lnTo>
                  <a:pt x="870909" y="147267"/>
                </a:lnTo>
                <a:lnTo>
                  <a:pt x="827755" y="124753"/>
                </a:lnTo>
                <a:lnTo>
                  <a:pt x="779716" y="103551"/>
                </a:lnTo>
                <a:lnTo>
                  <a:pt x="727830" y="83833"/>
                </a:lnTo>
                <a:lnTo>
                  <a:pt x="673133" y="65771"/>
                </a:lnTo>
                <a:lnTo>
                  <a:pt x="616664" y="49533"/>
                </a:lnTo>
                <a:lnTo>
                  <a:pt x="559459" y="35291"/>
                </a:lnTo>
                <a:lnTo>
                  <a:pt x="502557" y="23217"/>
                </a:lnTo>
                <a:lnTo>
                  <a:pt x="446993" y="13479"/>
                </a:lnTo>
                <a:lnTo>
                  <a:pt x="393807" y="6250"/>
                </a:lnTo>
                <a:lnTo>
                  <a:pt x="344035" y="1700"/>
                </a:lnTo>
                <a:lnTo>
                  <a:pt x="298714" y="0"/>
                </a:lnTo>
                <a:lnTo>
                  <a:pt x="258883" y="1319"/>
                </a:lnTo>
                <a:lnTo>
                  <a:pt x="225579" y="583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3240" y="5250547"/>
            <a:ext cx="9531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8303" y="5250548"/>
            <a:ext cx="9175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6582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379" y="1911156"/>
            <a:ext cx="1246505" cy="1454785"/>
            <a:chOff x="779379" y="1911156"/>
            <a:chExt cx="1246505" cy="1454785"/>
          </a:xfrm>
        </p:grpSpPr>
        <p:sp>
          <p:nvSpPr>
            <p:cNvPr id="4" name="object 4"/>
            <p:cNvSpPr/>
            <p:nvPr/>
          </p:nvSpPr>
          <p:spPr>
            <a:xfrm>
              <a:off x="779379" y="280592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5" name="object 15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2" name="object 22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4822" y="3085674"/>
              <a:ext cx="1454785" cy="830580"/>
            </a:xfrm>
            <a:custGeom>
              <a:avLst/>
              <a:gdLst/>
              <a:ahLst/>
              <a:cxnLst/>
              <a:rect l="l" t="t" r="r" b="b"/>
              <a:pathLst>
                <a:path w="1454785" h="830579">
                  <a:moveTo>
                    <a:pt x="1454711" y="83057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99770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61665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5934" y="1153035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03073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3900" baseline="-14957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03" y="2029062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01649" y="1847966"/>
          <a:ext cx="3160395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32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56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96484" y="1292086"/>
            <a:ext cx="4403725" cy="3931920"/>
            <a:chOff x="496484" y="1292086"/>
            <a:chExt cx="4403725" cy="3931920"/>
          </a:xfrm>
        </p:grpSpPr>
        <p:sp>
          <p:nvSpPr>
            <p:cNvPr id="7" name="object 7"/>
            <p:cNvSpPr/>
            <p:nvPr/>
          </p:nvSpPr>
          <p:spPr>
            <a:xfrm>
              <a:off x="3470197" y="1292086"/>
              <a:ext cx="1430020" cy="3897629"/>
            </a:xfrm>
            <a:custGeom>
              <a:avLst/>
              <a:gdLst/>
              <a:ahLst/>
              <a:cxnLst/>
              <a:rect l="l" t="t" r="r" b="b"/>
              <a:pathLst>
                <a:path w="1430020" h="3897629">
                  <a:moveTo>
                    <a:pt x="1191289" y="0"/>
                  </a:moveTo>
                  <a:lnTo>
                    <a:pt x="238264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8" y="40691"/>
                  </a:lnTo>
                  <a:lnTo>
                    <a:pt x="69786" y="69786"/>
                  </a:lnTo>
                  <a:lnTo>
                    <a:pt x="40691" y="105048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4"/>
                  </a:lnTo>
                  <a:lnTo>
                    <a:pt x="0" y="3658867"/>
                  </a:lnTo>
                  <a:lnTo>
                    <a:pt x="4840" y="3706886"/>
                  </a:lnTo>
                  <a:lnTo>
                    <a:pt x="18724" y="3751610"/>
                  </a:lnTo>
                  <a:lnTo>
                    <a:pt x="40691" y="3792083"/>
                  </a:lnTo>
                  <a:lnTo>
                    <a:pt x="69786" y="3827345"/>
                  </a:lnTo>
                  <a:lnTo>
                    <a:pt x="105048" y="3856440"/>
                  </a:lnTo>
                  <a:lnTo>
                    <a:pt x="145521" y="3878408"/>
                  </a:lnTo>
                  <a:lnTo>
                    <a:pt x="190246" y="3892291"/>
                  </a:lnTo>
                  <a:lnTo>
                    <a:pt x="238264" y="3897132"/>
                  </a:lnTo>
                  <a:lnTo>
                    <a:pt x="1191289" y="3897132"/>
                  </a:lnTo>
                  <a:lnTo>
                    <a:pt x="1239308" y="3892291"/>
                  </a:lnTo>
                  <a:lnTo>
                    <a:pt x="1284033" y="3878408"/>
                  </a:lnTo>
                  <a:lnTo>
                    <a:pt x="1324506" y="3856440"/>
                  </a:lnTo>
                  <a:lnTo>
                    <a:pt x="1359768" y="3827345"/>
                  </a:lnTo>
                  <a:lnTo>
                    <a:pt x="1388863" y="3792083"/>
                  </a:lnTo>
                  <a:lnTo>
                    <a:pt x="1410831" y="3751610"/>
                  </a:lnTo>
                  <a:lnTo>
                    <a:pt x="1424714" y="3706886"/>
                  </a:lnTo>
                  <a:lnTo>
                    <a:pt x="1429555" y="3658867"/>
                  </a:lnTo>
                  <a:lnTo>
                    <a:pt x="1429555" y="238264"/>
                  </a:lnTo>
                  <a:lnTo>
                    <a:pt x="1424714" y="190246"/>
                  </a:lnTo>
                  <a:lnTo>
                    <a:pt x="1410831" y="145521"/>
                  </a:lnTo>
                  <a:lnTo>
                    <a:pt x="1388863" y="105048"/>
                  </a:lnTo>
                  <a:lnTo>
                    <a:pt x="1359768" y="69786"/>
                  </a:lnTo>
                  <a:lnTo>
                    <a:pt x="1324506" y="40691"/>
                  </a:lnTo>
                  <a:lnTo>
                    <a:pt x="1284033" y="18724"/>
                  </a:lnTo>
                  <a:lnTo>
                    <a:pt x="1239308" y="4840"/>
                  </a:lnTo>
                  <a:lnTo>
                    <a:pt x="119128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84" y="1292086"/>
              <a:ext cx="1430020" cy="3931920"/>
            </a:xfrm>
            <a:custGeom>
              <a:avLst/>
              <a:gdLst/>
              <a:ahLst/>
              <a:cxnLst/>
              <a:rect l="l" t="t" r="r" b="b"/>
              <a:pathLst>
                <a:path w="1430020" h="3931920">
                  <a:moveTo>
                    <a:pt x="1191292" y="0"/>
                  </a:moveTo>
                  <a:lnTo>
                    <a:pt x="238262" y="0"/>
                  </a:lnTo>
                  <a:lnTo>
                    <a:pt x="190243" y="4840"/>
                  </a:lnTo>
                  <a:lnTo>
                    <a:pt x="145519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19"/>
                  </a:lnTo>
                  <a:lnTo>
                    <a:pt x="4840" y="190244"/>
                  </a:lnTo>
                  <a:lnTo>
                    <a:pt x="0" y="238262"/>
                  </a:lnTo>
                  <a:lnTo>
                    <a:pt x="0" y="3693135"/>
                  </a:lnTo>
                  <a:lnTo>
                    <a:pt x="4840" y="3741153"/>
                  </a:lnTo>
                  <a:lnTo>
                    <a:pt x="18723" y="3785877"/>
                  </a:lnTo>
                  <a:lnTo>
                    <a:pt x="40691" y="3826349"/>
                  </a:lnTo>
                  <a:lnTo>
                    <a:pt x="69785" y="3861611"/>
                  </a:lnTo>
                  <a:lnTo>
                    <a:pt x="105047" y="3890705"/>
                  </a:lnTo>
                  <a:lnTo>
                    <a:pt x="145519" y="3912672"/>
                  </a:lnTo>
                  <a:lnTo>
                    <a:pt x="190243" y="3926556"/>
                  </a:lnTo>
                  <a:lnTo>
                    <a:pt x="238262" y="3931396"/>
                  </a:lnTo>
                  <a:lnTo>
                    <a:pt x="1191292" y="3931396"/>
                  </a:lnTo>
                  <a:lnTo>
                    <a:pt x="1239310" y="3926556"/>
                  </a:lnTo>
                  <a:lnTo>
                    <a:pt x="1284035" y="3912672"/>
                  </a:lnTo>
                  <a:lnTo>
                    <a:pt x="1324507" y="3890705"/>
                  </a:lnTo>
                  <a:lnTo>
                    <a:pt x="1359769" y="3861611"/>
                  </a:lnTo>
                  <a:lnTo>
                    <a:pt x="1388863" y="3826349"/>
                  </a:lnTo>
                  <a:lnTo>
                    <a:pt x="1410830" y="3785877"/>
                  </a:lnTo>
                  <a:lnTo>
                    <a:pt x="1424714" y="3741153"/>
                  </a:lnTo>
                  <a:lnTo>
                    <a:pt x="1429554" y="3693135"/>
                  </a:lnTo>
                  <a:lnTo>
                    <a:pt x="1429554" y="238262"/>
                  </a:lnTo>
                  <a:lnTo>
                    <a:pt x="1424714" y="190244"/>
                  </a:lnTo>
                  <a:lnTo>
                    <a:pt x="1410830" y="145519"/>
                  </a:lnTo>
                  <a:lnTo>
                    <a:pt x="1388863" y="105047"/>
                  </a:lnTo>
                  <a:lnTo>
                    <a:pt x="1359769" y="69785"/>
                  </a:lnTo>
                  <a:lnTo>
                    <a:pt x="1324507" y="40691"/>
                  </a:lnTo>
                  <a:lnTo>
                    <a:pt x="1284035" y="18723"/>
                  </a:lnTo>
                  <a:lnTo>
                    <a:pt x="1239310" y="4840"/>
                  </a:lnTo>
                  <a:lnTo>
                    <a:pt x="11912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543" y="14343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3240" y="5231100"/>
            <a:ext cx="953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8303" y="5231102"/>
            <a:ext cx="917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77443" y="5308634"/>
            <a:ext cx="5504815" cy="1015365"/>
            <a:chOff x="6177443" y="5308634"/>
            <a:chExt cx="5504815" cy="1015365"/>
          </a:xfrm>
        </p:grpSpPr>
        <p:sp>
          <p:nvSpPr>
            <p:cNvPr id="13" name="object 13"/>
            <p:cNvSpPr/>
            <p:nvPr/>
          </p:nvSpPr>
          <p:spPr>
            <a:xfrm>
              <a:off x="6177443" y="5308634"/>
              <a:ext cx="5504815" cy="1015365"/>
            </a:xfrm>
            <a:custGeom>
              <a:avLst/>
              <a:gdLst/>
              <a:ahLst/>
              <a:cxnLst/>
              <a:rect l="l" t="t" r="r" b="b"/>
              <a:pathLst>
                <a:path w="5504815" h="1015364">
                  <a:moveTo>
                    <a:pt x="5504596" y="0"/>
                  </a:moveTo>
                  <a:lnTo>
                    <a:pt x="0" y="0"/>
                  </a:lnTo>
                  <a:lnTo>
                    <a:pt x="0" y="1014818"/>
                  </a:lnTo>
                  <a:lnTo>
                    <a:pt x="5504596" y="1014818"/>
                  </a:lnTo>
                  <a:lnTo>
                    <a:pt x="550459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94334" y="5916244"/>
              <a:ext cx="3577590" cy="283845"/>
            </a:xfrm>
            <a:custGeom>
              <a:avLst/>
              <a:gdLst/>
              <a:ahLst/>
              <a:cxnLst/>
              <a:rect l="l" t="t" r="r" b="b"/>
              <a:pathLst>
                <a:path w="3577590" h="283845">
                  <a:moveTo>
                    <a:pt x="94945" y="0"/>
                  </a:moveTo>
                  <a:lnTo>
                    <a:pt x="91084" y="0"/>
                  </a:lnTo>
                  <a:lnTo>
                    <a:pt x="74688" y="1219"/>
                  </a:lnTo>
                  <a:lnTo>
                    <a:pt x="38760" y="16002"/>
                  </a:lnTo>
                  <a:lnTo>
                    <a:pt x="21628" y="59537"/>
                  </a:lnTo>
                  <a:lnTo>
                    <a:pt x="21526" y="65049"/>
                  </a:lnTo>
                  <a:lnTo>
                    <a:pt x="21640" y="68605"/>
                  </a:lnTo>
                  <a:lnTo>
                    <a:pt x="22301" y="75425"/>
                  </a:lnTo>
                  <a:lnTo>
                    <a:pt x="23393" y="82664"/>
                  </a:lnTo>
                  <a:lnTo>
                    <a:pt x="24930" y="90335"/>
                  </a:lnTo>
                  <a:lnTo>
                    <a:pt x="27254" y="100863"/>
                  </a:lnTo>
                  <a:lnTo>
                    <a:pt x="28422" y="107899"/>
                  </a:lnTo>
                  <a:lnTo>
                    <a:pt x="28422" y="118325"/>
                  </a:lnTo>
                  <a:lnTo>
                    <a:pt x="26060" y="123901"/>
                  </a:lnTo>
                  <a:lnTo>
                    <a:pt x="16637" y="132537"/>
                  </a:lnTo>
                  <a:lnTo>
                    <a:pt x="9525" y="134835"/>
                  </a:lnTo>
                  <a:lnTo>
                    <a:pt x="0" y="135140"/>
                  </a:lnTo>
                  <a:lnTo>
                    <a:pt x="0" y="147345"/>
                  </a:lnTo>
                  <a:lnTo>
                    <a:pt x="9525" y="147637"/>
                  </a:lnTo>
                  <a:lnTo>
                    <a:pt x="16637" y="149948"/>
                  </a:lnTo>
                  <a:lnTo>
                    <a:pt x="26060" y="158572"/>
                  </a:lnTo>
                  <a:lnTo>
                    <a:pt x="28422" y="164160"/>
                  </a:lnTo>
                  <a:lnTo>
                    <a:pt x="28422" y="174574"/>
                  </a:lnTo>
                  <a:lnTo>
                    <a:pt x="27254" y="181622"/>
                  </a:lnTo>
                  <a:lnTo>
                    <a:pt x="24930" y="192138"/>
                  </a:lnTo>
                  <a:lnTo>
                    <a:pt x="23393" y="199809"/>
                  </a:lnTo>
                  <a:lnTo>
                    <a:pt x="22301" y="207060"/>
                  </a:lnTo>
                  <a:lnTo>
                    <a:pt x="21640" y="213880"/>
                  </a:lnTo>
                  <a:lnTo>
                    <a:pt x="21424" y="220268"/>
                  </a:lnTo>
                  <a:lnTo>
                    <a:pt x="22517" y="235292"/>
                  </a:lnTo>
                  <a:lnTo>
                    <a:pt x="48539" y="274599"/>
                  </a:lnTo>
                  <a:lnTo>
                    <a:pt x="91084" y="283819"/>
                  </a:lnTo>
                  <a:lnTo>
                    <a:pt x="94945" y="283819"/>
                  </a:lnTo>
                  <a:lnTo>
                    <a:pt x="94945" y="272503"/>
                  </a:lnTo>
                  <a:lnTo>
                    <a:pt x="92722" y="272503"/>
                  </a:lnTo>
                  <a:lnTo>
                    <a:pt x="82511" y="271805"/>
                  </a:lnTo>
                  <a:lnTo>
                    <a:pt x="49784" y="246075"/>
                  </a:lnTo>
                  <a:lnTo>
                    <a:pt x="46723" y="222948"/>
                  </a:lnTo>
                  <a:lnTo>
                    <a:pt x="46913" y="217436"/>
                  </a:lnTo>
                  <a:lnTo>
                    <a:pt x="47472" y="211302"/>
                  </a:lnTo>
                  <a:lnTo>
                    <a:pt x="48399" y="204558"/>
                  </a:lnTo>
                  <a:lnTo>
                    <a:pt x="49707" y="197192"/>
                  </a:lnTo>
                  <a:lnTo>
                    <a:pt x="51689" y="186982"/>
                  </a:lnTo>
                  <a:lnTo>
                    <a:pt x="52679" y="179692"/>
                  </a:lnTo>
                  <a:lnTo>
                    <a:pt x="52679" y="166890"/>
                  </a:lnTo>
                  <a:lnTo>
                    <a:pt x="50203" y="159969"/>
                  </a:lnTo>
                  <a:lnTo>
                    <a:pt x="40284" y="149148"/>
                  </a:lnTo>
                  <a:lnTo>
                    <a:pt x="34378" y="145161"/>
                  </a:lnTo>
                  <a:lnTo>
                    <a:pt x="27533" y="142582"/>
                  </a:lnTo>
                  <a:lnTo>
                    <a:pt x="27533" y="139903"/>
                  </a:lnTo>
                  <a:lnTo>
                    <a:pt x="34378" y="137325"/>
                  </a:lnTo>
                  <a:lnTo>
                    <a:pt x="40284" y="133324"/>
                  </a:lnTo>
                  <a:lnTo>
                    <a:pt x="50203" y="122516"/>
                  </a:lnTo>
                  <a:lnTo>
                    <a:pt x="52679" y="115595"/>
                  </a:lnTo>
                  <a:lnTo>
                    <a:pt x="52679" y="102793"/>
                  </a:lnTo>
                  <a:lnTo>
                    <a:pt x="51689" y="95504"/>
                  </a:lnTo>
                  <a:lnTo>
                    <a:pt x="49707" y="85280"/>
                  </a:lnTo>
                  <a:lnTo>
                    <a:pt x="48399" y="77927"/>
                  </a:lnTo>
                  <a:lnTo>
                    <a:pt x="47472" y="71183"/>
                  </a:lnTo>
                  <a:lnTo>
                    <a:pt x="46913" y="65049"/>
                  </a:lnTo>
                  <a:lnTo>
                    <a:pt x="46723" y="59537"/>
                  </a:lnTo>
                  <a:lnTo>
                    <a:pt x="47485" y="47561"/>
                  </a:lnTo>
                  <a:lnTo>
                    <a:pt x="73482" y="14122"/>
                  </a:lnTo>
                  <a:lnTo>
                    <a:pt x="92722" y="11315"/>
                  </a:lnTo>
                  <a:lnTo>
                    <a:pt x="94945" y="11315"/>
                  </a:lnTo>
                  <a:lnTo>
                    <a:pt x="94945" y="0"/>
                  </a:lnTo>
                  <a:close/>
                </a:path>
                <a:path w="3577590" h="283845">
                  <a:moveTo>
                    <a:pt x="224751" y="12242"/>
                  </a:moveTo>
                  <a:lnTo>
                    <a:pt x="220738" y="787"/>
                  </a:lnTo>
                  <a:lnTo>
                    <a:pt x="200266" y="8178"/>
                  </a:lnTo>
                  <a:lnTo>
                    <a:pt x="182321" y="18884"/>
                  </a:lnTo>
                  <a:lnTo>
                    <a:pt x="153987" y="50279"/>
                  </a:lnTo>
                  <a:lnTo>
                    <a:pt x="136512" y="92227"/>
                  </a:lnTo>
                  <a:lnTo>
                    <a:pt x="130695" y="142024"/>
                  </a:lnTo>
                  <a:lnTo>
                    <a:pt x="132143" y="167957"/>
                  </a:lnTo>
                  <a:lnTo>
                    <a:pt x="143751" y="213842"/>
                  </a:lnTo>
                  <a:lnTo>
                    <a:pt x="166789" y="251066"/>
                  </a:lnTo>
                  <a:lnTo>
                    <a:pt x="200202" y="275729"/>
                  </a:lnTo>
                  <a:lnTo>
                    <a:pt x="220738" y="283108"/>
                  </a:lnTo>
                  <a:lnTo>
                    <a:pt x="224307" y="271653"/>
                  </a:lnTo>
                  <a:lnTo>
                    <a:pt x="208216" y="264528"/>
                  </a:lnTo>
                  <a:lnTo>
                    <a:pt x="194335" y="254609"/>
                  </a:lnTo>
                  <a:lnTo>
                    <a:pt x="165862" y="208368"/>
                  </a:lnTo>
                  <a:lnTo>
                    <a:pt x="157492" y="165442"/>
                  </a:lnTo>
                  <a:lnTo>
                    <a:pt x="156438" y="140538"/>
                  </a:lnTo>
                  <a:lnTo>
                    <a:pt x="157492" y="116446"/>
                  </a:lnTo>
                  <a:lnTo>
                    <a:pt x="165862" y="74663"/>
                  </a:lnTo>
                  <a:lnTo>
                    <a:pt x="194449" y="29159"/>
                  </a:lnTo>
                  <a:lnTo>
                    <a:pt x="208470" y="19342"/>
                  </a:lnTo>
                  <a:lnTo>
                    <a:pt x="224751" y="12242"/>
                  </a:lnTo>
                  <a:close/>
                </a:path>
                <a:path w="3577590" h="283845">
                  <a:moveTo>
                    <a:pt x="1054963" y="142024"/>
                  </a:moveTo>
                  <a:lnTo>
                    <a:pt x="1049134" y="92227"/>
                  </a:lnTo>
                  <a:lnTo>
                    <a:pt x="1031671" y="50279"/>
                  </a:lnTo>
                  <a:lnTo>
                    <a:pt x="1003338" y="18884"/>
                  </a:lnTo>
                  <a:lnTo>
                    <a:pt x="964920" y="787"/>
                  </a:lnTo>
                  <a:lnTo>
                    <a:pt x="960907" y="12242"/>
                  </a:lnTo>
                  <a:lnTo>
                    <a:pt x="977252" y="19342"/>
                  </a:lnTo>
                  <a:lnTo>
                    <a:pt x="991298" y="29159"/>
                  </a:lnTo>
                  <a:lnTo>
                    <a:pt x="1019835" y="74663"/>
                  </a:lnTo>
                  <a:lnTo>
                    <a:pt x="1028179" y="116446"/>
                  </a:lnTo>
                  <a:lnTo>
                    <a:pt x="1029220" y="140538"/>
                  </a:lnTo>
                  <a:lnTo>
                    <a:pt x="1028166" y="165442"/>
                  </a:lnTo>
                  <a:lnTo>
                    <a:pt x="1019797" y="208368"/>
                  </a:lnTo>
                  <a:lnTo>
                    <a:pt x="991323" y="254609"/>
                  </a:lnTo>
                  <a:lnTo>
                    <a:pt x="961351" y="271653"/>
                  </a:lnTo>
                  <a:lnTo>
                    <a:pt x="964920" y="283108"/>
                  </a:lnTo>
                  <a:lnTo>
                    <a:pt x="1003427" y="265049"/>
                  </a:lnTo>
                  <a:lnTo>
                    <a:pt x="1031748" y="233781"/>
                  </a:lnTo>
                  <a:lnTo>
                    <a:pt x="1049159" y="191897"/>
                  </a:lnTo>
                  <a:lnTo>
                    <a:pt x="1053515" y="167957"/>
                  </a:lnTo>
                  <a:lnTo>
                    <a:pt x="1054963" y="142024"/>
                  </a:lnTo>
                  <a:close/>
                </a:path>
                <a:path w="3577590" h="283845">
                  <a:moveTo>
                    <a:pt x="3576967" y="135280"/>
                  </a:moveTo>
                  <a:lnTo>
                    <a:pt x="3567442" y="134988"/>
                  </a:lnTo>
                  <a:lnTo>
                    <a:pt x="3560330" y="132676"/>
                  </a:lnTo>
                  <a:lnTo>
                    <a:pt x="3550894" y="124053"/>
                  </a:lnTo>
                  <a:lnTo>
                    <a:pt x="3548545" y="118465"/>
                  </a:lnTo>
                  <a:lnTo>
                    <a:pt x="3548545" y="108051"/>
                  </a:lnTo>
                  <a:lnTo>
                    <a:pt x="3549713" y="101003"/>
                  </a:lnTo>
                  <a:lnTo>
                    <a:pt x="3552037" y="90487"/>
                  </a:lnTo>
                  <a:lnTo>
                    <a:pt x="3553574" y="82816"/>
                  </a:lnTo>
                  <a:lnTo>
                    <a:pt x="3554666" y="75565"/>
                  </a:lnTo>
                  <a:lnTo>
                    <a:pt x="3555314" y="68745"/>
                  </a:lnTo>
                  <a:lnTo>
                    <a:pt x="3555542" y="62357"/>
                  </a:lnTo>
                  <a:lnTo>
                    <a:pt x="3554450" y="47853"/>
                  </a:lnTo>
                  <a:lnTo>
                    <a:pt x="3528428" y="9220"/>
                  </a:lnTo>
                  <a:lnTo>
                    <a:pt x="3485883" y="0"/>
                  </a:lnTo>
                  <a:lnTo>
                    <a:pt x="3482022" y="0"/>
                  </a:lnTo>
                  <a:lnTo>
                    <a:pt x="3482022" y="11315"/>
                  </a:lnTo>
                  <a:lnTo>
                    <a:pt x="3484245" y="11315"/>
                  </a:lnTo>
                  <a:lnTo>
                    <a:pt x="3494455" y="12014"/>
                  </a:lnTo>
                  <a:lnTo>
                    <a:pt x="3527183" y="37452"/>
                  </a:lnTo>
                  <a:lnTo>
                    <a:pt x="3530231" y="59677"/>
                  </a:lnTo>
                  <a:lnTo>
                    <a:pt x="3530054" y="65201"/>
                  </a:lnTo>
                  <a:lnTo>
                    <a:pt x="3529495" y="71323"/>
                  </a:lnTo>
                  <a:lnTo>
                    <a:pt x="3528568" y="78066"/>
                  </a:lnTo>
                  <a:lnTo>
                    <a:pt x="3527260" y="85432"/>
                  </a:lnTo>
                  <a:lnTo>
                    <a:pt x="3525278" y="95643"/>
                  </a:lnTo>
                  <a:lnTo>
                    <a:pt x="3524288" y="102946"/>
                  </a:lnTo>
                  <a:lnTo>
                    <a:pt x="3524288" y="115735"/>
                  </a:lnTo>
                  <a:lnTo>
                    <a:pt x="3526764" y="122656"/>
                  </a:lnTo>
                  <a:lnTo>
                    <a:pt x="3536683" y="133477"/>
                  </a:lnTo>
                  <a:lnTo>
                    <a:pt x="3542588" y="137464"/>
                  </a:lnTo>
                  <a:lnTo>
                    <a:pt x="3549434" y="140042"/>
                  </a:lnTo>
                  <a:lnTo>
                    <a:pt x="3549434" y="142722"/>
                  </a:lnTo>
                  <a:lnTo>
                    <a:pt x="3542588" y="145313"/>
                  </a:lnTo>
                  <a:lnTo>
                    <a:pt x="3536683" y="149301"/>
                  </a:lnTo>
                  <a:lnTo>
                    <a:pt x="3526764" y="160121"/>
                  </a:lnTo>
                  <a:lnTo>
                    <a:pt x="3524288" y="167030"/>
                  </a:lnTo>
                  <a:lnTo>
                    <a:pt x="3524288" y="179832"/>
                  </a:lnTo>
                  <a:lnTo>
                    <a:pt x="3525278" y="187134"/>
                  </a:lnTo>
                  <a:lnTo>
                    <a:pt x="3527260" y="197345"/>
                  </a:lnTo>
                  <a:lnTo>
                    <a:pt x="3528568" y="204711"/>
                  </a:lnTo>
                  <a:lnTo>
                    <a:pt x="3529495" y="211455"/>
                  </a:lnTo>
                  <a:lnTo>
                    <a:pt x="3530054" y="217576"/>
                  </a:lnTo>
                  <a:lnTo>
                    <a:pt x="3530231" y="223100"/>
                  </a:lnTo>
                  <a:lnTo>
                    <a:pt x="3529469" y="235585"/>
                  </a:lnTo>
                  <a:lnTo>
                    <a:pt x="3503485" y="269697"/>
                  </a:lnTo>
                  <a:lnTo>
                    <a:pt x="3484245" y="272503"/>
                  </a:lnTo>
                  <a:lnTo>
                    <a:pt x="3482022" y="272503"/>
                  </a:lnTo>
                  <a:lnTo>
                    <a:pt x="3482022" y="283819"/>
                  </a:lnTo>
                  <a:lnTo>
                    <a:pt x="3485883" y="283819"/>
                  </a:lnTo>
                  <a:lnTo>
                    <a:pt x="3502266" y="282600"/>
                  </a:lnTo>
                  <a:lnTo>
                    <a:pt x="3538194" y="267817"/>
                  </a:lnTo>
                  <a:lnTo>
                    <a:pt x="3555542" y="220421"/>
                  </a:lnTo>
                  <a:lnTo>
                    <a:pt x="3555314" y="214020"/>
                  </a:lnTo>
                  <a:lnTo>
                    <a:pt x="3554666" y="207213"/>
                  </a:lnTo>
                  <a:lnTo>
                    <a:pt x="3553574" y="199961"/>
                  </a:lnTo>
                  <a:lnTo>
                    <a:pt x="3552037" y="192290"/>
                  </a:lnTo>
                  <a:lnTo>
                    <a:pt x="3549713" y="181775"/>
                  </a:lnTo>
                  <a:lnTo>
                    <a:pt x="3548545" y="174726"/>
                  </a:lnTo>
                  <a:lnTo>
                    <a:pt x="3548545" y="164312"/>
                  </a:lnTo>
                  <a:lnTo>
                    <a:pt x="3550894" y="158724"/>
                  </a:lnTo>
                  <a:lnTo>
                    <a:pt x="3560330" y="150101"/>
                  </a:lnTo>
                  <a:lnTo>
                    <a:pt x="3567442" y="147789"/>
                  </a:lnTo>
                  <a:lnTo>
                    <a:pt x="3576967" y="147485"/>
                  </a:lnTo>
                  <a:lnTo>
                    <a:pt x="3576967" y="1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3484" y="5252416"/>
            <a:ext cx="2333625" cy="96646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553720">
              <a:lnSpc>
                <a:spcPct val="100000"/>
              </a:lnSpc>
              <a:spcBef>
                <a:spcPts val="540"/>
              </a:spcBef>
              <a:tabLst>
                <a:tab pos="1381125" algn="l"/>
                <a:tab pos="2232025" algn="l"/>
              </a:tabLst>
            </a:pPr>
            <a:r>
              <a:rPr sz="2400" spc="235" dirty="0">
                <a:latin typeface="Cambria Math"/>
                <a:cs typeface="Cambria Math"/>
              </a:rPr>
              <a:t>𝖲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17181" y="5917025"/>
            <a:ext cx="924560" cy="282575"/>
          </a:xfrm>
          <a:custGeom>
            <a:avLst/>
            <a:gdLst/>
            <a:ahLst/>
            <a:cxnLst/>
            <a:rect l="l" t="t" r="r" b="b"/>
            <a:pathLst>
              <a:path w="924559" h="282575">
                <a:moveTo>
                  <a:pt x="834228" y="0"/>
                </a:moveTo>
                <a:lnTo>
                  <a:pt x="830210" y="11459"/>
                </a:lnTo>
                <a:lnTo>
                  <a:pt x="846553" y="18552"/>
                </a:lnTo>
                <a:lnTo>
                  <a:pt x="860608" y="28370"/>
                </a:lnTo>
                <a:lnTo>
                  <a:pt x="889146" y="73879"/>
                </a:lnTo>
                <a:lnTo>
                  <a:pt x="897480" y="115662"/>
                </a:lnTo>
                <a:lnTo>
                  <a:pt x="898522" y="139749"/>
                </a:lnTo>
                <a:lnTo>
                  <a:pt x="897476" y="164650"/>
                </a:lnTo>
                <a:lnTo>
                  <a:pt x="889105" y="207587"/>
                </a:lnTo>
                <a:lnTo>
                  <a:pt x="860627" y="253826"/>
                </a:lnTo>
                <a:lnTo>
                  <a:pt x="830657" y="270867"/>
                </a:lnTo>
                <a:lnTo>
                  <a:pt x="834228" y="282326"/>
                </a:lnTo>
                <a:lnTo>
                  <a:pt x="872738" y="264262"/>
                </a:lnTo>
                <a:lnTo>
                  <a:pt x="901052" y="232990"/>
                </a:lnTo>
                <a:lnTo>
                  <a:pt x="918465" y="191113"/>
                </a:lnTo>
                <a:lnTo>
                  <a:pt x="924270" y="141237"/>
                </a:lnTo>
                <a:lnTo>
                  <a:pt x="922814" y="115355"/>
                </a:lnTo>
                <a:lnTo>
                  <a:pt x="911168" y="69479"/>
                </a:lnTo>
                <a:lnTo>
                  <a:pt x="888072" y="32132"/>
                </a:lnTo>
                <a:lnTo>
                  <a:pt x="854697" y="7390"/>
                </a:lnTo>
                <a:lnTo>
                  <a:pt x="834228" y="0"/>
                </a:lnTo>
                <a:close/>
              </a:path>
              <a:path w="924559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91485" y="5827726"/>
            <a:ext cx="97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76300" algn="l"/>
              </a:tabLst>
            </a:pP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09331" y="5917025"/>
            <a:ext cx="931544" cy="282575"/>
          </a:xfrm>
          <a:custGeom>
            <a:avLst/>
            <a:gdLst/>
            <a:ahLst/>
            <a:cxnLst/>
            <a:rect l="l" t="t" r="r" b="b"/>
            <a:pathLst>
              <a:path w="931545" h="282575">
                <a:moveTo>
                  <a:pt x="841277" y="0"/>
                </a:moveTo>
                <a:lnTo>
                  <a:pt x="837258" y="11459"/>
                </a:lnTo>
                <a:lnTo>
                  <a:pt x="853602" y="18552"/>
                </a:lnTo>
                <a:lnTo>
                  <a:pt x="867657" y="28370"/>
                </a:lnTo>
                <a:lnTo>
                  <a:pt x="896194" y="73879"/>
                </a:lnTo>
                <a:lnTo>
                  <a:pt x="904529" y="115662"/>
                </a:lnTo>
                <a:lnTo>
                  <a:pt x="905570" y="139749"/>
                </a:lnTo>
                <a:lnTo>
                  <a:pt x="904524" y="164650"/>
                </a:lnTo>
                <a:lnTo>
                  <a:pt x="896153" y="207587"/>
                </a:lnTo>
                <a:lnTo>
                  <a:pt x="867676" y="253826"/>
                </a:lnTo>
                <a:lnTo>
                  <a:pt x="837705" y="270867"/>
                </a:lnTo>
                <a:lnTo>
                  <a:pt x="841277" y="282326"/>
                </a:lnTo>
                <a:lnTo>
                  <a:pt x="879786" y="264262"/>
                </a:lnTo>
                <a:lnTo>
                  <a:pt x="908102" y="232990"/>
                </a:lnTo>
                <a:lnTo>
                  <a:pt x="925514" y="191113"/>
                </a:lnTo>
                <a:lnTo>
                  <a:pt x="931318" y="141237"/>
                </a:lnTo>
                <a:lnTo>
                  <a:pt x="929863" y="115355"/>
                </a:lnTo>
                <a:lnTo>
                  <a:pt x="918217" y="69479"/>
                </a:lnTo>
                <a:lnTo>
                  <a:pt x="895120" y="32132"/>
                </a:lnTo>
                <a:lnTo>
                  <a:pt x="861745" y="7390"/>
                </a:lnTo>
                <a:lnTo>
                  <a:pt x="841277" y="0"/>
                </a:lnTo>
                <a:close/>
              </a:path>
              <a:path w="93154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3634" y="5827726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01394" algn="l"/>
              </a:tabLst>
            </a:pP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0069" y="1413211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3543" y="297382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20704" y="2952656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3543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46104" y="449210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0891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08339" y="143437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8167" y="1413211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08339" y="297382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94865" y="295265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19503" y="44921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9685" y="4666282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66495" y="1695074"/>
            <a:ext cx="2461260" cy="3117215"/>
            <a:chOff x="1466495" y="1695074"/>
            <a:chExt cx="2461260" cy="3117215"/>
          </a:xfrm>
        </p:grpSpPr>
        <p:sp>
          <p:nvSpPr>
            <p:cNvPr id="34" name="object 34"/>
            <p:cNvSpPr/>
            <p:nvPr/>
          </p:nvSpPr>
          <p:spPr>
            <a:xfrm>
              <a:off x="1500700" y="3253568"/>
              <a:ext cx="2385060" cy="17145"/>
            </a:xfrm>
            <a:custGeom>
              <a:avLst/>
              <a:gdLst/>
              <a:ahLst/>
              <a:cxnLst/>
              <a:rect l="l" t="t" r="r" b="b"/>
              <a:pathLst>
                <a:path w="2385060" h="17145">
                  <a:moveTo>
                    <a:pt x="0" y="17132"/>
                  </a:moveTo>
                  <a:lnTo>
                    <a:pt x="2384902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4347" y="1714124"/>
              <a:ext cx="2394585" cy="3079115"/>
            </a:xfrm>
            <a:custGeom>
              <a:avLst/>
              <a:gdLst/>
              <a:ahLst/>
              <a:cxnLst/>
              <a:rect l="l" t="t" r="r" b="b"/>
              <a:pathLst>
                <a:path w="2394585" h="3079115">
                  <a:moveTo>
                    <a:pt x="0" y="0"/>
                  </a:moveTo>
                  <a:lnTo>
                    <a:pt x="2393992" y="3078891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5545" y="1714124"/>
              <a:ext cx="2423160" cy="3079115"/>
            </a:xfrm>
            <a:custGeom>
              <a:avLst/>
              <a:gdLst/>
              <a:ahLst/>
              <a:cxnLst/>
              <a:rect l="l" t="t" r="r" b="b"/>
              <a:pathLst>
                <a:path w="2423160" h="3079115">
                  <a:moveTo>
                    <a:pt x="0" y="3078891"/>
                  </a:moveTo>
                  <a:lnTo>
                    <a:pt x="2422794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871206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875" y="2571718"/>
            <a:ext cx="838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4170" algn="l"/>
              </a:tabLst>
            </a:pPr>
            <a:r>
              <a:rPr spc="-10" dirty="0">
                <a:solidFill>
                  <a:srgbClr val="002060"/>
                </a:solidFill>
              </a:rPr>
              <a:t>Maximum-Weight</a:t>
            </a:r>
            <a:r>
              <a:rPr dirty="0">
                <a:solidFill>
                  <a:srgbClr val="002060"/>
                </a:solidFill>
              </a:rPr>
              <a:t>	Bipartite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25288450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731" y="114817"/>
            <a:ext cx="455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Maximum</a:t>
            </a:r>
            <a:r>
              <a:rPr spc="-35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261" y="1582656"/>
            <a:ext cx="5283200" cy="2827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17525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Pet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adoption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 problem.</a:t>
            </a:r>
            <a:endParaRPr sz="2800">
              <a:latin typeface="Calibri"/>
              <a:cs typeface="Calibri"/>
            </a:endParaRPr>
          </a:p>
          <a:p>
            <a:pPr marL="241300" marR="403225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quantifies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person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loves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pet.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78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Maximize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E9887C"/>
                </a:solidFill>
                <a:latin typeface="Calibri"/>
                <a:cs typeface="Calibri"/>
              </a:rPr>
              <a:t>Maximize</a:t>
            </a:r>
            <a:r>
              <a:rPr sz="2800" spc="-130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9887C"/>
                </a:solidFill>
                <a:latin typeface="Calibri"/>
                <a:cs typeface="Calibri"/>
              </a:rPr>
              <a:t>people’s</a:t>
            </a:r>
            <a:r>
              <a:rPr sz="2800" spc="-105" dirty="0">
                <a:solidFill>
                  <a:srgbClr val="E98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9887C"/>
                </a:solidFill>
                <a:latin typeface="Calibri"/>
                <a:cs typeface="Calibri"/>
              </a:rPr>
              <a:t>happiness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.)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9250" y="1934608"/>
            <a:ext cx="2874010" cy="3803015"/>
            <a:chOff x="1019250" y="1934608"/>
            <a:chExt cx="2874010" cy="3803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584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0649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0168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168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2735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945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848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7440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4958" y="2931943"/>
            <a:ext cx="3784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10185">
              <a:lnSpc>
                <a:spcPts val="2830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5834" y="34536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5732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6499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67122" y="2025276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1783" y="5058312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21594" y="5074451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38604400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4" y="114817"/>
            <a:ext cx="10416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Hungarian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Algorithm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Maximum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261" y="2324343"/>
            <a:ext cx="5426323" cy="2247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Flip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signs 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weights.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equivalent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minimum matching.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Hungarian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4345" y="1583862"/>
            <a:ext cx="589026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33019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59"/>
              </a:spcBef>
              <a:tabLst>
                <a:tab pos="320294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Idea: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</a:t>
            </a:r>
            <a:r>
              <a:rPr sz="2800" spc="-10" dirty="0">
                <a:latin typeface="Calibri"/>
                <a:cs typeface="Calibri"/>
              </a:rPr>
              <a:t> Matching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4050" b="1" spc="780" baseline="1028" dirty="0">
                <a:latin typeface="DejaVu Sans"/>
                <a:cs typeface="DejaVu Sans"/>
              </a:rPr>
              <a:t>➡</a:t>
            </a:r>
            <a:r>
              <a:rPr sz="4050" b="1" spc="502" baseline="1028" dirty="0">
                <a:latin typeface="DejaVu Sans"/>
                <a:cs typeface="DejaVu Sans"/>
              </a:rPr>
              <a:t> </a:t>
            </a:r>
            <a:r>
              <a:rPr sz="2800" dirty="0">
                <a:latin typeface="Calibri"/>
                <a:cs typeface="Calibri"/>
              </a:rPr>
              <a:t>Min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9250" y="1934608"/>
            <a:ext cx="2874010" cy="3803015"/>
            <a:chOff x="1019250" y="1934608"/>
            <a:chExt cx="2874010" cy="38030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8584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649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0168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168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2735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458" y="1293260"/>
            <a:ext cx="427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9170" algn="l"/>
              </a:tabLst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r>
              <a:rPr sz="2800" b="1" dirty="0">
                <a:solidFill>
                  <a:srgbClr val="4472C4"/>
                </a:solidFill>
                <a:latin typeface="Lucida Bright"/>
                <a:cs typeface="Lucida Bright"/>
              </a:rPr>
              <a:t>	</a:t>
            </a: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848" y="22223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7440" y="25453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4958" y="2931943"/>
            <a:ext cx="3784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10185">
              <a:lnSpc>
                <a:spcPts val="2830"/>
              </a:lnSpc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5834" y="34536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5732" y="371172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6499" y="4111561"/>
            <a:ext cx="23939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solidFill>
                  <a:srgbClr val="E98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67122" y="2025276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1783" y="5058312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21594" y="5074451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5237358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76" y="114817"/>
            <a:ext cx="10416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Hungarian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Algorithm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Maximum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261" y="2324343"/>
            <a:ext cx="4780915" cy="2247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Flip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signs 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equivalent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minimum matching.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Hungarian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4345" y="1583862"/>
            <a:ext cx="589026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33019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59"/>
              </a:spcBef>
              <a:tabLst>
                <a:tab pos="320294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Idea: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</a:t>
            </a:r>
            <a:r>
              <a:rPr sz="2800" spc="-10" dirty="0">
                <a:latin typeface="Calibri"/>
                <a:cs typeface="Calibri"/>
              </a:rPr>
              <a:t> Matching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4050" b="1" spc="780" baseline="1028" dirty="0">
                <a:latin typeface="DejaVu Sans"/>
                <a:cs typeface="DejaVu Sans"/>
              </a:rPr>
              <a:t>➡</a:t>
            </a:r>
            <a:r>
              <a:rPr sz="4050" b="1" spc="502" baseline="1028" dirty="0">
                <a:latin typeface="DejaVu Sans"/>
                <a:cs typeface="DejaVu Sans"/>
              </a:rPr>
              <a:t> </a:t>
            </a:r>
            <a:r>
              <a:rPr sz="2800" dirty="0">
                <a:latin typeface="Calibri"/>
                <a:cs typeface="Calibri"/>
              </a:rPr>
              <a:t>Min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9250" y="1934608"/>
            <a:ext cx="2874010" cy="3803015"/>
            <a:chOff x="1019250" y="1934608"/>
            <a:chExt cx="2874010" cy="38030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8584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649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0168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168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2735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458" y="1293260"/>
            <a:ext cx="427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9170" algn="l"/>
              </a:tabLst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r>
              <a:rPr sz="2800" b="1" dirty="0">
                <a:solidFill>
                  <a:srgbClr val="4472C4"/>
                </a:solidFill>
                <a:latin typeface="Lucida Bright"/>
                <a:cs typeface="Lucida Bright"/>
              </a:rPr>
              <a:t>	</a:t>
            </a: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67122" y="2025276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783" y="5058312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1594" y="5074451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5752" y="327921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8579" y="2209806"/>
            <a:ext cx="726440" cy="11468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775"/>
              </a:lnSpc>
              <a:spcBef>
                <a:spcPts val="2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  <a:p>
            <a:pPr marL="31115">
              <a:lnSpc>
                <a:spcPts val="2775"/>
              </a:lnSpc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97963" y="408534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95391" y="4761986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7963" y="531703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31406" y="3460766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−4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6740" y="373277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8955070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205" y="114817"/>
            <a:ext cx="10416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Hungarian</a:t>
            </a:r>
            <a:r>
              <a:rPr spc="-30" dirty="0"/>
              <a:t> </a:t>
            </a:r>
            <a:r>
              <a:rPr dirty="0"/>
              <a:t>Algorithm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Maximum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9250" y="1934608"/>
            <a:ext cx="2874010" cy="3803015"/>
            <a:chOff x="1019250" y="1934608"/>
            <a:chExt cx="2874010" cy="3803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85846" y="2368641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20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0649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0168" y="3310665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0168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2735" y="4313798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9458" y="1293260"/>
            <a:ext cx="427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9170" algn="l"/>
              </a:tabLst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r>
              <a:rPr sz="2800" b="1" dirty="0">
                <a:solidFill>
                  <a:srgbClr val="4472C4"/>
                </a:solidFill>
                <a:latin typeface="Lucida Bright"/>
                <a:cs typeface="Lucida Bright"/>
              </a:rPr>
              <a:t>	</a:t>
            </a: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005752" y="327921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8579" y="2209806"/>
            <a:ext cx="726440" cy="11468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775"/>
              </a:lnSpc>
              <a:spcBef>
                <a:spcPts val="2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  <a:p>
            <a:pPr marL="31115">
              <a:lnSpc>
                <a:spcPts val="2775"/>
              </a:lnSpc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1406" y="3460766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−4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6740" y="373277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7963" y="408534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5391" y="4761986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7963" y="5317032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9887C"/>
                </a:solidFill>
                <a:latin typeface="Cambria Math"/>
                <a:cs typeface="Cambria Math"/>
              </a:rPr>
              <a:t>−5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456824" y="1906229"/>
            <a:ext cx="54610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546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122" y="2025276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1783" y="5058312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21594" y="5074451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1426424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656" y="114817"/>
            <a:ext cx="536956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Row</a:t>
            </a:r>
            <a:r>
              <a:rPr sz="3600" b="1" spc="-20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 marR="55880" algn="r">
              <a:lnSpc>
                <a:spcPct val="100000"/>
              </a:lnSpc>
              <a:spcBef>
                <a:spcPts val="3604"/>
              </a:spcBef>
              <a:tabLst>
                <a:tab pos="9702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6227" y="2031155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2378" y="3083648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0072" y="4136142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378" y="5188634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824" y="1906229"/>
            <a:ext cx="54610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546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2139141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056" y="114817"/>
            <a:ext cx="494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</a:t>
            </a:r>
            <a:r>
              <a:rPr spc="-35" dirty="0"/>
              <a:t> </a:t>
            </a:r>
            <a:r>
              <a:rPr dirty="0"/>
              <a:t>Row</a:t>
            </a:r>
            <a:r>
              <a:rPr spc="-20" dirty="0"/>
              <a:t> </a:t>
            </a:r>
            <a:r>
              <a:rPr spc="-10" dirty="0"/>
              <a:t>Minima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20794" y="1718785"/>
            <a:ext cx="4243705" cy="4235450"/>
            <a:chOff x="7120794" y="1718785"/>
            <a:chExt cx="424370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2112645" cy="1052830"/>
            </a:xfrm>
            <a:custGeom>
              <a:avLst/>
              <a:gdLst/>
              <a:ahLst/>
              <a:cxnLst/>
              <a:rect l="l" t="t" r="r" b="b"/>
              <a:pathLst>
                <a:path w="2112645" h="1052830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211230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0313" y="2783979"/>
              <a:ext cx="2112645" cy="1052830"/>
            </a:xfrm>
            <a:custGeom>
              <a:avLst/>
              <a:gdLst/>
              <a:ahLst/>
              <a:cxnLst/>
              <a:rect l="l" t="t" r="r" b="b"/>
              <a:pathLst>
                <a:path w="2112645" h="1052829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211230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98779" y="1731485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30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2625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1056157" y="0"/>
                  </a:move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1056157" y="0"/>
                  </a:lnTo>
                  <a:close/>
                </a:path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0313" y="4888966"/>
              <a:ext cx="3168650" cy="1052830"/>
            </a:xfrm>
            <a:custGeom>
              <a:avLst/>
              <a:gdLst/>
              <a:ahLst/>
              <a:cxnLst/>
              <a:rect l="l" t="t" r="r" b="b"/>
              <a:pathLst>
                <a:path w="3168650" h="1052829">
                  <a:moveTo>
                    <a:pt x="3168459" y="0"/>
                  </a:move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3168459" y="1052499"/>
                  </a:lnTo>
                  <a:lnTo>
                    <a:pt x="316845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86472" y="1725135"/>
              <a:ext cx="2112645" cy="4222750"/>
            </a:xfrm>
            <a:custGeom>
              <a:avLst/>
              <a:gdLst/>
              <a:ahLst/>
              <a:cxnLst/>
              <a:rect l="l" t="t" r="r" b="b"/>
              <a:pathLst>
                <a:path w="2112645" h="4222750">
                  <a:moveTo>
                    <a:pt x="0" y="0"/>
                  </a:moveTo>
                  <a:lnTo>
                    <a:pt x="0" y="4222672"/>
                  </a:lnTo>
                </a:path>
                <a:path w="2112645" h="4222750">
                  <a:moveTo>
                    <a:pt x="1056153" y="0"/>
                  </a:moveTo>
                  <a:lnTo>
                    <a:pt x="1056153" y="4222672"/>
                  </a:lnTo>
                </a:path>
                <a:path w="2112645" h="4222750">
                  <a:moveTo>
                    <a:pt x="2112306" y="0"/>
                  </a:moveTo>
                  <a:lnTo>
                    <a:pt x="2112306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969" y="2780803"/>
              <a:ext cx="4237355" cy="0"/>
            </a:xfrm>
            <a:custGeom>
              <a:avLst/>
              <a:gdLst/>
              <a:ahLst/>
              <a:cxnLst/>
              <a:rect l="l" t="t" r="r" b="b"/>
              <a:pathLst>
                <a:path w="4237355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3969" y="2783978"/>
              <a:ext cx="4234180" cy="6350"/>
            </a:xfrm>
            <a:custGeom>
              <a:avLst/>
              <a:gdLst/>
              <a:ahLst/>
              <a:cxnLst/>
              <a:rect l="l" t="t" r="r" b="b"/>
              <a:pathLst>
                <a:path w="4234180" h="6350">
                  <a:moveTo>
                    <a:pt x="0" y="3175"/>
                  </a:moveTo>
                  <a:lnTo>
                    <a:pt x="3174809" y="3175"/>
                  </a:lnTo>
                </a:path>
                <a:path w="4234180" h="6350">
                  <a:moveTo>
                    <a:pt x="4234137" y="0"/>
                  </a:moveTo>
                  <a:lnTo>
                    <a:pt x="4234137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969" y="3833295"/>
              <a:ext cx="4237355" cy="0"/>
            </a:xfrm>
            <a:custGeom>
              <a:avLst/>
              <a:gdLst/>
              <a:ahLst/>
              <a:cxnLst/>
              <a:rect l="l" t="t" r="r" b="b"/>
              <a:pathLst>
                <a:path w="4237355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3969" y="3839645"/>
              <a:ext cx="4237355" cy="0"/>
            </a:xfrm>
            <a:custGeom>
              <a:avLst/>
              <a:gdLst/>
              <a:ahLst/>
              <a:cxnLst/>
              <a:rect l="l" t="t" r="r" b="b"/>
              <a:pathLst>
                <a:path w="4237355">
                  <a:moveTo>
                    <a:pt x="0" y="0"/>
                  </a:moveTo>
                  <a:lnTo>
                    <a:pt x="1062503" y="0"/>
                  </a:lnTo>
                </a:path>
                <a:path w="4237355">
                  <a:moveTo>
                    <a:pt x="2118656" y="0"/>
                  </a:moveTo>
                  <a:lnTo>
                    <a:pt x="4237312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3969" y="4885788"/>
              <a:ext cx="4237355" cy="0"/>
            </a:xfrm>
            <a:custGeom>
              <a:avLst/>
              <a:gdLst/>
              <a:ahLst/>
              <a:cxnLst/>
              <a:rect l="l" t="t" r="r" b="b"/>
              <a:pathLst>
                <a:path w="4237355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23969" y="4888963"/>
              <a:ext cx="4234180" cy="6350"/>
            </a:xfrm>
            <a:custGeom>
              <a:avLst/>
              <a:gdLst/>
              <a:ahLst/>
              <a:cxnLst/>
              <a:rect l="l" t="t" r="r" b="b"/>
              <a:pathLst>
                <a:path w="4234180" h="6350">
                  <a:moveTo>
                    <a:pt x="0" y="3175"/>
                  </a:moveTo>
                  <a:lnTo>
                    <a:pt x="3174809" y="3175"/>
                  </a:lnTo>
                </a:path>
                <a:path w="4234180" h="6350">
                  <a:moveTo>
                    <a:pt x="4234137" y="0"/>
                  </a:moveTo>
                  <a:lnTo>
                    <a:pt x="4234137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0319" y="1725135"/>
              <a:ext cx="4224655" cy="4222750"/>
            </a:xfrm>
            <a:custGeom>
              <a:avLst/>
              <a:gdLst/>
              <a:ahLst/>
              <a:cxnLst/>
              <a:rect l="l" t="t" r="r" b="b"/>
              <a:pathLst>
                <a:path w="4224655" h="4222750">
                  <a:moveTo>
                    <a:pt x="0" y="0"/>
                  </a:moveTo>
                  <a:lnTo>
                    <a:pt x="0" y="4222672"/>
                  </a:lnTo>
                </a:path>
                <a:path w="4224655" h="4222750">
                  <a:moveTo>
                    <a:pt x="4224612" y="0"/>
                  </a:moveTo>
                  <a:lnTo>
                    <a:pt x="4224612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23969" y="1728310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23969" y="5938282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26227" y="2031155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82378" y="3083648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70072" y="4136142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82378" y="5188634"/>
            <a:ext cx="48895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3653" y="1121576"/>
            <a:ext cx="145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29925" y="1718785"/>
            <a:ext cx="2138045" cy="2130425"/>
            <a:chOff x="9229925" y="1718785"/>
            <a:chExt cx="2138045" cy="2130425"/>
          </a:xfrm>
        </p:grpSpPr>
        <p:sp>
          <p:nvSpPr>
            <p:cNvPr id="27" name="object 27"/>
            <p:cNvSpPr/>
            <p:nvPr/>
          </p:nvSpPr>
          <p:spPr>
            <a:xfrm>
              <a:off x="9242625" y="1731485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30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42625" y="1725135"/>
              <a:ext cx="1056640" cy="1065530"/>
            </a:xfrm>
            <a:custGeom>
              <a:avLst/>
              <a:gdLst/>
              <a:ahLst/>
              <a:cxnLst/>
              <a:rect l="l" t="t" r="r" b="b"/>
              <a:pathLst>
                <a:path w="1056640" h="1065530">
                  <a:moveTo>
                    <a:pt x="0" y="0"/>
                  </a:moveTo>
                  <a:lnTo>
                    <a:pt x="0" y="1065193"/>
                  </a:lnTo>
                </a:path>
                <a:path w="1056640" h="1065530">
                  <a:moveTo>
                    <a:pt x="1056153" y="0"/>
                  </a:moveTo>
                  <a:lnTo>
                    <a:pt x="1056153" y="10651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36275" y="1725135"/>
              <a:ext cx="1069340" cy="12700"/>
            </a:xfrm>
            <a:custGeom>
              <a:avLst/>
              <a:gdLst/>
              <a:ahLst/>
              <a:cxnLst/>
              <a:rect l="l" t="t" r="r" b="b"/>
              <a:pathLst>
                <a:path w="1069340" h="12700">
                  <a:moveTo>
                    <a:pt x="0" y="0"/>
                  </a:moveTo>
                  <a:lnTo>
                    <a:pt x="1068853" y="0"/>
                  </a:lnTo>
                  <a:lnTo>
                    <a:pt x="1068853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36275" y="2783978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885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98779" y="2777628"/>
              <a:ext cx="1056640" cy="1065530"/>
            </a:xfrm>
            <a:custGeom>
              <a:avLst/>
              <a:gdLst/>
              <a:ahLst/>
              <a:cxnLst/>
              <a:rect l="l" t="t" r="r" b="b"/>
              <a:pathLst>
                <a:path w="1056640" h="1065529">
                  <a:moveTo>
                    <a:pt x="0" y="0"/>
                  </a:moveTo>
                  <a:lnTo>
                    <a:pt x="0" y="1065193"/>
                  </a:lnTo>
                </a:path>
                <a:path w="1056640" h="1065529">
                  <a:moveTo>
                    <a:pt x="1056153" y="0"/>
                  </a:moveTo>
                  <a:lnTo>
                    <a:pt x="1056153" y="10651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92429" y="2777628"/>
              <a:ext cx="1069340" cy="12700"/>
            </a:xfrm>
            <a:custGeom>
              <a:avLst/>
              <a:gdLst/>
              <a:ahLst/>
              <a:cxnLst/>
              <a:rect l="l" t="t" r="r" b="b"/>
              <a:pathLst>
                <a:path w="1069340" h="12700">
                  <a:moveTo>
                    <a:pt x="0" y="0"/>
                  </a:moveTo>
                  <a:lnTo>
                    <a:pt x="1068853" y="0"/>
                  </a:lnTo>
                  <a:lnTo>
                    <a:pt x="1068853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92429" y="383647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885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13527" y="3002884"/>
            <a:ext cx="1570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180123" y="3830120"/>
            <a:ext cx="3181350" cy="2117725"/>
            <a:chOff x="8180123" y="3830120"/>
            <a:chExt cx="3181350" cy="2117725"/>
          </a:xfrm>
        </p:grpSpPr>
        <p:sp>
          <p:nvSpPr>
            <p:cNvPr id="37" name="object 37"/>
            <p:cNvSpPr/>
            <p:nvPr/>
          </p:nvSpPr>
          <p:spPr>
            <a:xfrm>
              <a:off x="8186473" y="3836470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6473" y="3830120"/>
              <a:ext cx="1056640" cy="1065530"/>
            </a:xfrm>
            <a:custGeom>
              <a:avLst/>
              <a:gdLst/>
              <a:ahLst/>
              <a:cxnLst/>
              <a:rect l="l" t="t" r="r" b="b"/>
              <a:pathLst>
                <a:path w="1056640" h="1065529">
                  <a:moveTo>
                    <a:pt x="0" y="0"/>
                  </a:moveTo>
                  <a:lnTo>
                    <a:pt x="0" y="1065193"/>
                  </a:lnTo>
                </a:path>
                <a:path w="1056640" h="1065529">
                  <a:moveTo>
                    <a:pt x="1056153" y="0"/>
                  </a:moveTo>
                  <a:lnTo>
                    <a:pt x="1056153" y="10651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80123" y="3830120"/>
              <a:ext cx="1069340" cy="12700"/>
            </a:xfrm>
            <a:custGeom>
              <a:avLst/>
              <a:gdLst/>
              <a:ahLst/>
              <a:cxnLst/>
              <a:rect l="l" t="t" r="r" b="b"/>
              <a:pathLst>
                <a:path w="1069340" h="12700">
                  <a:moveTo>
                    <a:pt x="0" y="0"/>
                  </a:moveTo>
                  <a:lnTo>
                    <a:pt x="1068853" y="0"/>
                  </a:lnTo>
                  <a:lnTo>
                    <a:pt x="1068853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80123" y="4888963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885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98779" y="4888963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98779" y="4882613"/>
              <a:ext cx="1056640" cy="1065530"/>
            </a:xfrm>
            <a:custGeom>
              <a:avLst/>
              <a:gdLst/>
              <a:ahLst/>
              <a:cxnLst/>
              <a:rect l="l" t="t" r="r" b="b"/>
              <a:pathLst>
                <a:path w="1056640" h="1065529">
                  <a:moveTo>
                    <a:pt x="0" y="0"/>
                  </a:moveTo>
                  <a:lnTo>
                    <a:pt x="0" y="1065193"/>
                  </a:lnTo>
                </a:path>
                <a:path w="1056640" h="1065529">
                  <a:moveTo>
                    <a:pt x="1056153" y="0"/>
                  </a:moveTo>
                  <a:lnTo>
                    <a:pt x="1056153" y="10651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92429" y="4882613"/>
              <a:ext cx="1069340" cy="12700"/>
            </a:xfrm>
            <a:custGeom>
              <a:avLst/>
              <a:gdLst/>
              <a:ahLst/>
              <a:cxnLst/>
              <a:rect l="l" t="t" r="r" b="b"/>
              <a:pathLst>
                <a:path w="1069340" h="12700">
                  <a:moveTo>
                    <a:pt x="0" y="0"/>
                  </a:moveTo>
                  <a:lnTo>
                    <a:pt x="1068853" y="0"/>
                  </a:lnTo>
                  <a:lnTo>
                    <a:pt x="1068853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92429" y="5941456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885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47684" y="1950391"/>
            <a:ext cx="351409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ts val="3820"/>
              </a:lnSpc>
              <a:spcBef>
                <a:spcPts val="100"/>
              </a:spcBef>
              <a:tabLst>
                <a:tab pos="1021715" algn="l"/>
                <a:tab pos="2078355" algn="l"/>
                <a:tab pos="3256279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2380"/>
              </a:lnSpc>
              <a:tabLst>
                <a:tab pos="1066800" algn="l"/>
              </a:tabLst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9135" y="2436981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05588" y="2436981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608" y="3002884"/>
            <a:ext cx="1842135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ts val="3804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2365"/>
              </a:lnSpc>
              <a:tabLst>
                <a:tab pos="1066800" algn="l"/>
              </a:tabLst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4)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4)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60060" y="3485338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4)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06514" y="3485338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4)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31424" y="1906229"/>
            <a:ext cx="455549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63500">
              <a:lnSpc>
                <a:spcPts val="4215"/>
              </a:lnSpc>
              <a:spcBef>
                <a:spcPts val="4185"/>
              </a:spcBef>
              <a:tabLst>
                <a:tab pos="982344" algn="l"/>
                <a:tab pos="2038350" algn="l"/>
                <a:tab pos="3216910" algn="l"/>
                <a:tab pos="427291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1028700">
              <a:lnSpc>
                <a:spcPts val="2295"/>
              </a:lnSpc>
              <a:tabLst>
                <a:tab pos="2082800" algn="l"/>
              </a:tabLst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158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59135" y="4532974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605588" y="4532974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47684" y="5107870"/>
            <a:ext cx="363601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ts val="3775"/>
              </a:lnSpc>
              <a:spcBef>
                <a:spcPts val="100"/>
              </a:spcBef>
              <a:tabLst>
                <a:tab pos="1144270" algn="l"/>
                <a:tab pos="2078355" algn="l"/>
                <a:tab pos="3134360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-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2335"/>
              </a:lnSpc>
              <a:tabLst>
                <a:tab pos="1066800" algn="l"/>
              </a:tabLst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559135" y="5583118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605588" y="5583118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-(-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551267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056" y="114817"/>
            <a:ext cx="494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</a:t>
            </a:r>
            <a:r>
              <a:rPr spc="-35" dirty="0"/>
              <a:t> </a:t>
            </a:r>
            <a:r>
              <a:rPr dirty="0"/>
              <a:t>Row</a:t>
            </a:r>
            <a:r>
              <a:rPr spc="-20" dirty="0"/>
              <a:t> </a:t>
            </a:r>
            <a:r>
              <a:rPr spc="-10" dirty="0"/>
              <a:t>Minima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8465" y="2031155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4617" y="3083648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2311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4617" y="5188634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73653" y="1121576"/>
            <a:ext cx="145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50" y="3170459"/>
            <a:ext cx="543877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60"/>
              </a:spcBef>
            </a:pPr>
            <a:r>
              <a:rPr sz="2800" spc="-30" dirty="0">
                <a:latin typeface="Calibri"/>
                <a:cs typeface="Calibri"/>
              </a:rPr>
              <a:t>Now,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69066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8337" y="114817"/>
            <a:ext cx="577659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Column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 marR="71120" algn="r">
              <a:lnSpc>
                <a:spcPct val="100000"/>
              </a:lnSpc>
              <a:spcBef>
                <a:spcPts val="3604"/>
              </a:spcBef>
              <a:tabLst>
                <a:tab pos="9702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 dirty="0">
              <a:latin typeface="Cambria Math"/>
              <a:cs typeface="Cambria Math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1226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0132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70132" y="1911156"/>
            <a:ext cx="1793875" cy="2482850"/>
            <a:chOff x="1470132" y="1911156"/>
            <a:chExt cx="1793875" cy="2482850"/>
          </a:xfrm>
        </p:grpSpPr>
        <p:sp>
          <p:nvSpPr>
            <p:cNvPr id="5" name="object 5"/>
            <p:cNvSpPr/>
            <p:nvPr/>
          </p:nvSpPr>
          <p:spPr>
            <a:xfrm>
              <a:off x="2708191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6" name="object 16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5896" y="381314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5160" y="3813144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3" name="object 23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4822" y="3085674"/>
              <a:ext cx="1454785" cy="830580"/>
            </a:xfrm>
            <a:custGeom>
              <a:avLst/>
              <a:gdLst/>
              <a:ahLst/>
              <a:cxnLst/>
              <a:rect l="l" t="t" r="r" b="b"/>
              <a:pathLst>
                <a:path w="1454785" h="830579">
                  <a:moveTo>
                    <a:pt x="1454711" y="83057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155940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  <a:p>
            <a:pPr marL="4178300" indent="0">
              <a:lnSpc>
                <a:spcPct val="100000"/>
              </a:lnSpc>
              <a:spcBef>
                <a:spcPts val="154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3.</a:t>
            </a:r>
            <a:r>
              <a:rPr dirty="0"/>
              <a:t>	Color</a:t>
            </a:r>
            <a:r>
              <a:rPr spc="-40" dirty="0"/>
              <a:t> </a:t>
            </a:r>
            <a:r>
              <a:rPr dirty="0">
                <a:solidFill>
                  <a:srgbClr val="4472C4"/>
                </a:solidFill>
              </a:rPr>
              <a:t>blue</a:t>
            </a:r>
            <a:r>
              <a:rPr spc="-35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vertices</a:t>
            </a:r>
            <a:r>
              <a:rPr dirty="0"/>
              <a:t>’</a:t>
            </a:r>
            <a:r>
              <a:rPr spc="-30" dirty="0"/>
              <a:t> </a:t>
            </a:r>
            <a:r>
              <a:rPr dirty="0"/>
              <a:t>neighbors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as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red</a:t>
            </a:r>
            <a:r>
              <a:rPr spc="-2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40568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8337" y="114817"/>
            <a:ext cx="577659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Column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 marR="71120" algn="r">
              <a:lnSpc>
                <a:spcPct val="100000"/>
              </a:lnSpc>
              <a:spcBef>
                <a:spcPts val="3604"/>
              </a:spcBef>
              <a:tabLst>
                <a:tab pos="9702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8465" y="2031155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4617" y="3083648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6158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2311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30342075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8337" y="114817"/>
            <a:ext cx="577659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Subtract</a:t>
            </a:r>
            <a:r>
              <a:rPr sz="3600" b="1" spc="-3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Column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Minima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 marR="71120" algn="r">
              <a:lnSpc>
                <a:spcPct val="100000"/>
              </a:lnSpc>
              <a:spcBef>
                <a:spcPts val="3604"/>
              </a:spcBef>
              <a:tabLst>
                <a:tab pos="9702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8465" y="2031155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4617" y="3083648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6158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2311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ts val="382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8575" algn="r">
                        <a:lnSpc>
                          <a:spcPts val="238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30480" algn="r">
                        <a:lnSpc>
                          <a:spcPts val="238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35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9845" algn="r">
                        <a:lnSpc>
                          <a:spcPts val="239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35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703580">
                        <a:lnSpc>
                          <a:spcPts val="239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7940" algn="r">
                        <a:lnSpc>
                          <a:spcPts val="236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9845" algn="r">
                        <a:lnSpc>
                          <a:spcPts val="236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8575" algn="r">
                        <a:lnSpc>
                          <a:spcPts val="238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39370" algn="r">
                        <a:lnSpc>
                          <a:spcPts val="238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1270" algn="r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3175" algn="r">
                        <a:lnSpc>
                          <a:spcPts val="234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540" algn="r">
                        <a:lnSpc>
                          <a:spcPts val="236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12065" algn="r">
                        <a:lnSpc>
                          <a:spcPts val="236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ts val="3775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1270" algn="r">
                        <a:lnSpc>
                          <a:spcPts val="233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5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3175" algn="r">
                        <a:lnSpc>
                          <a:spcPts val="233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2540" algn="r">
                        <a:lnSpc>
                          <a:spcPts val="235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R="12065" algn="r">
                        <a:lnSpc>
                          <a:spcPts val="235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258733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737" y="114817"/>
            <a:ext cx="572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</a:t>
            </a:r>
            <a:r>
              <a:rPr spc="-35" dirty="0"/>
              <a:t> </a:t>
            </a:r>
            <a:r>
              <a:rPr dirty="0"/>
              <a:t>Column</a:t>
            </a:r>
            <a:r>
              <a:rPr spc="-25" dirty="0"/>
              <a:t> </a:t>
            </a:r>
            <a:r>
              <a:rPr spc="-10" dirty="0"/>
              <a:t>Minima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8465" y="2031155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4617" y="3083648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6158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2311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73653" y="1121576"/>
            <a:ext cx="145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50" y="3170459"/>
            <a:ext cx="543877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60"/>
              </a:spcBef>
            </a:pPr>
            <a:r>
              <a:rPr sz="2800" spc="-30" dirty="0">
                <a:latin typeface="Calibri"/>
                <a:cs typeface="Calibri"/>
              </a:rPr>
              <a:t>Now,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7864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A.</a:t>
            </a:r>
            <a:r>
              <a:rPr sz="2800" dirty="0">
                <a:latin typeface="Calibri"/>
                <a:cs typeface="Calibri"/>
              </a:rPr>
              <a:t>	Cover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zeros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B.</a:t>
            </a:r>
            <a:r>
              <a:rPr sz="2800" dirty="0">
                <a:latin typeface="Calibri"/>
                <a:cs typeface="Calibri"/>
              </a:rPr>
              <a:t>	Decide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C.</a:t>
            </a:r>
            <a:r>
              <a:rPr sz="2800" dirty="0">
                <a:latin typeface="Calibri"/>
                <a:cs typeface="Calibri"/>
              </a:rPr>
              <a:t>	Create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300" y="3289300"/>
            <a:ext cx="749300" cy="12827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9652242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0313" y="4888966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0" y="1058843"/>
                  </a:moveTo>
                  <a:lnTo>
                    <a:pt x="4237312" y="1058843"/>
                  </a:lnTo>
                </a:path>
                <a:path w="4237355" h="4222750">
                  <a:moveTo>
                    <a:pt x="0" y="2111336"/>
                  </a:moveTo>
                  <a:lnTo>
                    <a:pt x="4237312" y="2111336"/>
                  </a:lnTo>
                </a:path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0319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6472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8975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4124" y="1906229"/>
            <a:ext cx="137414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24" name="object 24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23458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79611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35765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91917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767723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686" y="114817"/>
            <a:ext cx="271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8779" y="4888964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0" y="1058843"/>
                  </a:moveTo>
                  <a:lnTo>
                    <a:pt x="4237312" y="1058843"/>
                  </a:lnTo>
                </a:path>
                <a:path w="4237355" h="4222750">
                  <a:moveTo>
                    <a:pt x="0" y="2111336"/>
                  </a:moveTo>
                  <a:lnTo>
                    <a:pt x="4237312" y="2111336"/>
                  </a:lnTo>
                </a:path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0319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6472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8975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30319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6472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2625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1917" y="510787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4124" y="1906229"/>
            <a:ext cx="137414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8913" y="5034801"/>
            <a:ext cx="288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60851" y="5255147"/>
            <a:ext cx="216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0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289300"/>
            <a:ext cx="749300" cy="63500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33" name="object 33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859866" y="4864369"/>
            <a:ext cx="5285105" cy="1724025"/>
          </a:xfrm>
          <a:custGeom>
            <a:avLst/>
            <a:gdLst/>
            <a:ahLst/>
            <a:cxnLst/>
            <a:rect l="l" t="t" r="r" b="b"/>
            <a:pathLst>
              <a:path w="5285105" h="1724025">
                <a:moveTo>
                  <a:pt x="5284901" y="0"/>
                </a:moveTo>
                <a:lnTo>
                  <a:pt x="0" y="0"/>
                </a:lnTo>
                <a:lnTo>
                  <a:pt x="0" y="1723548"/>
                </a:lnTo>
                <a:lnTo>
                  <a:pt x="5284901" y="1723548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38605" y="4884689"/>
            <a:ext cx="4903470" cy="1635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62865" indent="-342900">
              <a:lnSpc>
                <a:spcPts val="2800"/>
              </a:lnSpc>
              <a:spcBef>
                <a:spcPts val="259"/>
              </a:spcBef>
              <a:tabLst>
                <a:tab pos="354965" algn="l"/>
              </a:tabLst>
            </a:pPr>
            <a:r>
              <a:rPr sz="2400" spc="-50" dirty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r>
              <a:rPr sz="2400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 stops.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699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2400" spc="-50" dirty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r>
              <a:rPr sz="2400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required,</a:t>
            </a:r>
            <a:r>
              <a:rPr sz="2400" spc="-20" dirty="0">
                <a:latin typeface="Calibri"/>
                <a:cs typeface="Calibri"/>
              </a:rPr>
              <a:t> then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1300" y="4800600"/>
            <a:ext cx="749300" cy="1549400"/>
            <a:chOff x="241300" y="4800600"/>
            <a:chExt cx="749300" cy="1549400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00" y="5715000"/>
              <a:ext cx="749300" cy="635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00" y="4800600"/>
              <a:ext cx="749300" cy="63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49432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8779" y="4888964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0" y="1058843"/>
                  </a:moveTo>
                  <a:lnTo>
                    <a:pt x="4237312" y="1058843"/>
                  </a:lnTo>
                </a:path>
                <a:path w="4237355" h="4222750">
                  <a:moveTo>
                    <a:pt x="0" y="2111336"/>
                  </a:moveTo>
                  <a:lnTo>
                    <a:pt x="4237312" y="2111336"/>
                  </a:lnTo>
                </a:path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0319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6472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8975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30319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6472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2625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1917" y="510787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4124" y="1906229"/>
            <a:ext cx="137414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28" name="object 28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59866" y="5011796"/>
            <a:ext cx="5285105" cy="831215"/>
          </a:xfrm>
          <a:prstGeom prst="rect">
            <a:avLst/>
          </a:prstGeom>
          <a:solidFill>
            <a:srgbClr val="E7E6E6">
              <a:alpha val="5999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(denote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81439" y="5373216"/>
            <a:ext cx="4569881" cy="36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covered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25629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8779" y="4888964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86472" y="1725135"/>
              <a:ext cx="2112645" cy="4222750"/>
            </a:xfrm>
            <a:custGeom>
              <a:avLst/>
              <a:gdLst/>
              <a:ahLst/>
              <a:cxnLst/>
              <a:rect l="l" t="t" r="r" b="b"/>
              <a:pathLst>
                <a:path w="2112645" h="4222750">
                  <a:moveTo>
                    <a:pt x="0" y="0"/>
                  </a:moveTo>
                  <a:lnTo>
                    <a:pt x="0" y="4222672"/>
                  </a:lnTo>
                </a:path>
                <a:path w="2112645" h="4222750">
                  <a:moveTo>
                    <a:pt x="1056153" y="0"/>
                  </a:moveTo>
                  <a:lnTo>
                    <a:pt x="1056153" y="4222672"/>
                  </a:lnTo>
                </a:path>
                <a:path w="2112645" h="4222750">
                  <a:moveTo>
                    <a:pt x="2112306" y="0"/>
                  </a:moveTo>
                  <a:lnTo>
                    <a:pt x="2112306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3969" y="2780802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3969" y="3833295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319" y="2783977"/>
            <a:ext cx="1056640" cy="1052830"/>
          </a:xfrm>
          <a:prstGeom prst="rect">
            <a:avLst/>
          </a:prstGeom>
          <a:solidFill>
            <a:srgbClr val="CBCBCB"/>
          </a:solidFill>
          <a:ln w="12839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2311" y="3083648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8975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0319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6472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2625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1917" y="510787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4124" y="1906229"/>
            <a:ext cx="137414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31" name="object 31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80262" y="383647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885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59866" y="5011794"/>
            <a:ext cx="5074997" cy="759182"/>
          </a:xfrm>
          <a:prstGeom prst="rect">
            <a:avLst/>
          </a:prstGeom>
          <a:solidFill>
            <a:srgbClr val="E7E6E6">
              <a:alpha val="5999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(denote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3552" y="5402300"/>
            <a:ext cx="4315644" cy="36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covered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86472" y="2783977"/>
            <a:ext cx="1056640" cy="1052830"/>
          </a:xfrm>
          <a:prstGeom prst="rect">
            <a:avLst/>
          </a:prstGeom>
          <a:solidFill>
            <a:srgbClr val="EFAFED"/>
          </a:solidFill>
          <a:ln w="12839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645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610235">
              <a:lnSpc>
                <a:spcPts val="2685"/>
              </a:lnSpc>
            </a:pPr>
            <a:r>
              <a:rPr sz="2400" b="1" spc="-25" dirty="0">
                <a:solidFill>
                  <a:srgbClr val="7030A0"/>
                </a:solidFill>
                <a:latin typeface="Courier New"/>
                <a:cs typeface="Courier New"/>
              </a:rPr>
              <a:t>=k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80282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8779" y="4888964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0" y="1058843"/>
                  </a:moveTo>
                  <a:lnTo>
                    <a:pt x="4237312" y="1058843"/>
                  </a:lnTo>
                </a:path>
                <a:path w="4237355" h="4222750">
                  <a:moveTo>
                    <a:pt x="0" y="2111336"/>
                  </a:moveTo>
                  <a:lnTo>
                    <a:pt x="4237312" y="2111336"/>
                  </a:lnTo>
                </a:path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8975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1917" y="510787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4124" y="1906229"/>
            <a:ext cx="137414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22" name="object 22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186472" y="2783977"/>
            <a:ext cx="1056640" cy="1052830"/>
          </a:xfrm>
          <a:prstGeom prst="rect">
            <a:avLst/>
          </a:prstGeom>
          <a:solidFill>
            <a:srgbClr val="EFAFED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645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610235">
              <a:lnSpc>
                <a:spcPts val="2685"/>
              </a:lnSpc>
            </a:pPr>
            <a:r>
              <a:rPr sz="24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0319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645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599440">
              <a:lnSpc>
                <a:spcPts val="2685"/>
              </a:lnSpc>
            </a:pPr>
            <a:r>
              <a:rPr sz="24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654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  <a:p>
            <a:pPr marL="620395">
              <a:lnSpc>
                <a:spcPts val="2695"/>
              </a:lnSpc>
            </a:pPr>
            <a:r>
              <a:rPr sz="24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6472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575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 marL="610235">
              <a:lnSpc>
                <a:spcPts val="2615"/>
              </a:lnSpc>
            </a:pPr>
            <a:r>
              <a:rPr sz="24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30319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575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  <a:p>
            <a:pPr marL="599440">
              <a:lnSpc>
                <a:spcPts val="2615"/>
              </a:lnSpc>
            </a:pPr>
            <a:r>
              <a:rPr sz="24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42625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ts val="3585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  <a:p>
            <a:pPr marL="620395">
              <a:lnSpc>
                <a:spcPts val="2625"/>
              </a:lnSpc>
            </a:pPr>
            <a:r>
              <a:rPr sz="2400" b="1" spc="-10" dirty="0">
                <a:solidFill>
                  <a:srgbClr val="7030A0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59866" y="5011796"/>
            <a:ext cx="5430845" cy="818814"/>
          </a:xfrm>
          <a:prstGeom prst="rect">
            <a:avLst/>
          </a:prstGeom>
          <a:solidFill>
            <a:srgbClr val="E7E6E6">
              <a:alpha val="59999"/>
            </a:srgbClr>
          </a:solidFill>
        </p:spPr>
        <p:txBody>
          <a:bodyPr vert="horz" wrap="square" lIns="0" tIns="9525" rIns="0" bIns="0" rtlCol="0">
            <a:spAutoFit/>
          </a:bodyPr>
          <a:lstStyle/>
          <a:p>
            <a:pPr marL="1979930" marR="84455" indent="-1887855">
              <a:lnSpc>
                <a:spcPct val="102600"/>
              </a:lnSpc>
              <a:spcBef>
                <a:spcPts val="75"/>
              </a:spcBef>
            </a:pPr>
            <a:r>
              <a:rPr sz="2600" dirty="0">
                <a:latin typeface="Calibri"/>
                <a:cs typeface="Calibri"/>
              </a:rPr>
              <a:t>Second,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subtract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5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lang="en-US"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uncovered elements.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91048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8779" y="4888964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86472" y="1725135"/>
              <a:ext cx="2112645" cy="4222750"/>
            </a:xfrm>
            <a:custGeom>
              <a:avLst/>
              <a:gdLst/>
              <a:ahLst/>
              <a:cxnLst/>
              <a:rect l="l" t="t" r="r" b="b"/>
              <a:pathLst>
                <a:path w="2112645" h="4222750">
                  <a:moveTo>
                    <a:pt x="0" y="0"/>
                  </a:moveTo>
                  <a:lnTo>
                    <a:pt x="0" y="4222672"/>
                  </a:lnTo>
                </a:path>
                <a:path w="2112645" h="4222750">
                  <a:moveTo>
                    <a:pt x="1056153" y="0"/>
                  </a:moveTo>
                  <a:lnTo>
                    <a:pt x="1056153" y="4222672"/>
                  </a:lnTo>
                </a:path>
                <a:path w="2112645" h="4222750">
                  <a:moveTo>
                    <a:pt x="2112306" y="0"/>
                  </a:moveTo>
                  <a:lnTo>
                    <a:pt x="2112306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3969" y="2780802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3969" y="3833295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319" y="2783977"/>
            <a:ext cx="1056640" cy="1052830"/>
          </a:xfrm>
          <a:prstGeom prst="rect">
            <a:avLst/>
          </a:prstGeom>
          <a:solidFill>
            <a:srgbClr val="CBCBCB"/>
          </a:solidFill>
          <a:ln w="12839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2311" y="3083648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8975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0319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6472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2625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1917" y="510787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4124" y="1906229"/>
            <a:ext cx="137414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31" name="object 31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80262" y="383647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885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59866" y="5011796"/>
            <a:ext cx="5430845" cy="818814"/>
          </a:xfrm>
          <a:prstGeom prst="rect">
            <a:avLst/>
          </a:prstGeom>
          <a:solidFill>
            <a:srgbClr val="E7E6E6">
              <a:alpha val="59999"/>
            </a:srgbClr>
          </a:solidFill>
        </p:spPr>
        <p:txBody>
          <a:bodyPr vert="horz" wrap="square" lIns="0" tIns="9525" rIns="0" bIns="0" rtlCol="0">
            <a:spAutoFit/>
          </a:bodyPr>
          <a:lstStyle/>
          <a:p>
            <a:pPr marL="1979930" marR="84455" indent="-1887855">
              <a:lnSpc>
                <a:spcPct val="102600"/>
              </a:lnSpc>
              <a:spcBef>
                <a:spcPts val="75"/>
              </a:spcBef>
            </a:pPr>
            <a:r>
              <a:rPr sz="2600" dirty="0">
                <a:latin typeface="Calibri"/>
                <a:cs typeface="Calibri"/>
              </a:rPr>
              <a:t>Second,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subtract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5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uncovered elements.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86472" y="2783977"/>
            <a:ext cx="1056640" cy="1052830"/>
          </a:xfrm>
          <a:prstGeom prst="rect">
            <a:avLst/>
          </a:prstGeom>
          <a:solidFill>
            <a:srgbClr val="EFAFED"/>
          </a:solidFill>
          <a:ln w="12839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990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0132" y="1911156"/>
            <a:ext cx="2052955" cy="1959610"/>
            <a:chOff x="1470132" y="1911156"/>
            <a:chExt cx="2052955" cy="1959610"/>
          </a:xfrm>
        </p:grpSpPr>
        <p:sp>
          <p:nvSpPr>
            <p:cNvPr id="3" name="object 3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0132" y="1911156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9379" y="2805929"/>
            <a:ext cx="3199130" cy="560070"/>
            <a:chOff x="779379" y="2805929"/>
            <a:chExt cx="3199130" cy="560070"/>
          </a:xfrm>
        </p:grpSpPr>
        <p:sp>
          <p:nvSpPr>
            <p:cNvPr id="10" name="object 10"/>
            <p:cNvSpPr/>
            <p:nvPr/>
          </p:nvSpPr>
          <p:spPr>
            <a:xfrm>
              <a:off x="3422566" y="280593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9379" y="280592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2870" y="2171853"/>
            <a:ext cx="2330450" cy="2222500"/>
            <a:chOff x="1192870" y="2171853"/>
            <a:chExt cx="2330450" cy="2222500"/>
          </a:xfrm>
        </p:grpSpPr>
        <p:sp>
          <p:nvSpPr>
            <p:cNvPr id="14" name="object 14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91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4822" y="3085674"/>
              <a:ext cx="1454785" cy="830580"/>
            </a:xfrm>
            <a:custGeom>
              <a:avLst/>
              <a:gdLst/>
              <a:ahLst/>
              <a:cxnLst/>
              <a:rect l="l" t="t" r="r" b="b"/>
              <a:pathLst>
                <a:path w="1454785" h="830579">
                  <a:moveTo>
                    <a:pt x="1454711" y="83057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30496" y="3615014"/>
            <a:ext cx="1688464" cy="118618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660"/>
              </a:spcBef>
              <a:tabLst>
                <a:tab pos="130238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300990">
              <a:lnSpc>
                <a:spcPct val="100000"/>
              </a:lnSpc>
              <a:spcBef>
                <a:spcPts val="133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Violation!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61366" y="2784763"/>
            <a:ext cx="128460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85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Violation!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0390" y="1977542"/>
            <a:ext cx="5394161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Violation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found!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25576" y="3254910"/>
            <a:ext cx="1507490" cy="887730"/>
            <a:chOff x="2025576" y="3254910"/>
            <a:chExt cx="1507490" cy="887730"/>
          </a:xfrm>
        </p:grpSpPr>
        <p:sp>
          <p:nvSpPr>
            <p:cNvPr id="25" name="object 25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516893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3168650" cy="1052830"/>
            </a:xfrm>
            <a:custGeom>
              <a:avLst/>
              <a:gdLst/>
              <a:ahLst/>
              <a:cxnLst/>
              <a:rect l="l" t="t" r="r" b="b"/>
              <a:pathLst>
                <a:path w="3168650" h="1052830">
                  <a:moveTo>
                    <a:pt x="3168459" y="0"/>
                  </a:move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316845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3168650" cy="1052830"/>
            </a:xfrm>
            <a:custGeom>
              <a:avLst/>
              <a:gdLst/>
              <a:ahLst/>
              <a:cxnLst/>
              <a:rect l="l" t="t" r="r" b="b"/>
              <a:pathLst>
                <a:path w="3168650" h="1052829">
                  <a:moveTo>
                    <a:pt x="3168459" y="0"/>
                  </a:move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316845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0313" y="4888966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86472" y="1725135"/>
              <a:ext cx="2112645" cy="4222750"/>
            </a:xfrm>
            <a:custGeom>
              <a:avLst/>
              <a:gdLst/>
              <a:ahLst/>
              <a:cxnLst/>
              <a:rect l="l" t="t" r="r" b="b"/>
              <a:pathLst>
                <a:path w="2112645" h="4222750">
                  <a:moveTo>
                    <a:pt x="0" y="0"/>
                  </a:moveTo>
                  <a:lnTo>
                    <a:pt x="0" y="4222672"/>
                  </a:lnTo>
                </a:path>
                <a:path w="2112645" h="4222750">
                  <a:moveTo>
                    <a:pt x="1056153" y="0"/>
                  </a:moveTo>
                  <a:lnTo>
                    <a:pt x="1056153" y="4222672"/>
                  </a:lnTo>
                </a:path>
                <a:path w="2112645" h="4222750">
                  <a:moveTo>
                    <a:pt x="2112306" y="0"/>
                  </a:moveTo>
                  <a:lnTo>
                    <a:pt x="2112306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3969" y="2780803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3969" y="3833296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969" y="4885788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0319" y="1725135"/>
              <a:ext cx="4224655" cy="4222750"/>
            </a:xfrm>
            <a:custGeom>
              <a:avLst/>
              <a:gdLst/>
              <a:ahLst/>
              <a:cxnLst/>
              <a:rect l="l" t="t" r="r" b="b"/>
              <a:pathLst>
                <a:path w="4224655" h="4222750">
                  <a:moveTo>
                    <a:pt x="0" y="0"/>
                  </a:moveTo>
                  <a:lnTo>
                    <a:pt x="0" y="4222672"/>
                  </a:lnTo>
                </a:path>
                <a:path w="4224655" h="4222750">
                  <a:moveTo>
                    <a:pt x="4224612" y="0"/>
                  </a:moveTo>
                  <a:lnTo>
                    <a:pt x="4224612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969" y="1728310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3969" y="5941457"/>
              <a:ext cx="4237355" cy="0"/>
            </a:xfrm>
            <a:custGeom>
              <a:avLst/>
              <a:gdLst/>
              <a:ahLst/>
              <a:cxnLst/>
              <a:rect l="l" t="t" r="r" b="b"/>
              <a:pathLst>
                <a:path w="4237355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8975" y="2242652"/>
            <a:ext cx="1043305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04617" y="2031155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0319" y="2783978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86472" y="2783978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2625" y="2783978"/>
            <a:ext cx="1056005" cy="1052830"/>
          </a:xfrm>
          <a:prstGeom prst="rect">
            <a:avLst/>
          </a:prstGeom>
          <a:solidFill>
            <a:srgbClr val="CBCBCB"/>
          </a:solidFill>
          <a:ln w="13124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48975" y="4343467"/>
            <a:ext cx="1043305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04617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4124" y="1906229"/>
            <a:ext cx="137414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859866" y="5011796"/>
            <a:ext cx="5285105" cy="892810"/>
          </a:xfrm>
          <a:custGeom>
            <a:avLst/>
            <a:gdLst/>
            <a:ahLst/>
            <a:cxnLst/>
            <a:rect l="l" t="t" r="r" b="b"/>
            <a:pathLst>
              <a:path w="5285105" h="892810">
                <a:moveTo>
                  <a:pt x="5284901" y="0"/>
                </a:moveTo>
                <a:lnTo>
                  <a:pt x="0" y="0"/>
                </a:lnTo>
                <a:lnTo>
                  <a:pt x="0" y="892552"/>
                </a:lnTo>
                <a:lnTo>
                  <a:pt x="5284901" y="892552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285653" y="1718785"/>
            <a:ext cx="1082040" cy="3183255"/>
            <a:chOff x="10285653" y="1718785"/>
            <a:chExt cx="1082040" cy="3183255"/>
          </a:xfrm>
        </p:grpSpPr>
        <p:sp>
          <p:nvSpPr>
            <p:cNvPr id="34" name="object 34"/>
            <p:cNvSpPr/>
            <p:nvPr/>
          </p:nvSpPr>
          <p:spPr>
            <a:xfrm>
              <a:off x="10298354" y="1731492"/>
              <a:ext cx="1056640" cy="3157855"/>
            </a:xfrm>
            <a:custGeom>
              <a:avLst/>
              <a:gdLst/>
              <a:ahLst/>
              <a:cxnLst/>
              <a:rect l="l" t="t" r="r" b="b"/>
              <a:pathLst>
                <a:path w="1056640" h="3157854">
                  <a:moveTo>
                    <a:pt x="1056144" y="2104986"/>
                  </a:moveTo>
                  <a:lnTo>
                    <a:pt x="0" y="2104986"/>
                  </a:lnTo>
                  <a:lnTo>
                    <a:pt x="0" y="3157474"/>
                  </a:lnTo>
                  <a:lnTo>
                    <a:pt x="1056144" y="3157474"/>
                  </a:lnTo>
                  <a:lnTo>
                    <a:pt x="1056144" y="2104986"/>
                  </a:lnTo>
                  <a:close/>
                </a:path>
                <a:path w="1056640" h="3157854">
                  <a:moveTo>
                    <a:pt x="1056144" y="0"/>
                  </a:moveTo>
                  <a:lnTo>
                    <a:pt x="0" y="0"/>
                  </a:lnTo>
                  <a:lnTo>
                    <a:pt x="0" y="1052487"/>
                  </a:lnTo>
                  <a:lnTo>
                    <a:pt x="1056144" y="1052487"/>
                  </a:lnTo>
                  <a:lnTo>
                    <a:pt x="1056144" y="0"/>
                  </a:lnTo>
                  <a:close/>
                </a:path>
              </a:pathLst>
            </a:custGeom>
            <a:solidFill>
              <a:srgbClr val="F6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92004" y="2777629"/>
              <a:ext cx="1069340" cy="1065530"/>
            </a:xfrm>
            <a:custGeom>
              <a:avLst/>
              <a:gdLst/>
              <a:ahLst/>
              <a:cxnLst/>
              <a:rect l="l" t="t" r="r" b="b"/>
              <a:pathLst>
                <a:path w="1069340" h="1065529">
                  <a:moveTo>
                    <a:pt x="1068844" y="1052499"/>
                  </a:moveTo>
                  <a:lnTo>
                    <a:pt x="0" y="1052499"/>
                  </a:lnTo>
                  <a:lnTo>
                    <a:pt x="0" y="1065199"/>
                  </a:lnTo>
                  <a:lnTo>
                    <a:pt x="1068844" y="1065199"/>
                  </a:lnTo>
                  <a:lnTo>
                    <a:pt x="1068844" y="1052499"/>
                  </a:lnTo>
                  <a:close/>
                </a:path>
                <a:path w="1069340" h="1065529">
                  <a:moveTo>
                    <a:pt x="106884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68844" y="12700"/>
                  </a:lnTo>
                  <a:lnTo>
                    <a:pt x="1068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92003" y="1725135"/>
              <a:ext cx="1069340" cy="3170555"/>
            </a:xfrm>
            <a:custGeom>
              <a:avLst/>
              <a:gdLst/>
              <a:ahLst/>
              <a:cxnLst/>
              <a:rect l="l" t="t" r="r" b="b"/>
              <a:pathLst>
                <a:path w="1069340" h="3170554">
                  <a:moveTo>
                    <a:pt x="6350" y="0"/>
                  </a:moveTo>
                  <a:lnTo>
                    <a:pt x="6350" y="3170179"/>
                  </a:lnTo>
                </a:path>
                <a:path w="1069340" h="3170554">
                  <a:moveTo>
                    <a:pt x="1062503" y="0"/>
                  </a:moveTo>
                  <a:lnTo>
                    <a:pt x="1062503" y="3170179"/>
                  </a:lnTo>
                </a:path>
                <a:path w="1069340" h="3170554">
                  <a:moveTo>
                    <a:pt x="0" y="6350"/>
                  </a:moveTo>
                  <a:lnTo>
                    <a:pt x="1068853" y="6350"/>
                  </a:lnTo>
                </a:path>
                <a:path w="1069340" h="3170554">
                  <a:moveTo>
                    <a:pt x="0" y="3163829"/>
                  </a:moveTo>
                  <a:lnTo>
                    <a:pt x="1068853" y="31638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91493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91493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40" name="object 40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914412" y="2365067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7030A0"/>
                </a:solidFill>
                <a:latin typeface="Courier New"/>
                <a:cs typeface="Courier New"/>
              </a:rPr>
              <a:t>+2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5251" y="5035216"/>
            <a:ext cx="5076070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95705" marR="5080" indent="-1183640">
              <a:lnSpc>
                <a:spcPts val="320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Third,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mbria Math"/>
                <a:cs typeface="Cambria Math"/>
              </a:rPr>
              <a:t>𝑘</a:t>
            </a:r>
            <a:r>
              <a:rPr sz="260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covered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twice.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23458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79611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35765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91917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14412" y="4463610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7030A0"/>
                </a:solidFill>
                <a:latin typeface="Courier New"/>
                <a:cs typeface="Courier New"/>
              </a:rPr>
              <a:t>+2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19929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018" y="114817"/>
            <a:ext cx="274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1C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937000"/>
            <a:ext cx="749300" cy="635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9866" y="5011796"/>
            <a:ext cx="5285105" cy="892810"/>
          </a:xfrm>
          <a:custGeom>
            <a:avLst/>
            <a:gdLst/>
            <a:ahLst/>
            <a:cxnLst/>
            <a:rect l="l" t="t" r="r" b="b"/>
            <a:pathLst>
              <a:path w="5285105" h="892810">
                <a:moveTo>
                  <a:pt x="5284901" y="0"/>
                </a:moveTo>
                <a:lnTo>
                  <a:pt x="0" y="0"/>
                </a:lnTo>
                <a:lnTo>
                  <a:pt x="0" y="892552"/>
                </a:lnTo>
                <a:lnTo>
                  <a:pt x="5284901" y="892552"/>
                </a:lnTo>
                <a:lnTo>
                  <a:pt x="5284901" y="0"/>
                </a:lnTo>
                <a:close/>
              </a:path>
            </a:pathLst>
          </a:custGeom>
          <a:solidFill>
            <a:srgbClr val="E7E6E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8" name="object 8"/>
            <p:cNvSpPr/>
            <p:nvPr/>
          </p:nvSpPr>
          <p:spPr>
            <a:xfrm>
              <a:off x="7130313" y="1731492"/>
              <a:ext cx="3168650" cy="1052830"/>
            </a:xfrm>
            <a:custGeom>
              <a:avLst/>
              <a:gdLst/>
              <a:ahLst/>
              <a:cxnLst/>
              <a:rect l="l" t="t" r="r" b="b"/>
              <a:pathLst>
                <a:path w="3168650" h="1052830">
                  <a:moveTo>
                    <a:pt x="3168459" y="0"/>
                  </a:move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316845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98779" y="2783977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30313" y="3836479"/>
              <a:ext cx="3168650" cy="1052830"/>
            </a:xfrm>
            <a:custGeom>
              <a:avLst/>
              <a:gdLst/>
              <a:ahLst/>
              <a:cxnLst/>
              <a:rect l="l" t="t" r="r" b="b"/>
              <a:pathLst>
                <a:path w="3168650" h="1052829">
                  <a:moveTo>
                    <a:pt x="3168459" y="0"/>
                  </a:move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316845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30313" y="4888966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86472" y="1725135"/>
              <a:ext cx="2112645" cy="4222750"/>
            </a:xfrm>
            <a:custGeom>
              <a:avLst/>
              <a:gdLst/>
              <a:ahLst/>
              <a:cxnLst/>
              <a:rect l="l" t="t" r="r" b="b"/>
              <a:pathLst>
                <a:path w="2112645" h="4222750">
                  <a:moveTo>
                    <a:pt x="0" y="0"/>
                  </a:moveTo>
                  <a:lnTo>
                    <a:pt x="0" y="4222672"/>
                  </a:lnTo>
                </a:path>
                <a:path w="2112645" h="4222750">
                  <a:moveTo>
                    <a:pt x="1056153" y="0"/>
                  </a:moveTo>
                  <a:lnTo>
                    <a:pt x="1056153" y="4222672"/>
                  </a:lnTo>
                </a:path>
                <a:path w="2112645" h="4222750">
                  <a:moveTo>
                    <a:pt x="2112306" y="0"/>
                  </a:moveTo>
                  <a:lnTo>
                    <a:pt x="2112306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969" y="2780803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3969" y="3833296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3969" y="4885788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30319" y="1725135"/>
              <a:ext cx="4224655" cy="4222750"/>
            </a:xfrm>
            <a:custGeom>
              <a:avLst/>
              <a:gdLst/>
              <a:ahLst/>
              <a:cxnLst/>
              <a:rect l="l" t="t" r="r" b="b"/>
              <a:pathLst>
                <a:path w="4224655" h="4222750">
                  <a:moveTo>
                    <a:pt x="0" y="0"/>
                  </a:moveTo>
                  <a:lnTo>
                    <a:pt x="0" y="4222672"/>
                  </a:lnTo>
                </a:path>
                <a:path w="4224655" h="4222750">
                  <a:moveTo>
                    <a:pt x="4224612" y="0"/>
                  </a:moveTo>
                  <a:lnTo>
                    <a:pt x="4224612" y="4222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23969" y="1728310"/>
              <a:ext cx="4237355" cy="6350"/>
            </a:xfrm>
            <a:custGeom>
              <a:avLst/>
              <a:gdLst/>
              <a:ahLst/>
              <a:cxnLst/>
              <a:rect l="l" t="t" r="r" b="b"/>
              <a:pathLst>
                <a:path w="4237355" h="6350">
                  <a:moveTo>
                    <a:pt x="0" y="6350"/>
                  </a:moveTo>
                  <a:lnTo>
                    <a:pt x="4237312" y="6350"/>
                  </a:lnTo>
                </a:path>
                <a:path w="4237355" h="6350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23969" y="5941457"/>
              <a:ext cx="4237355" cy="0"/>
            </a:xfrm>
            <a:custGeom>
              <a:avLst/>
              <a:gdLst/>
              <a:ahLst/>
              <a:cxnLst/>
              <a:rect l="l" t="t" r="r" b="b"/>
              <a:pathLst>
                <a:path w="4237355">
                  <a:moveTo>
                    <a:pt x="0" y="0"/>
                  </a:moveTo>
                  <a:lnTo>
                    <a:pt x="423731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23458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2822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8975" y="2242652"/>
            <a:ext cx="1043305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04617" y="2031155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0319" y="2783978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6472" y="2783978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2625" y="2783978"/>
            <a:ext cx="1056005" cy="1052830"/>
          </a:xfrm>
          <a:prstGeom prst="rect">
            <a:avLst/>
          </a:prstGeom>
          <a:solidFill>
            <a:srgbClr val="CBCBCB"/>
          </a:solidFill>
          <a:ln w="13124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92822" y="4343467"/>
            <a:ext cx="1043940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8975" y="4343467"/>
            <a:ext cx="1043305" cy="53975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04617" y="4136142"/>
            <a:ext cx="24447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44124" y="1906229"/>
            <a:ext cx="137414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285653" y="1718785"/>
            <a:ext cx="1082040" cy="3183255"/>
            <a:chOff x="10285653" y="1718785"/>
            <a:chExt cx="1082040" cy="3183255"/>
          </a:xfrm>
        </p:grpSpPr>
        <p:sp>
          <p:nvSpPr>
            <p:cNvPr id="34" name="object 34"/>
            <p:cNvSpPr/>
            <p:nvPr/>
          </p:nvSpPr>
          <p:spPr>
            <a:xfrm>
              <a:off x="10298354" y="1731492"/>
              <a:ext cx="1056640" cy="3157855"/>
            </a:xfrm>
            <a:custGeom>
              <a:avLst/>
              <a:gdLst/>
              <a:ahLst/>
              <a:cxnLst/>
              <a:rect l="l" t="t" r="r" b="b"/>
              <a:pathLst>
                <a:path w="1056640" h="3157854">
                  <a:moveTo>
                    <a:pt x="1056144" y="2104986"/>
                  </a:moveTo>
                  <a:lnTo>
                    <a:pt x="0" y="2104986"/>
                  </a:lnTo>
                  <a:lnTo>
                    <a:pt x="0" y="3157474"/>
                  </a:lnTo>
                  <a:lnTo>
                    <a:pt x="1056144" y="3157474"/>
                  </a:lnTo>
                  <a:lnTo>
                    <a:pt x="1056144" y="2104986"/>
                  </a:lnTo>
                  <a:close/>
                </a:path>
                <a:path w="1056640" h="3157854">
                  <a:moveTo>
                    <a:pt x="1056144" y="0"/>
                  </a:moveTo>
                  <a:lnTo>
                    <a:pt x="0" y="0"/>
                  </a:lnTo>
                  <a:lnTo>
                    <a:pt x="0" y="1052487"/>
                  </a:lnTo>
                  <a:lnTo>
                    <a:pt x="1056144" y="1052487"/>
                  </a:lnTo>
                  <a:lnTo>
                    <a:pt x="1056144" y="0"/>
                  </a:lnTo>
                  <a:close/>
                </a:path>
              </a:pathLst>
            </a:custGeom>
            <a:solidFill>
              <a:srgbClr val="F6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92004" y="2777629"/>
              <a:ext cx="1069340" cy="1065530"/>
            </a:xfrm>
            <a:custGeom>
              <a:avLst/>
              <a:gdLst/>
              <a:ahLst/>
              <a:cxnLst/>
              <a:rect l="l" t="t" r="r" b="b"/>
              <a:pathLst>
                <a:path w="1069340" h="1065529">
                  <a:moveTo>
                    <a:pt x="1068844" y="1052499"/>
                  </a:moveTo>
                  <a:lnTo>
                    <a:pt x="0" y="1052499"/>
                  </a:lnTo>
                  <a:lnTo>
                    <a:pt x="0" y="1065199"/>
                  </a:lnTo>
                  <a:lnTo>
                    <a:pt x="1068844" y="1065199"/>
                  </a:lnTo>
                  <a:lnTo>
                    <a:pt x="1068844" y="1052499"/>
                  </a:lnTo>
                  <a:close/>
                </a:path>
                <a:path w="1069340" h="1065529">
                  <a:moveTo>
                    <a:pt x="106884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68844" y="12700"/>
                  </a:lnTo>
                  <a:lnTo>
                    <a:pt x="1068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92003" y="1725135"/>
              <a:ext cx="1069340" cy="3170555"/>
            </a:xfrm>
            <a:custGeom>
              <a:avLst/>
              <a:gdLst/>
              <a:ahLst/>
              <a:cxnLst/>
              <a:rect l="l" t="t" r="r" b="b"/>
              <a:pathLst>
                <a:path w="1069340" h="3170554">
                  <a:moveTo>
                    <a:pt x="6350" y="0"/>
                  </a:moveTo>
                  <a:lnTo>
                    <a:pt x="6350" y="3170179"/>
                  </a:lnTo>
                </a:path>
                <a:path w="1069340" h="3170554">
                  <a:moveTo>
                    <a:pt x="1062503" y="0"/>
                  </a:moveTo>
                  <a:lnTo>
                    <a:pt x="1062503" y="3170179"/>
                  </a:lnTo>
                </a:path>
                <a:path w="1069340" h="3170554">
                  <a:moveTo>
                    <a:pt x="0" y="6350"/>
                  </a:moveTo>
                  <a:lnTo>
                    <a:pt x="1068853" y="6350"/>
                  </a:lnTo>
                </a:path>
                <a:path w="1069340" h="3170554">
                  <a:moveTo>
                    <a:pt x="0" y="3163829"/>
                  </a:moveTo>
                  <a:lnTo>
                    <a:pt x="1068853" y="31638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91493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91493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12763" y="1944330"/>
            <a:ext cx="3656329" cy="3683000"/>
            <a:chOff x="7412763" y="1944330"/>
            <a:chExt cx="3656329" cy="3683000"/>
          </a:xfrm>
        </p:grpSpPr>
        <p:sp>
          <p:nvSpPr>
            <p:cNvPr id="40" name="object 40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5347" y="4322144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75251" y="5035216"/>
            <a:ext cx="5076070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95705" marR="5080" indent="-1183640">
              <a:lnSpc>
                <a:spcPts val="320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Third,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7030A0"/>
                </a:solidFill>
                <a:latin typeface="Cambria Math"/>
                <a:cs typeface="Cambria Math"/>
              </a:rPr>
              <a:t>𝑘</a:t>
            </a:r>
            <a:r>
              <a:rPr sz="2600" spc="7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covered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twice.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23458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79611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35765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691917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809740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46901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2A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8294800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968" y="11481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2A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0313" y="27839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2112302" y="0"/>
                  </a:lnTo>
                  <a:close/>
                </a:path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2112302" y="0"/>
                  </a:lnTo>
                  <a:close/>
                </a:path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0313" y="4888966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0" y="1058843"/>
                  </a:moveTo>
                  <a:lnTo>
                    <a:pt x="4237312" y="1058843"/>
                  </a:lnTo>
                </a:path>
                <a:path w="4237355" h="4222750">
                  <a:moveTo>
                    <a:pt x="0" y="2111336"/>
                  </a:moveTo>
                  <a:lnTo>
                    <a:pt x="4237312" y="2111336"/>
                  </a:lnTo>
                </a:path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58" y="1950391"/>
            <a:ext cx="1325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3458" y="3002884"/>
            <a:ext cx="1325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2625" y="3836470"/>
            <a:ext cx="1056640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4124" y="1906229"/>
            <a:ext cx="243078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  <a:tab pos="2147570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12763" y="1944328"/>
            <a:ext cx="3652520" cy="3733800"/>
            <a:chOff x="7412763" y="1944328"/>
            <a:chExt cx="3652520" cy="3733800"/>
          </a:xfrm>
        </p:grpSpPr>
        <p:sp>
          <p:nvSpPr>
            <p:cNvPr id="21" name="object 21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98903" y="1944328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79508" y="1995185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47900"/>
            <a:ext cx="749300" cy="6350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859866" y="5349900"/>
            <a:ext cx="5285105" cy="523240"/>
          </a:xfrm>
          <a:custGeom>
            <a:avLst/>
            <a:gdLst/>
            <a:ahLst/>
            <a:cxnLst/>
            <a:rect l="l" t="t" r="r" b="b"/>
            <a:pathLst>
              <a:path w="5285105" h="523239">
                <a:moveTo>
                  <a:pt x="5284900" y="0"/>
                </a:moveTo>
                <a:lnTo>
                  <a:pt x="0" y="0"/>
                </a:lnTo>
                <a:lnTo>
                  <a:pt x="0" y="523220"/>
                </a:lnTo>
                <a:lnTo>
                  <a:pt x="5284900" y="523220"/>
                </a:lnTo>
                <a:lnTo>
                  <a:pt x="528490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23458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79611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35765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91917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1754" y="5373216"/>
            <a:ext cx="418149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Calibri"/>
                <a:cs typeface="Calibri"/>
              </a:rPr>
              <a:t>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89293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686" y="114817"/>
            <a:ext cx="271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25" dirty="0"/>
              <a:t>2B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7619" y="1718785"/>
            <a:ext cx="4250055" cy="4235450"/>
            <a:chOff x="7117619" y="1718785"/>
            <a:chExt cx="4250055" cy="4235450"/>
          </a:xfrm>
        </p:grpSpPr>
        <p:sp>
          <p:nvSpPr>
            <p:cNvPr id="4" name="object 4"/>
            <p:cNvSpPr/>
            <p:nvPr/>
          </p:nvSpPr>
          <p:spPr>
            <a:xfrm>
              <a:off x="7130313" y="1731492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30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0313" y="27839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2112302" y="0"/>
                  </a:lnTo>
                  <a:close/>
                </a:path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3836479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87"/>
                  </a:lnTo>
                  <a:lnTo>
                    <a:pt x="1056157" y="1052487"/>
                  </a:lnTo>
                  <a:lnTo>
                    <a:pt x="2112302" y="1052487"/>
                  </a:lnTo>
                  <a:lnTo>
                    <a:pt x="2112302" y="0"/>
                  </a:lnTo>
                  <a:close/>
                </a:path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3168459" y="1052487"/>
                  </a:lnTo>
                  <a:lnTo>
                    <a:pt x="4224617" y="1052487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0313" y="4888966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2112302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2112302" y="0"/>
                  </a:lnTo>
                  <a:close/>
                </a:path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0" y="1058843"/>
                  </a:moveTo>
                  <a:lnTo>
                    <a:pt x="4237312" y="1058843"/>
                  </a:lnTo>
                </a:path>
                <a:path w="4237355" h="4222750">
                  <a:moveTo>
                    <a:pt x="0" y="2111336"/>
                  </a:moveTo>
                  <a:lnTo>
                    <a:pt x="4237312" y="2111336"/>
                  </a:lnTo>
                </a:path>
                <a:path w="4237355" h="4222750">
                  <a:moveTo>
                    <a:pt x="0" y="3163829"/>
                  </a:moveTo>
                  <a:lnTo>
                    <a:pt x="4237312" y="3163829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6350"/>
                  </a:moveTo>
                  <a:lnTo>
                    <a:pt x="4237312" y="6350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58" y="1950391"/>
            <a:ext cx="1325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8975" y="2242652"/>
            <a:ext cx="1043940" cy="5353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1917" y="195039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3458" y="3002884"/>
            <a:ext cx="1325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2625" y="2783977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1917" y="300288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2625" y="3836470"/>
            <a:ext cx="1056640" cy="1052830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917" y="405537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3458" y="5107870"/>
            <a:ext cx="1325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2625" y="4888963"/>
            <a:ext cx="1056640" cy="105283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1917" y="510787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4124" y="1906229"/>
            <a:ext cx="243078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185"/>
              </a:spcBef>
              <a:tabLst>
                <a:tab pos="1091565" algn="l"/>
                <a:tab pos="2147570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12763" y="1944328"/>
            <a:ext cx="3652520" cy="3733800"/>
            <a:chOff x="7412763" y="1944328"/>
            <a:chExt cx="3652520" cy="3733800"/>
          </a:xfrm>
        </p:grpSpPr>
        <p:sp>
          <p:nvSpPr>
            <p:cNvPr id="24" name="object 24"/>
            <p:cNvSpPr/>
            <p:nvPr/>
          </p:nvSpPr>
          <p:spPr>
            <a:xfrm>
              <a:off x="10808378" y="1944330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1813" y="2221329"/>
              <a:ext cx="3614420" cy="2540"/>
            </a:xfrm>
            <a:custGeom>
              <a:avLst/>
              <a:gdLst/>
              <a:ahLst/>
              <a:cxnLst/>
              <a:rect l="l" t="t" r="r" b="b"/>
              <a:pathLst>
                <a:path w="3614420" h="2539">
                  <a:moveTo>
                    <a:pt x="0" y="2273"/>
                  </a:moveTo>
                  <a:lnTo>
                    <a:pt x="361413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98903" y="1944328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79508" y="1995185"/>
              <a:ext cx="0" cy="3683000"/>
            </a:xfrm>
            <a:custGeom>
              <a:avLst/>
              <a:gdLst/>
              <a:ahLst/>
              <a:cxnLst/>
              <a:rect l="l" t="t" r="r" b="b"/>
              <a:pathLst>
                <a:path h="3683000">
                  <a:moveTo>
                    <a:pt x="0" y="368256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59866" y="5870435"/>
            <a:ext cx="5285105" cy="46228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stops.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8606" y="2283377"/>
            <a:ext cx="4370705" cy="211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Cover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  <a:r>
              <a:rPr sz="28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zeros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minimum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sz="2800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Decide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whether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stop.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526415" algn="l"/>
              </a:tabLst>
            </a:pP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C.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	Create</a:t>
            </a:r>
            <a:r>
              <a:rPr sz="2800" spc="-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additional</a:t>
            </a:r>
            <a:r>
              <a:rPr sz="2800" spc="-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zeros.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9866" y="1434704"/>
            <a:ext cx="5285105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Repeat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289300"/>
            <a:ext cx="749300" cy="6350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59866" y="4799524"/>
            <a:ext cx="5285105" cy="892810"/>
          </a:xfrm>
          <a:prstGeom prst="rect">
            <a:avLst/>
          </a:prstGeom>
          <a:solidFill>
            <a:srgbClr val="E7E6E6">
              <a:alpha val="59999"/>
            </a:srgbClr>
          </a:solidFill>
        </p:spPr>
        <p:txBody>
          <a:bodyPr vert="horz" wrap="square" lIns="0" tIns="9525" rIns="0" bIns="0" rtlCol="0">
            <a:spAutoFit/>
          </a:bodyPr>
          <a:lstStyle/>
          <a:p>
            <a:pPr marL="2245995" marR="206375" indent="-2031364">
              <a:lnSpc>
                <a:spcPct val="102600"/>
              </a:lnSpc>
              <a:spcBef>
                <a:spcPts val="75"/>
              </a:spcBef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𝑛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lines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 stops.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78006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918" y="114817"/>
            <a:ext cx="530161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Output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the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 matching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  <a:p>
            <a:pPr marR="55880" algn="r">
              <a:lnSpc>
                <a:spcPct val="100000"/>
              </a:lnSpc>
              <a:spcBef>
                <a:spcPts val="3604"/>
              </a:spcBef>
              <a:tabLst>
                <a:tab pos="9702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 dirty="0">
              <a:latin typeface="Cambria Math"/>
              <a:cs typeface="Cambria Math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824" y="1906229"/>
            <a:ext cx="546100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54610">
              <a:lnSpc>
                <a:spcPct val="100000"/>
              </a:lnSpc>
              <a:spcBef>
                <a:spcPts val="377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8001416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9250" y="1934608"/>
            <a:ext cx="2874010" cy="3803015"/>
            <a:chOff x="1019250" y="1934608"/>
            <a:chExt cx="2874010" cy="38030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60649" y="233575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168" y="3310665"/>
              <a:ext cx="2108835" cy="2017395"/>
            </a:xfrm>
            <a:custGeom>
              <a:avLst/>
              <a:gdLst/>
              <a:ahLst/>
              <a:cxnLst/>
              <a:rect l="l" t="t" r="r" b="b"/>
              <a:pathLst>
                <a:path w="2108835" h="2017395">
                  <a:moveTo>
                    <a:pt x="0" y="0"/>
                  </a:moveTo>
                  <a:lnTo>
                    <a:pt x="2108368" y="201733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0168" y="2307523"/>
              <a:ext cx="2149475" cy="1003300"/>
            </a:xfrm>
            <a:custGeom>
              <a:avLst/>
              <a:gdLst/>
              <a:ahLst/>
              <a:cxnLst/>
              <a:rect l="l" t="t" r="r" b="b"/>
              <a:pathLst>
                <a:path w="2149475" h="1003300">
                  <a:moveTo>
                    <a:pt x="0" y="1003142"/>
                  </a:moveTo>
                  <a:lnTo>
                    <a:pt x="2148849" y="0"/>
                  </a:lnTo>
                </a:path>
                <a:path w="2149475" h="1003300">
                  <a:moveTo>
                    <a:pt x="0" y="1003142"/>
                  </a:moveTo>
                  <a:lnTo>
                    <a:pt x="2130997" y="97252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058" y="1293260"/>
            <a:ext cx="126238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  <a:p>
            <a:pPr marL="80645">
              <a:lnSpc>
                <a:spcPct val="100000"/>
              </a:lnSpc>
              <a:spcBef>
                <a:spcPts val="24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183" y="5076022"/>
            <a:ext cx="37719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6994" y="5092162"/>
            <a:ext cx="34798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62268583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23969" y="1725135"/>
            <a:ext cx="4237355" cy="4222750"/>
            <a:chOff x="7123969" y="1725135"/>
            <a:chExt cx="4237355" cy="4222750"/>
          </a:xfrm>
        </p:grpSpPr>
        <p:sp>
          <p:nvSpPr>
            <p:cNvPr id="4" name="object 4"/>
            <p:cNvSpPr/>
            <p:nvPr/>
          </p:nvSpPr>
          <p:spPr>
            <a:xfrm>
              <a:off x="8186473" y="1731485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30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42625" y="1731485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30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313" y="4888966"/>
              <a:ext cx="4224655" cy="1052830"/>
            </a:xfrm>
            <a:custGeom>
              <a:avLst/>
              <a:gdLst/>
              <a:ahLst/>
              <a:cxnLst/>
              <a:rect l="l" t="t" r="r" b="b"/>
              <a:pathLst>
                <a:path w="4224655" h="1052829">
                  <a:moveTo>
                    <a:pt x="4224617" y="0"/>
                  </a:moveTo>
                  <a:lnTo>
                    <a:pt x="3168459" y="0"/>
                  </a:lnTo>
                  <a:lnTo>
                    <a:pt x="2112302" y="0"/>
                  </a:lnTo>
                  <a:lnTo>
                    <a:pt x="1056157" y="0"/>
                  </a:lnTo>
                  <a:lnTo>
                    <a:pt x="0" y="0"/>
                  </a:lnTo>
                  <a:lnTo>
                    <a:pt x="0" y="1052499"/>
                  </a:lnTo>
                  <a:lnTo>
                    <a:pt x="1056157" y="1052499"/>
                  </a:lnTo>
                  <a:lnTo>
                    <a:pt x="2112302" y="1052499"/>
                  </a:lnTo>
                  <a:lnTo>
                    <a:pt x="3168459" y="1052499"/>
                  </a:lnTo>
                  <a:lnTo>
                    <a:pt x="4224617" y="1052499"/>
                  </a:lnTo>
                  <a:lnTo>
                    <a:pt x="42246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3969" y="1725135"/>
              <a:ext cx="4237355" cy="4222750"/>
            </a:xfrm>
            <a:custGeom>
              <a:avLst/>
              <a:gdLst/>
              <a:ahLst/>
              <a:cxnLst/>
              <a:rect l="l" t="t" r="r" b="b"/>
              <a:pathLst>
                <a:path w="4237355" h="4222750">
                  <a:moveTo>
                    <a:pt x="1062503" y="0"/>
                  </a:moveTo>
                  <a:lnTo>
                    <a:pt x="1062503" y="4222672"/>
                  </a:lnTo>
                </a:path>
                <a:path w="4237355" h="4222750">
                  <a:moveTo>
                    <a:pt x="2118656" y="0"/>
                  </a:moveTo>
                  <a:lnTo>
                    <a:pt x="2118656" y="4222672"/>
                  </a:lnTo>
                </a:path>
                <a:path w="4237355" h="4222750">
                  <a:moveTo>
                    <a:pt x="3174809" y="0"/>
                  </a:moveTo>
                  <a:lnTo>
                    <a:pt x="3174809" y="4222672"/>
                  </a:lnTo>
                </a:path>
                <a:path w="4237355" h="4222750">
                  <a:moveTo>
                    <a:pt x="6350" y="0"/>
                  </a:moveTo>
                  <a:lnTo>
                    <a:pt x="6350" y="4222672"/>
                  </a:lnTo>
                </a:path>
                <a:path w="4237355" h="4222750">
                  <a:moveTo>
                    <a:pt x="4230962" y="0"/>
                  </a:moveTo>
                  <a:lnTo>
                    <a:pt x="4230962" y="4222672"/>
                  </a:lnTo>
                </a:path>
                <a:path w="4237355" h="4222750">
                  <a:moveTo>
                    <a:pt x="0" y="4216322"/>
                  </a:moveTo>
                  <a:lnTo>
                    <a:pt x="4237312" y="42163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3174" y="1063702"/>
          <a:ext cx="4893942" cy="382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7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ts val="4140"/>
                        </a:lnSpc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4140"/>
                        </a:lnSpc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55"/>
                        </a:lnSpc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ts val="4155"/>
                        </a:lnSpc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7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7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3987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3987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82880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987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987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188241" y="1797487"/>
            <a:ext cx="1068070" cy="948690"/>
          </a:xfrm>
          <a:custGeom>
            <a:avLst/>
            <a:gdLst/>
            <a:ahLst/>
            <a:cxnLst/>
            <a:rect l="l" t="t" r="r" b="b"/>
            <a:pathLst>
              <a:path w="1068070" h="948689">
                <a:moveTo>
                  <a:pt x="914400" y="47580"/>
                </a:moveTo>
                <a:lnTo>
                  <a:pt x="897403" y="51631"/>
                </a:lnTo>
                <a:lnTo>
                  <a:pt x="880449" y="56109"/>
                </a:lnTo>
                <a:lnTo>
                  <a:pt x="863410" y="59734"/>
                </a:lnTo>
                <a:lnTo>
                  <a:pt x="846161" y="61227"/>
                </a:lnTo>
                <a:lnTo>
                  <a:pt x="832319" y="59528"/>
                </a:lnTo>
                <a:lnTo>
                  <a:pt x="818769" y="55560"/>
                </a:lnTo>
                <a:lnTo>
                  <a:pt x="805267" y="51013"/>
                </a:lnTo>
                <a:lnTo>
                  <a:pt x="791570" y="47580"/>
                </a:lnTo>
                <a:lnTo>
                  <a:pt x="764365" y="43543"/>
                </a:lnTo>
                <a:lnTo>
                  <a:pt x="737060" y="40200"/>
                </a:lnTo>
                <a:lnTo>
                  <a:pt x="709713" y="37135"/>
                </a:lnTo>
                <a:lnTo>
                  <a:pt x="682388" y="33932"/>
                </a:lnTo>
                <a:lnTo>
                  <a:pt x="662121" y="25968"/>
                </a:lnTo>
                <a:lnTo>
                  <a:pt x="641991" y="17244"/>
                </a:lnTo>
                <a:lnTo>
                  <a:pt x="621588" y="10040"/>
                </a:lnTo>
                <a:lnTo>
                  <a:pt x="600501" y="6636"/>
                </a:lnTo>
                <a:lnTo>
                  <a:pt x="524504" y="3787"/>
                </a:lnTo>
                <a:lnTo>
                  <a:pt x="466457" y="1461"/>
                </a:lnTo>
                <a:lnTo>
                  <a:pt x="422585" y="63"/>
                </a:lnTo>
                <a:lnTo>
                  <a:pt x="389114" y="0"/>
                </a:lnTo>
                <a:lnTo>
                  <a:pt x="362269" y="1677"/>
                </a:lnTo>
                <a:lnTo>
                  <a:pt x="313359" y="11883"/>
                </a:lnTo>
                <a:lnTo>
                  <a:pt x="245659" y="33932"/>
                </a:lnTo>
                <a:lnTo>
                  <a:pt x="217246" y="62213"/>
                </a:lnTo>
                <a:lnTo>
                  <a:pt x="201749" y="77436"/>
                </a:lnTo>
                <a:lnTo>
                  <a:pt x="211450" y="70461"/>
                </a:lnTo>
                <a:lnTo>
                  <a:pt x="209516" y="75006"/>
                </a:lnTo>
                <a:lnTo>
                  <a:pt x="177421" y="115818"/>
                </a:lnTo>
                <a:lnTo>
                  <a:pt x="146894" y="146692"/>
                </a:lnTo>
                <a:lnTo>
                  <a:pt x="136477" y="156762"/>
                </a:lnTo>
                <a:lnTo>
                  <a:pt x="133330" y="167107"/>
                </a:lnTo>
                <a:lnTo>
                  <a:pt x="130360" y="177526"/>
                </a:lnTo>
                <a:lnTo>
                  <a:pt x="127036" y="187798"/>
                </a:lnTo>
                <a:lnTo>
                  <a:pt x="122830" y="197705"/>
                </a:lnTo>
                <a:lnTo>
                  <a:pt x="116379" y="208171"/>
                </a:lnTo>
                <a:lnTo>
                  <a:pt x="108854" y="218024"/>
                </a:lnTo>
                <a:lnTo>
                  <a:pt x="101493" y="227953"/>
                </a:lnTo>
                <a:lnTo>
                  <a:pt x="95534" y="238648"/>
                </a:lnTo>
                <a:lnTo>
                  <a:pt x="91042" y="251924"/>
                </a:lnTo>
                <a:lnTo>
                  <a:pt x="87960" y="265671"/>
                </a:lnTo>
                <a:lnTo>
                  <a:pt x="85253" y="279554"/>
                </a:lnTo>
                <a:lnTo>
                  <a:pt x="81886" y="293239"/>
                </a:lnTo>
                <a:lnTo>
                  <a:pt x="63971" y="346986"/>
                </a:lnTo>
                <a:lnTo>
                  <a:pt x="50220" y="388237"/>
                </a:lnTo>
                <a:lnTo>
                  <a:pt x="37382" y="426261"/>
                </a:lnTo>
                <a:lnTo>
                  <a:pt x="33721" y="436425"/>
                </a:lnTo>
                <a:lnTo>
                  <a:pt x="30259" y="446646"/>
                </a:lnTo>
                <a:lnTo>
                  <a:pt x="27295" y="457012"/>
                </a:lnTo>
                <a:lnTo>
                  <a:pt x="0" y="566195"/>
                </a:lnTo>
                <a:lnTo>
                  <a:pt x="1994" y="614177"/>
                </a:lnTo>
                <a:lnTo>
                  <a:pt x="3045" y="662304"/>
                </a:lnTo>
                <a:lnTo>
                  <a:pt x="5984" y="710143"/>
                </a:lnTo>
                <a:lnTo>
                  <a:pt x="13647" y="757263"/>
                </a:lnTo>
                <a:lnTo>
                  <a:pt x="41945" y="790079"/>
                </a:lnTo>
                <a:lnTo>
                  <a:pt x="81371" y="812778"/>
                </a:lnTo>
                <a:lnTo>
                  <a:pt x="109359" y="825230"/>
                </a:lnTo>
                <a:lnTo>
                  <a:pt x="137257" y="837818"/>
                </a:lnTo>
                <a:lnTo>
                  <a:pt x="163773" y="852798"/>
                </a:lnTo>
                <a:lnTo>
                  <a:pt x="194837" y="874084"/>
                </a:lnTo>
                <a:lnTo>
                  <a:pt x="205855" y="880495"/>
                </a:lnTo>
                <a:lnTo>
                  <a:pt x="259307" y="893741"/>
                </a:lnTo>
                <a:lnTo>
                  <a:pt x="300349" y="907077"/>
                </a:lnTo>
                <a:lnTo>
                  <a:pt x="320759" y="914095"/>
                </a:lnTo>
                <a:lnTo>
                  <a:pt x="341194" y="921036"/>
                </a:lnTo>
                <a:lnTo>
                  <a:pt x="351386" y="924597"/>
                </a:lnTo>
                <a:lnTo>
                  <a:pt x="361550" y="928257"/>
                </a:lnTo>
                <a:lnTo>
                  <a:pt x="371771" y="931719"/>
                </a:lnTo>
                <a:lnTo>
                  <a:pt x="382137" y="934684"/>
                </a:lnTo>
                <a:lnTo>
                  <a:pt x="436728" y="948332"/>
                </a:lnTo>
                <a:lnTo>
                  <a:pt x="487914" y="946778"/>
                </a:lnTo>
                <a:lnTo>
                  <a:pt x="539110" y="945442"/>
                </a:lnTo>
                <a:lnTo>
                  <a:pt x="590311" y="944192"/>
                </a:lnTo>
                <a:lnTo>
                  <a:pt x="641510" y="942900"/>
                </a:lnTo>
                <a:lnTo>
                  <a:pt x="692700" y="941433"/>
                </a:lnTo>
                <a:lnTo>
                  <a:pt x="743876" y="939662"/>
                </a:lnTo>
                <a:lnTo>
                  <a:pt x="795032" y="937455"/>
                </a:lnTo>
                <a:lnTo>
                  <a:pt x="846161" y="934684"/>
                </a:lnTo>
                <a:lnTo>
                  <a:pt x="887104" y="921036"/>
                </a:lnTo>
                <a:lnTo>
                  <a:pt x="917955" y="900812"/>
                </a:lnTo>
                <a:lnTo>
                  <a:pt x="928047" y="893741"/>
                </a:lnTo>
                <a:lnTo>
                  <a:pt x="949792" y="861941"/>
                </a:lnTo>
                <a:lnTo>
                  <a:pt x="972449" y="828182"/>
                </a:lnTo>
                <a:lnTo>
                  <a:pt x="993377" y="793083"/>
                </a:lnTo>
                <a:lnTo>
                  <a:pt x="1009934" y="757263"/>
                </a:lnTo>
                <a:lnTo>
                  <a:pt x="1021202" y="716557"/>
                </a:lnTo>
                <a:lnTo>
                  <a:pt x="1031157" y="648184"/>
                </a:lnTo>
                <a:lnTo>
                  <a:pt x="1037898" y="593582"/>
                </a:lnTo>
                <a:lnTo>
                  <a:pt x="1044304" y="538933"/>
                </a:lnTo>
                <a:lnTo>
                  <a:pt x="1050877" y="484308"/>
                </a:lnTo>
                <a:lnTo>
                  <a:pt x="1064525" y="375126"/>
                </a:lnTo>
                <a:lnTo>
                  <a:pt x="1066036" y="351587"/>
                </a:lnTo>
                <a:lnTo>
                  <a:pt x="1067727" y="299257"/>
                </a:lnTo>
                <a:lnTo>
                  <a:pt x="1064568" y="234131"/>
                </a:lnTo>
                <a:lnTo>
                  <a:pt x="1051529" y="172202"/>
                </a:lnTo>
                <a:lnTo>
                  <a:pt x="1023582" y="129466"/>
                </a:lnTo>
                <a:lnTo>
                  <a:pt x="1017525" y="127163"/>
                </a:lnTo>
                <a:lnTo>
                  <a:pt x="1010616" y="127419"/>
                </a:lnTo>
                <a:lnTo>
                  <a:pt x="1003366" y="128698"/>
                </a:lnTo>
                <a:lnTo>
                  <a:pt x="996286" y="129466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19250" y="1934608"/>
            <a:ext cx="2868930" cy="3803015"/>
            <a:chOff x="1019250" y="1934608"/>
            <a:chExt cx="2868930" cy="38030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0168" y="3310665"/>
              <a:ext cx="2149475" cy="2017395"/>
            </a:xfrm>
            <a:custGeom>
              <a:avLst/>
              <a:gdLst/>
              <a:ahLst/>
              <a:cxnLst/>
              <a:rect l="l" t="t" r="r" b="b"/>
              <a:pathLst>
                <a:path w="2149475" h="2017395">
                  <a:moveTo>
                    <a:pt x="0" y="0"/>
                  </a:moveTo>
                  <a:lnTo>
                    <a:pt x="2108368" y="2017330"/>
                  </a:lnTo>
                </a:path>
                <a:path w="2149475" h="2017395">
                  <a:moveTo>
                    <a:pt x="0" y="0"/>
                  </a:moveTo>
                  <a:lnTo>
                    <a:pt x="2148849" y="1003142"/>
                  </a:lnTo>
                </a:path>
                <a:path w="2149475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4058" y="1293260"/>
            <a:ext cx="126238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  <a:p>
            <a:pPr marL="80645">
              <a:lnSpc>
                <a:spcPct val="100000"/>
              </a:lnSpc>
              <a:spcBef>
                <a:spcPts val="24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60649" y="2335758"/>
            <a:ext cx="2113280" cy="1936114"/>
          </a:xfrm>
          <a:custGeom>
            <a:avLst/>
            <a:gdLst/>
            <a:ahLst/>
            <a:cxnLst/>
            <a:rect l="l" t="t" r="r" b="b"/>
            <a:pathLst>
              <a:path w="2113279" h="1936114">
                <a:moveTo>
                  <a:pt x="0" y="0"/>
                </a:moveTo>
                <a:lnTo>
                  <a:pt x="2113145" y="1935544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7183" y="5076022"/>
            <a:ext cx="37719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6994" y="5092162"/>
            <a:ext cx="34798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23458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79611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35765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91917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309058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2791440"/>
          <a:ext cx="2096770" cy="314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98245" y="2791440"/>
          <a:ext cx="1050290" cy="314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9248" y="1065673"/>
            <a:ext cx="436245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168910">
              <a:lnSpc>
                <a:spcPct val="100000"/>
              </a:lnSpc>
              <a:spcBef>
                <a:spcPts val="2925"/>
              </a:spcBef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7334" y="1941700"/>
            <a:ext cx="445135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38225" algn="l"/>
                <a:tab pos="2094864" algn="l"/>
                <a:tab pos="420687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824" y="2926693"/>
            <a:ext cx="52959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9002" y="1030202"/>
            <a:ext cx="492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0000" y="1110043"/>
            <a:ext cx="5105400" cy="5098415"/>
          </a:xfrm>
          <a:custGeom>
            <a:avLst/>
            <a:gdLst/>
            <a:ahLst/>
            <a:cxnLst/>
            <a:rect l="l" t="t" r="r" b="b"/>
            <a:pathLst>
              <a:path w="5105400" h="5098415">
                <a:moveTo>
                  <a:pt x="5105057" y="589775"/>
                </a:moveTo>
                <a:lnTo>
                  <a:pt x="3904056" y="589775"/>
                </a:lnTo>
                <a:lnTo>
                  <a:pt x="3904056" y="0"/>
                </a:lnTo>
                <a:lnTo>
                  <a:pt x="2827299" y="0"/>
                </a:lnTo>
                <a:lnTo>
                  <a:pt x="2827299" y="589775"/>
                </a:lnTo>
                <a:lnTo>
                  <a:pt x="0" y="589775"/>
                </a:lnTo>
                <a:lnTo>
                  <a:pt x="0" y="1687753"/>
                </a:lnTo>
                <a:lnTo>
                  <a:pt x="2827299" y="1687753"/>
                </a:lnTo>
                <a:lnTo>
                  <a:pt x="2827299" y="5098085"/>
                </a:lnTo>
                <a:lnTo>
                  <a:pt x="3904056" y="5098085"/>
                </a:lnTo>
                <a:lnTo>
                  <a:pt x="3904056" y="1687753"/>
                </a:lnTo>
                <a:lnTo>
                  <a:pt x="5105057" y="1687753"/>
                </a:lnTo>
                <a:lnTo>
                  <a:pt x="5105057" y="589775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19250" y="1934608"/>
            <a:ext cx="2868930" cy="3803015"/>
            <a:chOff x="1019250" y="1934608"/>
            <a:chExt cx="2868930" cy="38030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91" y="4923211"/>
              <a:ext cx="582517" cy="8140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20168" y="3310665"/>
              <a:ext cx="2149475" cy="2017395"/>
            </a:xfrm>
            <a:custGeom>
              <a:avLst/>
              <a:gdLst/>
              <a:ahLst/>
              <a:cxnLst/>
              <a:rect l="l" t="t" r="r" b="b"/>
              <a:pathLst>
                <a:path w="2149475" h="2017395">
                  <a:moveTo>
                    <a:pt x="0" y="0"/>
                  </a:moveTo>
                  <a:lnTo>
                    <a:pt x="2108368" y="2017330"/>
                  </a:lnTo>
                </a:path>
                <a:path w="2149475" h="2017395">
                  <a:moveTo>
                    <a:pt x="0" y="0"/>
                  </a:moveTo>
                  <a:lnTo>
                    <a:pt x="2148849" y="1003142"/>
                  </a:lnTo>
                </a:path>
                <a:path w="2149475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39" y="1934608"/>
              <a:ext cx="518835" cy="70769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4058" y="1293260"/>
            <a:ext cx="126238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  <a:p>
            <a:pPr marL="80645">
              <a:lnSpc>
                <a:spcPct val="100000"/>
              </a:lnSpc>
              <a:spcBef>
                <a:spcPts val="24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06083" y="3859583"/>
            <a:ext cx="742771" cy="88425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912398" y="404669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0649" y="2335758"/>
            <a:ext cx="2113280" cy="1936114"/>
          </a:xfrm>
          <a:custGeom>
            <a:avLst/>
            <a:gdLst/>
            <a:ahLst/>
            <a:cxnLst/>
            <a:rect l="l" t="t" r="r" b="b"/>
            <a:pathLst>
              <a:path w="2113279" h="1936114">
                <a:moveTo>
                  <a:pt x="0" y="0"/>
                </a:moveTo>
                <a:lnTo>
                  <a:pt x="2113145" y="1935544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7183" y="5076022"/>
            <a:ext cx="37719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46994" y="5092162"/>
            <a:ext cx="34798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510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3901-4BB6-824D-BD11-8AE157C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B74-77D1-D147-9BE0-75FFF38E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800" spc="-10" dirty="0"/>
          </a:p>
          <a:p>
            <a:pPr marL="0" indent="0">
              <a:buNone/>
            </a:pPr>
            <a:endParaRPr lang="en-US" sz="4800" spc="-10" dirty="0"/>
          </a:p>
          <a:p>
            <a:pPr marL="0" indent="0">
              <a:buNone/>
            </a:pPr>
            <a:r>
              <a:rPr lang="en-US" sz="6000" spc="-10" dirty="0"/>
              <a:t>                    Definition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78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1392642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2" name="object 12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19" name="object 19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25" name="object 25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79450" y="4106839"/>
            <a:ext cx="2629535" cy="1087755"/>
            <a:chOff x="1079450" y="4106839"/>
            <a:chExt cx="2629535" cy="1087755"/>
          </a:xfrm>
        </p:grpSpPr>
        <p:sp>
          <p:nvSpPr>
            <p:cNvPr id="33" name="object 33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68709" y="4125889"/>
            <a:ext cx="329565" cy="591185"/>
          </a:xfrm>
          <a:custGeom>
            <a:avLst/>
            <a:gdLst/>
            <a:ahLst/>
            <a:cxnLst/>
            <a:rect l="l" t="t" r="r" b="b"/>
            <a:pathLst>
              <a:path w="329564" h="591185">
                <a:moveTo>
                  <a:pt x="0" y="590955"/>
                </a:moveTo>
                <a:lnTo>
                  <a:pt x="32931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98419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97710" y="2791440"/>
            <a:ext cx="1069975" cy="3162935"/>
            <a:chOff x="10297710" y="2791440"/>
            <a:chExt cx="1069975" cy="3162935"/>
          </a:xfrm>
        </p:grpSpPr>
        <p:sp>
          <p:nvSpPr>
            <p:cNvPr id="4" name="object 4"/>
            <p:cNvSpPr/>
            <p:nvPr/>
          </p:nvSpPr>
          <p:spPr>
            <a:xfrm>
              <a:off x="10298779" y="4888963"/>
              <a:ext cx="1056640" cy="1052830"/>
            </a:xfrm>
            <a:custGeom>
              <a:avLst/>
              <a:gdLst/>
              <a:ahLst/>
              <a:cxnLst/>
              <a:rect l="l" t="t" r="r" b="b"/>
              <a:pathLst>
                <a:path w="1056640" h="1052829">
                  <a:moveTo>
                    <a:pt x="1056152" y="0"/>
                  </a:moveTo>
                  <a:lnTo>
                    <a:pt x="0" y="0"/>
                  </a:lnTo>
                  <a:lnTo>
                    <a:pt x="0" y="1052493"/>
                  </a:lnTo>
                  <a:lnTo>
                    <a:pt x="1056152" y="1052493"/>
                  </a:lnTo>
                  <a:lnTo>
                    <a:pt x="1056152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04594" y="2797790"/>
              <a:ext cx="0" cy="3150235"/>
            </a:xfrm>
            <a:custGeom>
              <a:avLst/>
              <a:gdLst/>
              <a:ahLst/>
              <a:cxnLst/>
              <a:rect l="l" t="t" r="r" b="b"/>
              <a:pathLst>
                <a:path h="3150235">
                  <a:moveTo>
                    <a:pt x="0" y="0"/>
                  </a:moveTo>
                  <a:lnTo>
                    <a:pt x="0" y="31500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04056" y="3830129"/>
              <a:ext cx="1057275" cy="1065530"/>
            </a:xfrm>
            <a:custGeom>
              <a:avLst/>
              <a:gdLst/>
              <a:ahLst/>
              <a:cxnLst/>
              <a:rect l="l" t="t" r="r" b="b"/>
              <a:pathLst>
                <a:path w="1057275" h="1065529">
                  <a:moveTo>
                    <a:pt x="1057224" y="1052487"/>
                  </a:moveTo>
                  <a:lnTo>
                    <a:pt x="0" y="1052487"/>
                  </a:lnTo>
                  <a:lnTo>
                    <a:pt x="0" y="1065187"/>
                  </a:lnTo>
                  <a:lnTo>
                    <a:pt x="1057224" y="1065187"/>
                  </a:lnTo>
                  <a:lnTo>
                    <a:pt x="1057224" y="1052487"/>
                  </a:lnTo>
                  <a:close/>
                </a:path>
                <a:path w="1057275" h="1065529">
                  <a:moveTo>
                    <a:pt x="105722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57224" y="12700"/>
                  </a:lnTo>
                  <a:lnTo>
                    <a:pt x="1057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04060" y="2797790"/>
              <a:ext cx="1057275" cy="3150235"/>
            </a:xfrm>
            <a:custGeom>
              <a:avLst/>
              <a:gdLst/>
              <a:ahLst/>
              <a:cxnLst/>
              <a:rect l="l" t="t" r="r" b="b"/>
              <a:pathLst>
                <a:path w="1057275" h="3150235">
                  <a:moveTo>
                    <a:pt x="1050871" y="0"/>
                  </a:moveTo>
                  <a:lnTo>
                    <a:pt x="1050871" y="3150016"/>
                  </a:lnTo>
                </a:path>
                <a:path w="1057275" h="3150235">
                  <a:moveTo>
                    <a:pt x="0" y="3143666"/>
                  </a:moveTo>
                  <a:lnTo>
                    <a:pt x="1057221" y="31436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05129" y="2797790"/>
            <a:ext cx="1043940" cy="103251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217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5"/>
              </a:spcBef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129" y="3842820"/>
            <a:ext cx="1043940" cy="104013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23969" y="2791440"/>
          <a:ext cx="2096770" cy="314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9248" y="1065673"/>
            <a:ext cx="436245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168910">
              <a:lnSpc>
                <a:spcPct val="100000"/>
              </a:lnSpc>
              <a:spcBef>
                <a:spcPts val="2925"/>
              </a:spcBef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7334" y="1941700"/>
            <a:ext cx="445135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38225" algn="l"/>
                <a:tab pos="2094864" algn="l"/>
                <a:tab pos="420687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6824" y="2926693"/>
            <a:ext cx="52959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19002" y="1030202"/>
            <a:ext cx="492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00007" y="1002461"/>
            <a:ext cx="5133975" cy="5098415"/>
            <a:chOff x="6400007" y="1002461"/>
            <a:chExt cx="5133975" cy="5098415"/>
          </a:xfrm>
        </p:grpSpPr>
        <p:sp>
          <p:nvSpPr>
            <p:cNvPr id="17" name="object 17"/>
            <p:cNvSpPr/>
            <p:nvPr/>
          </p:nvSpPr>
          <p:spPr>
            <a:xfrm>
              <a:off x="6400000" y="1002474"/>
              <a:ext cx="5105400" cy="5098415"/>
            </a:xfrm>
            <a:custGeom>
              <a:avLst/>
              <a:gdLst/>
              <a:ahLst/>
              <a:cxnLst/>
              <a:rect l="l" t="t" r="r" b="b"/>
              <a:pathLst>
                <a:path w="5105400" h="5098415">
                  <a:moveTo>
                    <a:pt x="5105057" y="697344"/>
                  </a:moveTo>
                  <a:lnTo>
                    <a:pt x="3904056" y="697344"/>
                  </a:lnTo>
                  <a:lnTo>
                    <a:pt x="3904056" y="0"/>
                  </a:lnTo>
                  <a:lnTo>
                    <a:pt x="2827299" y="0"/>
                  </a:lnTo>
                  <a:lnTo>
                    <a:pt x="2827299" y="697344"/>
                  </a:lnTo>
                  <a:lnTo>
                    <a:pt x="0" y="697344"/>
                  </a:lnTo>
                  <a:lnTo>
                    <a:pt x="0" y="1795322"/>
                  </a:lnTo>
                  <a:lnTo>
                    <a:pt x="2827299" y="1795322"/>
                  </a:lnTo>
                  <a:lnTo>
                    <a:pt x="2827299" y="5098085"/>
                  </a:lnTo>
                  <a:lnTo>
                    <a:pt x="3904056" y="5098085"/>
                  </a:lnTo>
                  <a:lnTo>
                    <a:pt x="3904056" y="1795322"/>
                  </a:lnTo>
                  <a:lnTo>
                    <a:pt x="5105057" y="1795322"/>
                  </a:lnTo>
                  <a:lnTo>
                    <a:pt x="5105057" y="697344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22172" y="4981432"/>
              <a:ext cx="1283335" cy="1078230"/>
            </a:xfrm>
            <a:custGeom>
              <a:avLst/>
              <a:gdLst/>
              <a:ahLst/>
              <a:cxnLst/>
              <a:rect l="l" t="t" r="r" b="b"/>
              <a:pathLst>
                <a:path w="1283334" h="1078229">
                  <a:moveTo>
                    <a:pt x="1241946" y="95534"/>
                  </a:moveTo>
                  <a:lnTo>
                    <a:pt x="1161146" y="84179"/>
                  </a:lnTo>
                  <a:lnTo>
                    <a:pt x="1116515" y="76730"/>
                  </a:lnTo>
                  <a:lnTo>
                    <a:pt x="1078173" y="68239"/>
                  </a:lnTo>
                  <a:lnTo>
                    <a:pt x="1037288" y="54369"/>
                  </a:lnTo>
                  <a:lnTo>
                    <a:pt x="1016954" y="47087"/>
                  </a:lnTo>
                  <a:lnTo>
                    <a:pt x="996287" y="40943"/>
                  </a:lnTo>
                  <a:lnTo>
                    <a:pt x="940735" y="27312"/>
                  </a:lnTo>
                  <a:lnTo>
                    <a:pt x="912288" y="20579"/>
                  </a:lnTo>
                  <a:lnTo>
                    <a:pt x="896603" y="16566"/>
                  </a:lnTo>
                  <a:lnTo>
                    <a:pt x="879341" y="11099"/>
                  </a:lnTo>
                  <a:lnTo>
                    <a:pt x="846161" y="0"/>
                  </a:lnTo>
                  <a:lnTo>
                    <a:pt x="204717" y="13648"/>
                  </a:lnTo>
                  <a:lnTo>
                    <a:pt x="163773" y="27295"/>
                  </a:lnTo>
                  <a:lnTo>
                    <a:pt x="132726" y="57589"/>
                  </a:lnTo>
                  <a:lnTo>
                    <a:pt x="122830" y="68239"/>
                  </a:lnTo>
                  <a:lnTo>
                    <a:pt x="119760" y="78625"/>
                  </a:lnTo>
                  <a:lnTo>
                    <a:pt x="116919" y="89112"/>
                  </a:lnTo>
                  <a:lnTo>
                    <a:pt x="113622" y="99398"/>
                  </a:lnTo>
                  <a:lnTo>
                    <a:pt x="93930" y="134074"/>
                  </a:lnTo>
                  <a:lnTo>
                    <a:pt x="60880" y="182306"/>
                  </a:lnTo>
                  <a:lnTo>
                    <a:pt x="54591" y="191068"/>
                  </a:lnTo>
                  <a:lnTo>
                    <a:pt x="46668" y="230763"/>
                  </a:lnTo>
                  <a:lnTo>
                    <a:pt x="38775" y="270665"/>
                  </a:lnTo>
                  <a:lnTo>
                    <a:pt x="27296" y="313898"/>
                  </a:lnTo>
                  <a:lnTo>
                    <a:pt x="18331" y="354786"/>
                  </a:lnTo>
                  <a:lnTo>
                    <a:pt x="12217" y="385450"/>
                  </a:lnTo>
                  <a:lnTo>
                    <a:pt x="12612" y="385453"/>
                  </a:lnTo>
                  <a:lnTo>
                    <a:pt x="13671" y="382055"/>
                  </a:lnTo>
                  <a:lnTo>
                    <a:pt x="14167" y="380370"/>
                  </a:lnTo>
                  <a:lnTo>
                    <a:pt x="12872" y="385511"/>
                  </a:lnTo>
                  <a:lnTo>
                    <a:pt x="8559" y="402593"/>
                  </a:lnTo>
                  <a:lnTo>
                    <a:pt x="0" y="436728"/>
                  </a:lnTo>
                  <a:lnTo>
                    <a:pt x="2035" y="486784"/>
                  </a:lnTo>
                  <a:lnTo>
                    <a:pt x="3784" y="536859"/>
                  </a:lnTo>
                  <a:lnTo>
                    <a:pt x="5533" y="586934"/>
                  </a:lnTo>
                  <a:lnTo>
                    <a:pt x="7569" y="636991"/>
                  </a:lnTo>
                  <a:lnTo>
                    <a:pt x="10178" y="687012"/>
                  </a:lnTo>
                  <a:lnTo>
                    <a:pt x="13648" y="736979"/>
                  </a:lnTo>
                  <a:lnTo>
                    <a:pt x="31223" y="782446"/>
                  </a:lnTo>
                  <a:lnTo>
                    <a:pt x="47699" y="797729"/>
                  </a:lnTo>
                  <a:lnTo>
                    <a:pt x="68239" y="818866"/>
                  </a:lnTo>
                  <a:lnTo>
                    <a:pt x="75592" y="828702"/>
                  </a:lnTo>
                  <a:lnTo>
                    <a:pt x="82248" y="839057"/>
                  </a:lnTo>
                  <a:lnTo>
                    <a:pt x="88723" y="849552"/>
                  </a:lnTo>
                  <a:lnTo>
                    <a:pt x="95534" y="859809"/>
                  </a:lnTo>
                  <a:lnTo>
                    <a:pt x="125694" y="901187"/>
                  </a:lnTo>
                  <a:lnTo>
                    <a:pt x="159703" y="940193"/>
                  </a:lnTo>
                  <a:lnTo>
                    <a:pt x="191589" y="964551"/>
                  </a:lnTo>
                  <a:lnTo>
                    <a:pt x="218364" y="982639"/>
                  </a:lnTo>
                  <a:lnTo>
                    <a:pt x="231925" y="993027"/>
                  </a:lnTo>
                  <a:lnTo>
                    <a:pt x="245194" y="1003836"/>
                  </a:lnTo>
                  <a:lnTo>
                    <a:pt x="258696" y="1014283"/>
                  </a:lnTo>
                  <a:lnTo>
                    <a:pt x="272955" y="1023582"/>
                  </a:lnTo>
                  <a:lnTo>
                    <a:pt x="282762" y="1027928"/>
                  </a:lnTo>
                  <a:lnTo>
                    <a:pt x="293152" y="1030957"/>
                  </a:lnTo>
                  <a:lnTo>
                    <a:pt x="303679" y="1033710"/>
                  </a:lnTo>
                  <a:lnTo>
                    <a:pt x="313899" y="1037230"/>
                  </a:lnTo>
                  <a:lnTo>
                    <a:pt x="327577" y="1044053"/>
                  </a:lnTo>
                  <a:lnTo>
                    <a:pt x="340899" y="1051690"/>
                  </a:lnTo>
                  <a:lnTo>
                    <a:pt x="354368" y="1058920"/>
                  </a:lnTo>
                  <a:lnTo>
                    <a:pt x="368490" y="1064525"/>
                  </a:lnTo>
                  <a:lnTo>
                    <a:pt x="388628" y="1069372"/>
                  </a:lnTo>
                  <a:lnTo>
                    <a:pt x="409136" y="1072624"/>
                  </a:lnTo>
                  <a:lnTo>
                    <a:pt x="429793" y="1075239"/>
                  </a:lnTo>
                  <a:lnTo>
                    <a:pt x="450376" y="1078173"/>
                  </a:lnTo>
                  <a:lnTo>
                    <a:pt x="499575" y="1076120"/>
                  </a:lnTo>
                  <a:lnTo>
                    <a:pt x="548841" y="1074743"/>
                  </a:lnTo>
                  <a:lnTo>
                    <a:pt x="598073" y="1073029"/>
                  </a:lnTo>
                  <a:lnTo>
                    <a:pt x="647171" y="1069961"/>
                  </a:lnTo>
                  <a:lnTo>
                    <a:pt x="696036" y="1064525"/>
                  </a:lnTo>
                  <a:lnTo>
                    <a:pt x="726675" y="1044263"/>
                  </a:lnTo>
                  <a:lnTo>
                    <a:pt x="736979" y="1037230"/>
                  </a:lnTo>
                  <a:lnTo>
                    <a:pt x="746885" y="1033022"/>
                  </a:lnTo>
                  <a:lnTo>
                    <a:pt x="757158" y="1029699"/>
                  </a:lnTo>
                  <a:lnTo>
                    <a:pt x="767577" y="1026728"/>
                  </a:lnTo>
                  <a:lnTo>
                    <a:pt x="777923" y="1023582"/>
                  </a:lnTo>
                  <a:lnTo>
                    <a:pt x="821595" y="995740"/>
                  </a:lnTo>
                  <a:lnTo>
                    <a:pt x="844523" y="982092"/>
                  </a:lnTo>
                  <a:lnTo>
                    <a:pt x="856533" y="972812"/>
                  </a:lnTo>
                  <a:lnTo>
                    <a:pt x="867452" y="958072"/>
                  </a:lnTo>
                  <a:lnTo>
                    <a:pt x="887105" y="928048"/>
                  </a:lnTo>
                  <a:lnTo>
                    <a:pt x="896907" y="897816"/>
                  </a:lnTo>
                  <a:lnTo>
                    <a:pt x="900134" y="888128"/>
                  </a:lnTo>
                  <a:lnTo>
                    <a:pt x="928048" y="846161"/>
                  </a:lnTo>
                  <a:lnTo>
                    <a:pt x="941695" y="818865"/>
                  </a:lnTo>
                  <a:lnTo>
                    <a:pt x="948239" y="805067"/>
                  </a:lnTo>
                  <a:lnTo>
                    <a:pt x="955343" y="791570"/>
                  </a:lnTo>
                  <a:lnTo>
                    <a:pt x="961818" y="781120"/>
                  </a:lnTo>
                  <a:lnTo>
                    <a:pt x="968782" y="770974"/>
                  </a:lnTo>
                  <a:lnTo>
                    <a:pt x="975851" y="760889"/>
                  </a:lnTo>
                  <a:lnTo>
                    <a:pt x="982639" y="750627"/>
                  </a:lnTo>
                  <a:lnTo>
                    <a:pt x="1013628" y="699386"/>
                  </a:lnTo>
                  <a:lnTo>
                    <a:pt x="1037798" y="658405"/>
                  </a:lnTo>
                  <a:lnTo>
                    <a:pt x="1065096" y="615767"/>
                  </a:lnTo>
                  <a:lnTo>
                    <a:pt x="1105469" y="559558"/>
                  </a:lnTo>
                  <a:lnTo>
                    <a:pt x="1115542" y="545779"/>
                  </a:lnTo>
                  <a:lnTo>
                    <a:pt x="1125507" y="531914"/>
                  </a:lnTo>
                  <a:lnTo>
                    <a:pt x="1135688" y="518223"/>
                  </a:lnTo>
                  <a:lnTo>
                    <a:pt x="1146412" y="504967"/>
                  </a:lnTo>
                  <a:lnTo>
                    <a:pt x="1156531" y="494596"/>
                  </a:lnTo>
                  <a:lnTo>
                    <a:pt x="1167387" y="484890"/>
                  </a:lnTo>
                  <a:lnTo>
                    <a:pt x="1177991" y="474986"/>
                  </a:lnTo>
                  <a:lnTo>
                    <a:pt x="1187355" y="464024"/>
                  </a:lnTo>
                  <a:lnTo>
                    <a:pt x="1195189" y="450994"/>
                  </a:lnTo>
                  <a:lnTo>
                    <a:pt x="1201652" y="437144"/>
                  </a:lnTo>
                  <a:lnTo>
                    <a:pt x="1207790" y="423086"/>
                  </a:lnTo>
                  <a:lnTo>
                    <a:pt x="1214651" y="409433"/>
                  </a:lnTo>
                  <a:lnTo>
                    <a:pt x="1221317" y="399090"/>
                  </a:lnTo>
                  <a:lnTo>
                    <a:pt x="1228599" y="389121"/>
                  </a:lnTo>
                  <a:lnTo>
                    <a:pt x="1235731" y="379073"/>
                  </a:lnTo>
                  <a:lnTo>
                    <a:pt x="1241946" y="368489"/>
                  </a:lnTo>
                  <a:lnTo>
                    <a:pt x="1249992" y="347227"/>
                  </a:lnTo>
                  <a:lnTo>
                    <a:pt x="1257497" y="320194"/>
                  </a:lnTo>
                  <a:lnTo>
                    <a:pt x="1264051" y="293424"/>
                  </a:lnTo>
                  <a:lnTo>
                    <a:pt x="1269242" y="272955"/>
                  </a:lnTo>
                  <a:lnTo>
                    <a:pt x="1272402" y="262641"/>
                  </a:lnTo>
                  <a:lnTo>
                    <a:pt x="1275842" y="252414"/>
                  </a:lnTo>
                  <a:lnTo>
                    <a:pt x="1279394" y="242221"/>
                  </a:lnTo>
                  <a:lnTo>
                    <a:pt x="1282890" y="232012"/>
                  </a:lnTo>
                  <a:lnTo>
                    <a:pt x="1241946" y="95534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19250" y="2288473"/>
            <a:ext cx="2868930" cy="3449320"/>
            <a:chOff x="1019250" y="2288473"/>
            <a:chExt cx="2868930" cy="34493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20168" y="3310665"/>
              <a:ext cx="2149475" cy="2017395"/>
            </a:xfrm>
            <a:custGeom>
              <a:avLst/>
              <a:gdLst/>
              <a:ahLst/>
              <a:cxnLst/>
              <a:rect l="l" t="t" r="r" b="b"/>
              <a:pathLst>
                <a:path w="2149475" h="2017395">
                  <a:moveTo>
                    <a:pt x="0" y="0"/>
                  </a:moveTo>
                  <a:lnTo>
                    <a:pt x="2108368" y="2017330"/>
                  </a:lnTo>
                </a:path>
                <a:path w="2149475" h="2017395">
                  <a:moveTo>
                    <a:pt x="0" y="0"/>
                  </a:moveTo>
                  <a:lnTo>
                    <a:pt x="2148849" y="1003142"/>
                  </a:lnTo>
                </a:path>
                <a:path w="2149475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947" y="4923211"/>
              <a:ext cx="636788" cy="81407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945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7183" y="5076022"/>
            <a:ext cx="37719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6994" y="5092162"/>
            <a:ext cx="34798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91917" y="5175934"/>
            <a:ext cx="2698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4"/>
              </a:lnSpc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5666880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23969" y="2791440"/>
            <a:ext cx="2103755" cy="2090420"/>
            <a:chOff x="7123969" y="2791440"/>
            <a:chExt cx="2103755" cy="2090420"/>
          </a:xfrm>
        </p:grpSpPr>
        <p:sp>
          <p:nvSpPr>
            <p:cNvPr id="4" name="object 4"/>
            <p:cNvSpPr/>
            <p:nvPr/>
          </p:nvSpPr>
          <p:spPr>
            <a:xfrm>
              <a:off x="7130313" y="3836479"/>
              <a:ext cx="2097405" cy="1038860"/>
            </a:xfrm>
            <a:custGeom>
              <a:avLst/>
              <a:gdLst/>
              <a:ahLst/>
              <a:cxnLst/>
              <a:rect l="l" t="t" r="r" b="b"/>
              <a:pathLst>
                <a:path w="2097404" h="1038860">
                  <a:moveTo>
                    <a:pt x="2096985" y="0"/>
                  </a:moveTo>
                  <a:lnTo>
                    <a:pt x="1056157" y="0"/>
                  </a:lnTo>
                  <a:lnTo>
                    <a:pt x="0" y="0"/>
                  </a:lnTo>
                  <a:lnTo>
                    <a:pt x="0" y="1038682"/>
                  </a:lnTo>
                  <a:lnTo>
                    <a:pt x="1056157" y="1038682"/>
                  </a:lnTo>
                  <a:lnTo>
                    <a:pt x="2096985" y="1038682"/>
                  </a:lnTo>
                  <a:lnTo>
                    <a:pt x="209698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0319" y="2797790"/>
              <a:ext cx="1056640" cy="2077720"/>
            </a:xfrm>
            <a:custGeom>
              <a:avLst/>
              <a:gdLst/>
              <a:ahLst/>
              <a:cxnLst/>
              <a:rect l="l" t="t" r="r" b="b"/>
              <a:pathLst>
                <a:path w="1056640" h="2077720">
                  <a:moveTo>
                    <a:pt x="1056153" y="0"/>
                  </a:moveTo>
                  <a:lnTo>
                    <a:pt x="1056153" y="2077359"/>
                  </a:lnTo>
                </a:path>
                <a:path w="1056640" h="2077720">
                  <a:moveTo>
                    <a:pt x="0" y="0"/>
                  </a:moveTo>
                  <a:lnTo>
                    <a:pt x="0" y="2077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79248" y="1065673"/>
            <a:ext cx="436245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50">
              <a:latin typeface="Cambria Math"/>
              <a:cs typeface="Cambria Math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7334" y="1941700"/>
            <a:ext cx="445135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38225" algn="l"/>
                <a:tab pos="2094864" algn="l"/>
                <a:tab pos="3150870" algn="l"/>
                <a:tab pos="4206875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1614" y="5070272"/>
            <a:ext cx="232473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5"/>
              </a:lnSpc>
              <a:tabLst>
                <a:tab pos="1024255" algn="l"/>
                <a:tab pos="2080260" algn="l"/>
              </a:tabLst>
            </a:pPr>
            <a:r>
              <a:rPr sz="5400" spc="-37" baseline="3086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1752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r>
              <a:rPr sz="3900" baseline="-11752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7102" y="1065673"/>
            <a:ext cx="416559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sz="3600" spc="-90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135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50">
              <a:latin typeface="Cambria Math"/>
              <a:cs typeface="Cambria Math"/>
            </a:endParaRPr>
          </a:p>
          <a:p>
            <a:pPr marL="14732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47320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4732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18748" y="1002464"/>
          <a:ext cx="4309745" cy="363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5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6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900" spc="-37" baseline="-160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8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000" spc="-37" baseline="-15277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000" baseline="-15277">
                        <a:latin typeface="Cambria Math"/>
                        <a:cs typeface="Cambria Math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800" spc="-25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3000" spc="-37" baseline="-15277" dirty="0">
                          <a:solidFill>
                            <a:srgbClr val="548235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000" baseline="-15277">
                        <a:latin typeface="Cambria Math"/>
                        <a:cs typeface="Cambria Math"/>
                      </a:endParaRPr>
                    </a:p>
                  </a:txBody>
                  <a:tcPr marL="0" marR="0" marT="23558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41605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3600" spc="-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3900" spc="-37" baseline="-16025" dirty="0">
                          <a:solidFill>
                            <a:srgbClr val="2F559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3900" baseline="-16025">
                        <a:latin typeface="Cambria Math"/>
                        <a:cs typeface="Cambria Math"/>
                      </a:endParaRPr>
                    </a:p>
                  </a:txBody>
                  <a:tcPr marL="0" marR="0" marT="182880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400007" y="1699816"/>
            <a:ext cx="5105400" cy="1098550"/>
          </a:xfrm>
          <a:custGeom>
            <a:avLst/>
            <a:gdLst/>
            <a:ahLst/>
            <a:cxnLst/>
            <a:rect l="l" t="t" r="r" b="b"/>
            <a:pathLst>
              <a:path w="5105400" h="1098550">
                <a:moveTo>
                  <a:pt x="5105054" y="0"/>
                </a:moveTo>
                <a:lnTo>
                  <a:pt x="0" y="0"/>
                </a:lnTo>
                <a:lnTo>
                  <a:pt x="0" y="1097973"/>
                </a:lnTo>
                <a:lnTo>
                  <a:pt x="5105054" y="1097973"/>
                </a:lnTo>
                <a:lnTo>
                  <a:pt x="5105054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7632" y="1002474"/>
            <a:ext cx="5105400" cy="5344795"/>
          </a:xfrm>
          <a:custGeom>
            <a:avLst/>
            <a:gdLst/>
            <a:ahLst/>
            <a:cxnLst/>
            <a:rect l="l" t="t" r="r" b="b"/>
            <a:pathLst>
              <a:path w="5105400" h="5344795">
                <a:moveTo>
                  <a:pt x="5105057" y="3872687"/>
                </a:moveTo>
                <a:lnTo>
                  <a:pt x="4986540" y="3872687"/>
                </a:lnTo>
                <a:lnTo>
                  <a:pt x="4986540" y="0"/>
                </a:lnTo>
                <a:lnTo>
                  <a:pt x="3846423" y="0"/>
                </a:lnTo>
                <a:lnTo>
                  <a:pt x="2769666" y="0"/>
                </a:lnTo>
                <a:lnTo>
                  <a:pt x="2769666" y="3872687"/>
                </a:lnTo>
                <a:lnTo>
                  <a:pt x="0" y="3872687"/>
                </a:lnTo>
                <a:lnTo>
                  <a:pt x="0" y="4970653"/>
                </a:lnTo>
                <a:lnTo>
                  <a:pt x="2769666" y="4970653"/>
                </a:lnTo>
                <a:lnTo>
                  <a:pt x="2769666" y="5098085"/>
                </a:lnTo>
                <a:lnTo>
                  <a:pt x="3846423" y="5098085"/>
                </a:lnTo>
                <a:lnTo>
                  <a:pt x="3846423" y="5344553"/>
                </a:lnTo>
                <a:lnTo>
                  <a:pt x="4986540" y="5344553"/>
                </a:lnTo>
                <a:lnTo>
                  <a:pt x="4986540" y="4970653"/>
                </a:lnTo>
                <a:lnTo>
                  <a:pt x="5105057" y="4970653"/>
                </a:lnTo>
                <a:lnTo>
                  <a:pt x="5105057" y="3872687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19250" y="2288473"/>
            <a:ext cx="2868930" cy="3449320"/>
            <a:chOff x="1019250" y="2288473"/>
            <a:chExt cx="2868930" cy="34493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20168" y="2307523"/>
              <a:ext cx="2149475" cy="1003300"/>
            </a:xfrm>
            <a:custGeom>
              <a:avLst/>
              <a:gdLst/>
              <a:ahLst/>
              <a:cxnLst/>
              <a:rect l="l" t="t" r="r" b="b"/>
              <a:pathLst>
                <a:path w="2149475" h="1003300">
                  <a:moveTo>
                    <a:pt x="0" y="1003142"/>
                  </a:moveTo>
                  <a:lnTo>
                    <a:pt x="2148849" y="0"/>
                  </a:lnTo>
                </a:path>
                <a:path w="2149475" h="1003300">
                  <a:moveTo>
                    <a:pt x="0" y="1003142"/>
                  </a:moveTo>
                  <a:lnTo>
                    <a:pt x="2130997" y="97252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30997" y="1033756"/>
                  </a:lnTo>
                </a:path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0168" y="3310665"/>
              <a:ext cx="2108835" cy="2017395"/>
            </a:xfrm>
            <a:custGeom>
              <a:avLst/>
              <a:gdLst/>
              <a:ahLst/>
              <a:cxnLst/>
              <a:rect l="l" t="t" r="r" b="b"/>
              <a:pathLst>
                <a:path w="2108835" h="2017395">
                  <a:moveTo>
                    <a:pt x="0" y="0"/>
                  </a:moveTo>
                  <a:lnTo>
                    <a:pt x="2108368" y="201733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2735" y="533024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947" y="4923211"/>
              <a:ext cx="636788" cy="81407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4945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52394" y="3004794"/>
            <a:ext cx="45339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552" y="4901420"/>
            <a:ext cx="889028" cy="88902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07183" y="5076022"/>
            <a:ext cx="37719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46994" y="5092162"/>
            <a:ext cx="34798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6304787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2797790"/>
          <a:ext cx="2096770" cy="207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7334" y="1941700"/>
            <a:ext cx="233934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38225" algn="l"/>
                <a:tab pos="2094864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824" y="2926693"/>
            <a:ext cx="52959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1614" y="5070272"/>
            <a:ext cx="232473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5"/>
              </a:lnSpc>
              <a:tabLst>
                <a:tab pos="1024255" algn="l"/>
                <a:tab pos="2080260" algn="l"/>
              </a:tabLst>
            </a:pPr>
            <a:r>
              <a:rPr sz="5400" spc="-37" baseline="3086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1752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r>
              <a:rPr sz="3900" baseline="-11752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9248" y="1065673"/>
            <a:ext cx="1494155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775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90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135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  <a:p>
            <a:pPr marL="168910">
              <a:lnSpc>
                <a:spcPct val="100000"/>
              </a:lnSpc>
              <a:spcBef>
                <a:spcPts val="2925"/>
              </a:spcBef>
              <a:tabLst>
                <a:tab pos="1224915" algn="l"/>
              </a:tabLst>
            </a:pP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tabLst>
                <a:tab pos="122491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  <a:tabLst>
                <a:tab pos="122491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tabLst>
                <a:tab pos="122491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0000" y="1002474"/>
            <a:ext cx="5163185" cy="5098415"/>
          </a:xfrm>
          <a:custGeom>
            <a:avLst/>
            <a:gdLst/>
            <a:ahLst/>
            <a:cxnLst/>
            <a:rect l="l" t="t" r="r" b="b"/>
            <a:pathLst>
              <a:path w="5163184" h="5098415">
                <a:moveTo>
                  <a:pt x="5162689" y="3872687"/>
                </a:moveTo>
                <a:lnTo>
                  <a:pt x="5060861" y="3872687"/>
                </a:lnTo>
                <a:lnTo>
                  <a:pt x="5060861" y="1795322"/>
                </a:lnTo>
                <a:lnTo>
                  <a:pt x="5105057" y="1795322"/>
                </a:lnTo>
                <a:lnTo>
                  <a:pt x="5105057" y="697344"/>
                </a:lnTo>
                <a:lnTo>
                  <a:pt x="5060861" y="697344"/>
                </a:lnTo>
                <a:lnTo>
                  <a:pt x="5060861" y="0"/>
                </a:lnTo>
                <a:lnTo>
                  <a:pt x="2827299" y="0"/>
                </a:lnTo>
                <a:lnTo>
                  <a:pt x="2827299" y="697344"/>
                </a:lnTo>
                <a:lnTo>
                  <a:pt x="0" y="697344"/>
                </a:lnTo>
                <a:lnTo>
                  <a:pt x="0" y="1795322"/>
                </a:lnTo>
                <a:lnTo>
                  <a:pt x="2827299" y="1795322"/>
                </a:lnTo>
                <a:lnTo>
                  <a:pt x="2827299" y="3872687"/>
                </a:lnTo>
                <a:lnTo>
                  <a:pt x="57632" y="3872687"/>
                </a:lnTo>
                <a:lnTo>
                  <a:pt x="57632" y="4970653"/>
                </a:lnTo>
                <a:lnTo>
                  <a:pt x="2827299" y="4970653"/>
                </a:lnTo>
                <a:lnTo>
                  <a:pt x="2827299" y="5098085"/>
                </a:lnTo>
                <a:lnTo>
                  <a:pt x="5060861" y="5098085"/>
                </a:lnTo>
                <a:lnTo>
                  <a:pt x="5060861" y="4970653"/>
                </a:lnTo>
                <a:lnTo>
                  <a:pt x="5162689" y="4970653"/>
                </a:lnTo>
                <a:lnTo>
                  <a:pt x="5162689" y="3872687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8328" y="2901729"/>
            <a:ext cx="858519" cy="878205"/>
          </a:xfrm>
          <a:custGeom>
            <a:avLst/>
            <a:gdLst/>
            <a:ahLst/>
            <a:cxnLst/>
            <a:rect l="l" t="t" r="r" b="b"/>
            <a:pathLst>
              <a:path w="858520" h="878204">
                <a:moveTo>
                  <a:pt x="830849" y="77764"/>
                </a:moveTo>
                <a:lnTo>
                  <a:pt x="776795" y="68522"/>
                </a:lnTo>
                <a:lnTo>
                  <a:pt x="721287" y="55546"/>
                </a:lnTo>
                <a:lnTo>
                  <a:pt x="693935" y="44256"/>
                </a:lnTo>
                <a:lnTo>
                  <a:pt x="680332" y="38329"/>
                </a:lnTo>
                <a:lnTo>
                  <a:pt x="666506" y="33327"/>
                </a:lnTo>
                <a:lnTo>
                  <a:pt x="623260" y="20468"/>
                </a:lnTo>
                <a:lnTo>
                  <a:pt x="604597" y="15054"/>
                </a:lnTo>
                <a:lnTo>
                  <a:pt x="591781" y="10444"/>
                </a:lnTo>
                <a:lnTo>
                  <a:pt x="136953" y="11109"/>
                </a:lnTo>
                <a:lnTo>
                  <a:pt x="102034" y="29539"/>
                </a:lnTo>
                <a:lnTo>
                  <a:pt x="88792" y="46877"/>
                </a:lnTo>
                <a:lnTo>
                  <a:pt x="82172" y="55546"/>
                </a:lnTo>
                <a:lnTo>
                  <a:pt x="80118" y="64001"/>
                </a:lnTo>
                <a:lnTo>
                  <a:pt x="78218" y="72537"/>
                </a:lnTo>
                <a:lnTo>
                  <a:pt x="76012" y="80910"/>
                </a:lnTo>
                <a:lnTo>
                  <a:pt x="50784" y="130955"/>
                </a:lnTo>
                <a:lnTo>
                  <a:pt x="36520" y="155529"/>
                </a:lnTo>
                <a:lnTo>
                  <a:pt x="30014" y="195226"/>
                </a:lnTo>
                <a:lnTo>
                  <a:pt x="18260" y="255513"/>
                </a:lnTo>
                <a:lnTo>
                  <a:pt x="11120" y="295321"/>
                </a:lnTo>
                <a:lnTo>
                  <a:pt x="8353" y="314025"/>
                </a:lnTo>
                <a:lnTo>
                  <a:pt x="9235" y="310615"/>
                </a:lnTo>
                <a:lnTo>
                  <a:pt x="6804" y="322504"/>
                </a:lnTo>
                <a:lnTo>
                  <a:pt x="0" y="355497"/>
                </a:lnTo>
                <a:lnTo>
                  <a:pt x="1605" y="404394"/>
                </a:lnTo>
                <a:lnTo>
                  <a:pt x="2989" y="453309"/>
                </a:lnTo>
                <a:lnTo>
                  <a:pt x="4483" y="502215"/>
                </a:lnTo>
                <a:lnTo>
                  <a:pt x="6420" y="551088"/>
                </a:lnTo>
                <a:lnTo>
                  <a:pt x="9130" y="599901"/>
                </a:lnTo>
                <a:lnTo>
                  <a:pt x="20887" y="636912"/>
                </a:lnTo>
                <a:lnTo>
                  <a:pt x="31910" y="649353"/>
                </a:lnTo>
                <a:lnTo>
                  <a:pt x="45651" y="666557"/>
                </a:lnTo>
                <a:lnTo>
                  <a:pt x="50570" y="674564"/>
                </a:lnTo>
                <a:lnTo>
                  <a:pt x="55023" y="682993"/>
                </a:lnTo>
                <a:lnTo>
                  <a:pt x="59355" y="691536"/>
                </a:lnTo>
                <a:lnTo>
                  <a:pt x="63911" y="699885"/>
                </a:lnTo>
                <a:lnTo>
                  <a:pt x="84088" y="733567"/>
                </a:lnTo>
                <a:lnTo>
                  <a:pt x="106840" y="765318"/>
                </a:lnTo>
                <a:lnTo>
                  <a:pt x="128171" y="785145"/>
                </a:lnTo>
                <a:lnTo>
                  <a:pt x="146083" y="799869"/>
                </a:lnTo>
                <a:lnTo>
                  <a:pt x="155155" y="808325"/>
                </a:lnTo>
                <a:lnTo>
                  <a:pt x="164032" y="817124"/>
                </a:lnTo>
                <a:lnTo>
                  <a:pt x="173065" y="825627"/>
                </a:lnTo>
                <a:lnTo>
                  <a:pt x="182604" y="833196"/>
                </a:lnTo>
                <a:lnTo>
                  <a:pt x="189165" y="836735"/>
                </a:lnTo>
                <a:lnTo>
                  <a:pt x="196116" y="839200"/>
                </a:lnTo>
                <a:lnTo>
                  <a:pt x="203158" y="841441"/>
                </a:lnTo>
                <a:lnTo>
                  <a:pt x="209995" y="844306"/>
                </a:lnTo>
                <a:lnTo>
                  <a:pt x="219146" y="849860"/>
                </a:lnTo>
                <a:lnTo>
                  <a:pt x="228058" y="856077"/>
                </a:lnTo>
                <a:lnTo>
                  <a:pt x="237069" y="861962"/>
                </a:lnTo>
                <a:lnTo>
                  <a:pt x="246516" y="866524"/>
                </a:lnTo>
                <a:lnTo>
                  <a:pt x="259988" y="870470"/>
                </a:lnTo>
                <a:lnTo>
                  <a:pt x="273708" y="873117"/>
                </a:lnTo>
                <a:lnTo>
                  <a:pt x="287527" y="875246"/>
                </a:lnTo>
                <a:lnTo>
                  <a:pt x="301297" y="877634"/>
                </a:lnTo>
                <a:lnTo>
                  <a:pt x="342448" y="875663"/>
                </a:lnTo>
                <a:lnTo>
                  <a:pt x="383644" y="874230"/>
                </a:lnTo>
                <a:lnTo>
                  <a:pt x="424752" y="871722"/>
                </a:lnTo>
                <a:lnTo>
                  <a:pt x="465641" y="866524"/>
                </a:lnTo>
                <a:lnTo>
                  <a:pt x="473123" y="863095"/>
                </a:lnTo>
                <a:lnTo>
                  <a:pt x="479729" y="856946"/>
                </a:lnTo>
                <a:lnTo>
                  <a:pt x="486139" y="850031"/>
                </a:lnTo>
                <a:lnTo>
                  <a:pt x="493031" y="844306"/>
                </a:lnTo>
                <a:lnTo>
                  <a:pt x="499659" y="840881"/>
                </a:lnTo>
                <a:lnTo>
                  <a:pt x="506531" y="838176"/>
                </a:lnTo>
                <a:lnTo>
                  <a:pt x="513501" y="835758"/>
                </a:lnTo>
                <a:lnTo>
                  <a:pt x="520423" y="833196"/>
                </a:lnTo>
                <a:lnTo>
                  <a:pt x="554518" y="806985"/>
                </a:lnTo>
                <a:lnTo>
                  <a:pt x="569497" y="795702"/>
                </a:lnTo>
                <a:lnTo>
                  <a:pt x="578199" y="783725"/>
                </a:lnTo>
                <a:lnTo>
                  <a:pt x="593464" y="755432"/>
                </a:lnTo>
                <a:lnTo>
                  <a:pt x="600823" y="727717"/>
                </a:lnTo>
                <a:lnTo>
                  <a:pt x="602817" y="721801"/>
                </a:lnTo>
                <a:lnTo>
                  <a:pt x="606982" y="716037"/>
                </a:lnTo>
                <a:lnTo>
                  <a:pt x="620855" y="688776"/>
                </a:lnTo>
                <a:lnTo>
                  <a:pt x="625607" y="677788"/>
                </a:lnTo>
                <a:lnTo>
                  <a:pt x="629985" y="666557"/>
                </a:lnTo>
                <a:lnTo>
                  <a:pt x="634362" y="655326"/>
                </a:lnTo>
                <a:lnTo>
                  <a:pt x="639115" y="644338"/>
                </a:lnTo>
                <a:lnTo>
                  <a:pt x="643447" y="635833"/>
                </a:lnTo>
                <a:lnTo>
                  <a:pt x="648106" y="627573"/>
                </a:lnTo>
                <a:lnTo>
                  <a:pt x="652834" y="619364"/>
                </a:lnTo>
                <a:lnTo>
                  <a:pt x="657376" y="611011"/>
                </a:lnTo>
                <a:lnTo>
                  <a:pt x="678107" y="569301"/>
                </a:lnTo>
                <a:lnTo>
                  <a:pt x="694276" y="535942"/>
                </a:lnTo>
                <a:lnTo>
                  <a:pt x="712539" y="501235"/>
                </a:lnTo>
                <a:lnTo>
                  <a:pt x="739548" y="455480"/>
                </a:lnTo>
                <a:lnTo>
                  <a:pt x="746287" y="444265"/>
                </a:lnTo>
                <a:lnTo>
                  <a:pt x="752953" y="432979"/>
                </a:lnTo>
                <a:lnTo>
                  <a:pt x="759764" y="421834"/>
                </a:lnTo>
                <a:lnTo>
                  <a:pt x="766938" y="411043"/>
                </a:lnTo>
                <a:lnTo>
                  <a:pt x="773708" y="402601"/>
                </a:lnTo>
                <a:lnTo>
                  <a:pt x="780970" y="394701"/>
                </a:lnTo>
                <a:lnTo>
                  <a:pt x="788064" y="386639"/>
                </a:lnTo>
                <a:lnTo>
                  <a:pt x="794329" y="377716"/>
                </a:lnTo>
                <a:lnTo>
                  <a:pt x="799570" y="367109"/>
                </a:lnTo>
                <a:lnTo>
                  <a:pt x="803893" y="355835"/>
                </a:lnTo>
                <a:lnTo>
                  <a:pt x="808000" y="344393"/>
                </a:lnTo>
                <a:lnTo>
                  <a:pt x="812589" y="333278"/>
                </a:lnTo>
                <a:lnTo>
                  <a:pt x="817049" y="324859"/>
                </a:lnTo>
                <a:lnTo>
                  <a:pt x="821921" y="316745"/>
                </a:lnTo>
                <a:lnTo>
                  <a:pt x="826692" y="308565"/>
                </a:lnTo>
                <a:lnTo>
                  <a:pt x="830849" y="299950"/>
                </a:lnTo>
                <a:lnTo>
                  <a:pt x="836233" y="282643"/>
                </a:lnTo>
                <a:lnTo>
                  <a:pt x="841253" y="260638"/>
                </a:lnTo>
                <a:lnTo>
                  <a:pt x="845637" y="238847"/>
                </a:lnTo>
                <a:lnTo>
                  <a:pt x="849110" y="222185"/>
                </a:lnTo>
                <a:lnTo>
                  <a:pt x="851224" y="213790"/>
                </a:lnTo>
                <a:lnTo>
                  <a:pt x="853526" y="205465"/>
                </a:lnTo>
                <a:lnTo>
                  <a:pt x="855902" y="197168"/>
                </a:lnTo>
                <a:lnTo>
                  <a:pt x="858241" y="188858"/>
                </a:lnTo>
                <a:lnTo>
                  <a:pt x="830849" y="77764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5303" y="4004767"/>
            <a:ext cx="803275" cy="701040"/>
          </a:xfrm>
          <a:custGeom>
            <a:avLst/>
            <a:gdLst/>
            <a:ahLst/>
            <a:cxnLst/>
            <a:rect l="l" t="t" r="r" b="b"/>
            <a:pathLst>
              <a:path w="803275" h="701039">
                <a:moveTo>
                  <a:pt x="687923" y="35118"/>
                </a:moveTo>
                <a:lnTo>
                  <a:pt x="675136" y="38112"/>
                </a:lnTo>
                <a:lnTo>
                  <a:pt x="662381" y="41421"/>
                </a:lnTo>
                <a:lnTo>
                  <a:pt x="649562" y="44101"/>
                </a:lnTo>
                <a:lnTo>
                  <a:pt x="636585" y="45204"/>
                </a:lnTo>
                <a:lnTo>
                  <a:pt x="626172" y="43948"/>
                </a:lnTo>
                <a:lnTo>
                  <a:pt x="615978" y="41015"/>
                </a:lnTo>
                <a:lnTo>
                  <a:pt x="605820" y="37655"/>
                </a:lnTo>
                <a:lnTo>
                  <a:pt x="595515" y="35118"/>
                </a:lnTo>
                <a:lnTo>
                  <a:pt x="575048" y="32134"/>
                </a:lnTo>
                <a:lnTo>
                  <a:pt x="554506" y="29664"/>
                </a:lnTo>
                <a:lnTo>
                  <a:pt x="533933" y="27399"/>
                </a:lnTo>
                <a:lnTo>
                  <a:pt x="513375" y="25031"/>
                </a:lnTo>
                <a:lnTo>
                  <a:pt x="498128" y="19145"/>
                </a:lnTo>
                <a:lnTo>
                  <a:pt x="482984" y="12697"/>
                </a:lnTo>
                <a:lnTo>
                  <a:pt x="467634" y="7373"/>
                </a:lnTo>
                <a:lnTo>
                  <a:pt x="451770" y="4857"/>
                </a:lnTo>
                <a:lnTo>
                  <a:pt x="371250" y="1826"/>
                </a:lnTo>
                <a:lnTo>
                  <a:pt x="317920" y="0"/>
                </a:lnTo>
                <a:lnTo>
                  <a:pt x="282195" y="393"/>
                </a:lnTo>
                <a:lnTo>
                  <a:pt x="254492" y="4020"/>
                </a:lnTo>
                <a:lnTo>
                  <a:pt x="225226" y="11895"/>
                </a:lnTo>
                <a:lnTo>
                  <a:pt x="184814" y="25031"/>
                </a:lnTo>
                <a:lnTo>
                  <a:pt x="159703" y="49557"/>
                </a:lnTo>
                <a:lnTo>
                  <a:pt x="148879" y="59934"/>
                </a:lnTo>
                <a:lnTo>
                  <a:pt x="147870" y="60813"/>
                </a:lnTo>
                <a:lnTo>
                  <a:pt x="152202" y="56846"/>
                </a:lnTo>
                <a:lnTo>
                  <a:pt x="157402" y="52684"/>
                </a:lnTo>
                <a:lnTo>
                  <a:pt x="158997" y="52980"/>
                </a:lnTo>
                <a:lnTo>
                  <a:pt x="133477" y="85550"/>
                </a:lnTo>
                <a:lnTo>
                  <a:pt x="110512" y="108368"/>
                </a:lnTo>
                <a:lnTo>
                  <a:pt x="102674" y="115811"/>
                </a:lnTo>
                <a:lnTo>
                  <a:pt x="100307" y="123457"/>
                </a:lnTo>
                <a:lnTo>
                  <a:pt x="98072" y="131157"/>
                </a:lnTo>
                <a:lnTo>
                  <a:pt x="95572" y="138749"/>
                </a:lnTo>
                <a:lnTo>
                  <a:pt x="92407" y="146070"/>
                </a:lnTo>
                <a:lnTo>
                  <a:pt x="87554" y="153806"/>
                </a:lnTo>
                <a:lnTo>
                  <a:pt x="81893" y="161088"/>
                </a:lnTo>
                <a:lnTo>
                  <a:pt x="76355" y="168426"/>
                </a:lnTo>
                <a:lnTo>
                  <a:pt x="71872" y="176330"/>
                </a:lnTo>
                <a:lnTo>
                  <a:pt x="68493" y="186142"/>
                </a:lnTo>
                <a:lnTo>
                  <a:pt x="66174" y="196302"/>
                </a:lnTo>
                <a:lnTo>
                  <a:pt x="64137" y="206562"/>
                </a:lnTo>
                <a:lnTo>
                  <a:pt x="61604" y="216676"/>
                </a:lnTo>
                <a:lnTo>
                  <a:pt x="48126" y="256399"/>
                </a:lnTo>
                <a:lnTo>
                  <a:pt x="30802" y="307456"/>
                </a:lnTo>
                <a:lnTo>
                  <a:pt x="25369" y="322501"/>
                </a:lnTo>
                <a:lnTo>
                  <a:pt x="22765" y="330055"/>
                </a:lnTo>
                <a:lnTo>
                  <a:pt x="20534" y="337716"/>
                </a:lnTo>
                <a:lnTo>
                  <a:pt x="0" y="418410"/>
                </a:lnTo>
                <a:lnTo>
                  <a:pt x="1500" y="453872"/>
                </a:lnTo>
                <a:lnTo>
                  <a:pt x="2290" y="489441"/>
                </a:lnTo>
                <a:lnTo>
                  <a:pt x="10266" y="559622"/>
                </a:lnTo>
                <a:lnTo>
                  <a:pt x="41070" y="589882"/>
                </a:lnTo>
                <a:lnTo>
                  <a:pt x="82273" y="609854"/>
                </a:lnTo>
                <a:lnTo>
                  <a:pt x="103261" y="619158"/>
                </a:lnTo>
                <a:lnTo>
                  <a:pt x="123210" y="630229"/>
                </a:lnTo>
                <a:lnTo>
                  <a:pt x="146580" y="645961"/>
                </a:lnTo>
                <a:lnTo>
                  <a:pt x="154869" y="650699"/>
                </a:lnTo>
                <a:lnTo>
                  <a:pt x="195082" y="660489"/>
                </a:lnTo>
                <a:lnTo>
                  <a:pt x="241314" y="675532"/>
                </a:lnTo>
                <a:lnTo>
                  <a:pt x="256687" y="680661"/>
                </a:lnTo>
                <a:lnTo>
                  <a:pt x="264355" y="683293"/>
                </a:lnTo>
                <a:lnTo>
                  <a:pt x="272001" y="685999"/>
                </a:lnTo>
                <a:lnTo>
                  <a:pt x="279691" y="688557"/>
                </a:lnTo>
                <a:lnTo>
                  <a:pt x="287490" y="690748"/>
                </a:lnTo>
                <a:lnTo>
                  <a:pt x="328560" y="700835"/>
                </a:lnTo>
                <a:lnTo>
                  <a:pt x="379906" y="699345"/>
                </a:lnTo>
                <a:lnTo>
                  <a:pt x="431264" y="698083"/>
                </a:lnTo>
                <a:lnTo>
                  <a:pt x="482622" y="696820"/>
                </a:lnTo>
                <a:lnTo>
                  <a:pt x="533968" y="695330"/>
                </a:lnTo>
                <a:lnTo>
                  <a:pt x="585293" y="693382"/>
                </a:lnTo>
                <a:lnTo>
                  <a:pt x="636585" y="690748"/>
                </a:lnTo>
                <a:lnTo>
                  <a:pt x="675412" y="676168"/>
                </a:lnTo>
                <a:lnTo>
                  <a:pt x="690597" y="665715"/>
                </a:lnTo>
                <a:lnTo>
                  <a:pt x="698189" y="660489"/>
                </a:lnTo>
                <a:lnTo>
                  <a:pt x="731595" y="612036"/>
                </a:lnTo>
                <a:lnTo>
                  <a:pt x="759795" y="559622"/>
                </a:lnTo>
                <a:lnTo>
                  <a:pt x="770063" y="519275"/>
                </a:lnTo>
                <a:lnTo>
                  <a:pt x="775762" y="479005"/>
                </a:lnTo>
                <a:lnTo>
                  <a:pt x="780833" y="438650"/>
                </a:lnTo>
                <a:lnTo>
                  <a:pt x="785652" y="398262"/>
                </a:lnTo>
                <a:lnTo>
                  <a:pt x="790597" y="357890"/>
                </a:lnTo>
                <a:lnTo>
                  <a:pt x="800865" y="277197"/>
                </a:lnTo>
                <a:lnTo>
                  <a:pt x="802455" y="251664"/>
                </a:lnTo>
                <a:lnTo>
                  <a:pt x="802779" y="197501"/>
                </a:lnTo>
                <a:lnTo>
                  <a:pt x="794444" y="137796"/>
                </a:lnTo>
                <a:lnTo>
                  <a:pt x="770063" y="95637"/>
                </a:lnTo>
                <a:lnTo>
                  <a:pt x="764586" y="91602"/>
                </a:lnTo>
                <a:lnTo>
                  <a:pt x="756373" y="95637"/>
                </a:lnTo>
                <a:lnTo>
                  <a:pt x="749527" y="95637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19250" y="2269423"/>
            <a:ext cx="2887980" cy="2377440"/>
            <a:chOff x="1019250" y="2269423"/>
            <a:chExt cx="2887980" cy="237744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0168" y="3310665"/>
              <a:ext cx="2131060" cy="31115"/>
            </a:xfrm>
            <a:custGeom>
              <a:avLst/>
              <a:gdLst/>
              <a:ahLst/>
              <a:cxnLst/>
              <a:rect l="l" t="t" r="r" b="b"/>
              <a:pathLst>
                <a:path w="2131060" h="31114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0168" y="2307523"/>
              <a:ext cx="2149475" cy="1003300"/>
            </a:xfrm>
            <a:custGeom>
              <a:avLst/>
              <a:gdLst/>
              <a:ahLst/>
              <a:cxnLst/>
              <a:rect l="l" t="t" r="r" b="b"/>
              <a:pathLst>
                <a:path w="2149475" h="1003300">
                  <a:moveTo>
                    <a:pt x="0" y="1003142"/>
                  </a:moveTo>
                  <a:lnTo>
                    <a:pt x="2148849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20168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945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81802489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2797790"/>
          <a:ext cx="2096770" cy="207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780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48253" y="1121576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7334" y="1941700"/>
            <a:ext cx="233934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38225" algn="l"/>
                <a:tab pos="2094864" algn="l"/>
              </a:tabLst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r>
              <a:rPr sz="3900" baseline="-16025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824" y="2926693"/>
            <a:ext cx="52959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1614" y="5070272"/>
            <a:ext cx="232473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5"/>
              </a:lnSpc>
              <a:tabLst>
                <a:tab pos="1024255" algn="l"/>
                <a:tab pos="2080260" algn="l"/>
              </a:tabLst>
            </a:pPr>
            <a:r>
              <a:rPr sz="5400" spc="-37" baseline="3086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1752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r>
              <a:rPr sz="3900" baseline="-11752" dirty="0">
                <a:solidFill>
                  <a:srgbClr val="2F5597"/>
                </a:solidFill>
                <a:latin typeface="Cambria Math"/>
                <a:cs typeface="Cambria Math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9248" y="1065673"/>
            <a:ext cx="1494155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  <a:tabLst>
                <a:tab pos="10775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90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135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  <a:p>
            <a:pPr marL="168910">
              <a:lnSpc>
                <a:spcPct val="100000"/>
              </a:lnSpc>
              <a:spcBef>
                <a:spcPts val="2925"/>
              </a:spcBef>
              <a:tabLst>
                <a:tab pos="1224915" algn="l"/>
              </a:tabLst>
            </a:pP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tabLst>
                <a:tab pos="122491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  <a:tabLst>
                <a:tab pos="122491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tabLst>
                <a:tab pos="1224915" algn="l"/>
              </a:tabLst>
            </a:pPr>
            <a:r>
              <a:rPr sz="3200" b="1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0000" y="1002474"/>
            <a:ext cx="5163185" cy="5098415"/>
          </a:xfrm>
          <a:custGeom>
            <a:avLst/>
            <a:gdLst/>
            <a:ahLst/>
            <a:cxnLst/>
            <a:rect l="l" t="t" r="r" b="b"/>
            <a:pathLst>
              <a:path w="5163184" h="5098415">
                <a:moveTo>
                  <a:pt x="5162689" y="3872687"/>
                </a:moveTo>
                <a:lnTo>
                  <a:pt x="5060861" y="3872687"/>
                </a:lnTo>
                <a:lnTo>
                  <a:pt x="5060861" y="1795322"/>
                </a:lnTo>
                <a:lnTo>
                  <a:pt x="5105057" y="1795322"/>
                </a:lnTo>
                <a:lnTo>
                  <a:pt x="5105057" y="697344"/>
                </a:lnTo>
                <a:lnTo>
                  <a:pt x="5060861" y="697344"/>
                </a:lnTo>
                <a:lnTo>
                  <a:pt x="5060861" y="0"/>
                </a:lnTo>
                <a:lnTo>
                  <a:pt x="2827299" y="0"/>
                </a:lnTo>
                <a:lnTo>
                  <a:pt x="2827299" y="697344"/>
                </a:lnTo>
                <a:lnTo>
                  <a:pt x="0" y="697344"/>
                </a:lnTo>
                <a:lnTo>
                  <a:pt x="0" y="1795322"/>
                </a:lnTo>
                <a:lnTo>
                  <a:pt x="2827299" y="1795322"/>
                </a:lnTo>
                <a:lnTo>
                  <a:pt x="2827299" y="3872687"/>
                </a:lnTo>
                <a:lnTo>
                  <a:pt x="57632" y="3872687"/>
                </a:lnTo>
                <a:lnTo>
                  <a:pt x="57632" y="4970653"/>
                </a:lnTo>
                <a:lnTo>
                  <a:pt x="2827299" y="4970653"/>
                </a:lnTo>
                <a:lnTo>
                  <a:pt x="2827299" y="5098085"/>
                </a:lnTo>
                <a:lnTo>
                  <a:pt x="5060861" y="5098085"/>
                </a:lnTo>
                <a:lnTo>
                  <a:pt x="5060861" y="4970653"/>
                </a:lnTo>
                <a:lnTo>
                  <a:pt x="5162689" y="4970653"/>
                </a:lnTo>
                <a:lnTo>
                  <a:pt x="5162689" y="3872687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8328" y="4007868"/>
            <a:ext cx="858519" cy="654685"/>
          </a:xfrm>
          <a:custGeom>
            <a:avLst/>
            <a:gdLst/>
            <a:ahLst/>
            <a:cxnLst/>
            <a:rect l="l" t="t" r="r" b="b"/>
            <a:pathLst>
              <a:path w="858520" h="654685">
                <a:moveTo>
                  <a:pt x="830849" y="57981"/>
                </a:moveTo>
                <a:lnTo>
                  <a:pt x="776795" y="51090"/>
                </a:lnTo>
                <a:lnTo>
                  <a:pt x="721287" y="41415"/>
                </a:lnTo>
                <a:lnTo>
                  <a:pt x="693935" y="32997"/>
                </a:lnTo>
                <a:lnTo>
                  <a:pt x="680332" y="28578"/>
                </a:lnTo>
                <a:lnTo>
                  <a:pt x="666506" y="24849"/>
                </a:lnTo>
                <a:lnTo>
                  <a:pt x="623260" y="15261"/>
                </a:lnTo>
                <a:lnTo>
                  <a:pt x="604597" y="11224"/>
                </a:lnTo>
                <a:lnTo>
                  <a:pt x="591781" y="7787"/>
                </a:lnTo>
                <a:lnTo>
                  <a:pt x="136953" y="8283"/>
                </a:lnTo>
                <a:lnTo>
                  <a:pt x="95262" y="28321"/>
                </a:lnTo>
                <a:lnTo>
                  <a:pt x="88792" y="34952"/>
                </a:lnTo>
                <a:lnTo>
                  <a:pt x="82172" y="41415"/>
                </a:lnTo>
                <a:lnTo>
                  <a:pt x="80118" y="47719"/>
                </a:lnTo>
                <a:lnTo>
                  <a:pt x="78218" y="54084"/>
                </a:lnTo>
                <a:lnTo>
                  <a:pt x="76012" y="60327"/>
                </a:lnTo>
                <a:lnTo>
                  <a:pt x="50784" y="97641"/>
                </a:lnTo>
                <a:lnTo>
                  <a:pt x="36520" y="115963"/>
                </a:lnTo>
                <a:lnTo>
                  <a:pt x="28887" y="150712"/>
                </a:lnTo>
                <a:lnTo>
                  <a:pt x="18260" y="190512"/>
                </a:lnTo>
                <a:lnTo>
                  <a:pt x="8173" y="233939"/>
                </a:lnTo>
                <a:lnTo>
                  <a:pt x="8787" y="232974"/>
                </a:lnTo>
                <a:lnTo>
                  <a:pt x="9477" y="230856"/>
                </a:lnTo>
                <a:lnTo>
                  <a:pt x="7472" y="238060"/>
                </a:lnTo>
                <a:lnTo>
                  <a:pt x="0" y="265061"/>
                </a:lnTo>
                <a:lnTo>
                  <a:pt x="1958" y="310637"/>
                </a:lnTo>
                <a:lnTo>
                  <a:pt x="3701" y="356225"/>
                </a:lnTo>
                <a:lnTo>
                  <a:pt x="5876" y="401788"/>
                </a:lnTo>
                <a:lnTo>
                  <a:pt x="9130" y="447290"/>
                </a:lnTo>
                <a:lnTo>
                  <a:pt x="31910" y="484162"/>
                </a:lnTo>
                <a:lnTo>
                  <a:pt x="45651" y="496990"/>
                </a:lnTo>
                <a:lnTo>
                  <a:pt x="50570" y="502960"/>
                </a:lnTo>
                <a:lnTo>
                  <a:pt x="55023" y="509245"/>
                </a:lnTo>
                <a:lnTo>
                  <a:pt x="59355" y="515614"/>
                </a:lnTo>
                <a:lnTo>
                  <a:pt x="63911" y="521839"/>
                </a:lnTo>
                <a:lnTo>
                  <a:pt x="91302" y="554972"/>
                </a:lnTo>
                <a:lnTo>
                  <a:pt x="128171" y="585410"/>
                </a:lnTo>
                <a:lnTo>
                  <a:pt x="146083" y="596388"/>
                </a:lnTo>
                <a:lnTo>
                  <a:pt x="155155" y="602692"/>
                </a:lnTo>
                <a:lnTo>
                  <a:pt x="164032" y="609253"/>
                </a:lnTo>
                <a:lnTo>
                  <a:pt x="173065" y="615593"/>
                </a:lnTo>
                <a:lnTo>
                  <a:pt x="182604" y="621237"/>
                </a:lnTo>
                <a:lnTo>
                  <a:pt x="189165" y="623875"/>
                </a:lnTo>
                <a:lnTo>
                  <a:pt x="196116" y="625713"/>
                </a:lnTo>
                <a:lnTo>
                  <a:pt x="203158" y="627384"/>
                </a:lnTo>
                <a:lnTo>
                  <a:pt x="209995" y="629520"/>
                </a:lnTo>
                <a:lnTo>
                  <a:pt x="219146" y="633662"/>
                </a:lnTo>
                <a:lnTo>
                  <a:pt x="228058" y="638297"/>
                </a:lnTo>
                <a:lnTo>
                  <a:pt x="237069" y="642685"/>
                </a:lnTo>
                <a:lnTo>
                  <a:pt x="246516" y="646086"/>
                </a:lnTo>
                <a:lnTo>
                  <a:pt x="259988" y="649028"/>
                </a:lnTo>
                <a:lnTo>
                  <a:pt x="273708" y="651002"/>
                </a:lnTo>
                <a:lnTo>
                  <a:pt x="287527" y="652589"/>
                </a:lnTo>
                <a:lnTo>
                  <a:pt x="301297" y="654370"/>
                </a:lnTo>
                <a:lnTo>
                  <a:pt x="342448" y="652900"/>
                </a:lnTo>
                <a:lnTo>
                  <a:pt x="383644" y="651832"/>
                </a:lnTo>
                <a:lnTo>
                  <a:pt x="424752" y="649962"/>
                </a:lnTo>
                <a:lnTo>
                  <a:pt x="465641" y="646086"/>
                </a:lnTo>
                <a:lnTo>
                  <a:pt x="473123" y="643530"/>
                </a:lnTo>
                <a:lnTo>
                  <a:pt x="479729" y="638945"/>
                </a:lnTo>
                <a:lnTo>
                  <a:pt x="486139" y="633789"/>
                </a:lnTo>
                <a:lnTo>
                  <a:pt x="493031" y="629520"/>
                </a:lnTo>
                <a:lnTo>
                  <a:pt x="499659" y="626967"/>
                </a:lnTo>
                <a:lnTo>
                  <a:pt x="506531" y="624950"/>
                </a:lnTo>
                <a:lnTo>
                  <a:pt x="513501" y="623147"/>
                </a:lnTo>
                <a:lnTo>
                  <a:pt x="520423" y="621237"/>
                </a:lnTo>
                <a:lnTo>
                  <a:pt x="554518" y="601694"/>
                </a:lnTo>
                <a:lnTo>
                  <a:pt x="569497" y="593281"/>
                </a:lnTo>
                <a:lnTo>
                  <a:pt x="578199" y="584351"/>
                </a:lnTo>
                <a:lnTo>
                  <a:pt x="593464" y="563255"/>
                </a:lnTo>
                <a:lnTo>
                  <a:pt x="600823" y="542591"/>
                </a:lnTo>
                <a:lnTo>
                  <a:pt x="602817" y="538180"/>
                </a:lnTo>
                <a:lnTo>
                  <a:pt x="606982" y="533882"/>
                </a:lnTo>
                <a:lnTo>
                  <a:pt x="620855" y="513556"/>
                </a:lnTo>
                <a:lnTo>
                  <a:pt x="625607" y="505363"/>
                </a:lnTo>
                <a:lnTo>
                  <a:pt x="629985" y="496989"/>
                </a:lnTo>
                <a:lnTo>
                  <a:pt x="634362" y="488615"/>
                </a:lnTo>
                <a:lnTo>
                  <a:pt x="639115" y="480423"/>
                </a:lnTo>
                <a:lnTo>
                  <a:pt x="643447" y="474081"/>
                </a:lnTo>
                <a:lnTo>
                  <a:pt x="648106" y="467923"/>
                </a:lnTo>
                <a:lnTo>
                  <a:pt x="652834" y="461802"/>
                </a:lnTo>
                <a:lnTo>
                  <a:pt x="657376" y="455574"/>
                </a:lnTo>
                <a:lnTo>
                  <a:pt x="678107" y="424474"/>
                </a:lnTo>
                <a:lnTo>
                  <a:pt x="694276" y="399602"/>
                </a:lnTo>
                <a:lnTo>
                  <a:pt x="712539" y="373724"/>
                </a:lnTo>
                <a:lnTo>
                  <a:pt x="739548" y="339609"/>
                </a:lnTo>
                <a:lnTo>
                  <a:pt x="746287" y="331247"/>
                </a:lnTo>
                <a:lnTo>
                  <a:pt x="752953" y="322832"/>
                </a:lnTo>
                <a:lnTo>
                  <a:pt x="759764" y="314522"/>
                </a:lnTo>
                <a:lnTo>
                  <a:pt x="766938" y="306477"/>
                </a:lnTo>
                <a:lnTo>
                  <a:pt x="773708" y="300182"/>
                </a:lnTo>
                <a:lnTo>
                  <a:pt x="780970" y="294291"/>
                </a:lnTo>
                <a:lnTo>
                  <a:pt x="788064" y="288281"/>
                </a:lnTo>
                <a:lnTo>
                  <a:pt x="794329" y="281627"/>
                </a:lnTo>
                <a:lnTo>
                  <a:pt x="799570" y="273719"/>
                </a:lnTo>
                <a:lnTo>
                  <a:pt x="803893" y="265313"/>
                </a:lnTo>
                <a:lnTo>
                  <a:pt x="808000" y="256781"/>
                </a:lnTo>
                <a:lnTo>
                  <a:pt x="812589" y="248495"/>
                </a:lnTo>
                <a:lnTo>
                  <a:pt x="817049" y="242217"/>
                </a:lnTo>
                <a:lnTo>
                  <a:pt x="821921" y="236167"/>
                </a:lnTo>
                <a:lnTo>
                  <a:pt x="826692" y="230068"/>
                </a:lnTo>
                <a:lnTo>
                  <a:pt x="830849" y="223645"/>
                </a:lnTo>
                <a:lnTo>
                  <a:pt x="836233" y="210741"/>
                </a:lnTo>
                <a:lnTo>
                  <a:pt x="841253" y="194333"/>
                </a:lnTo>
                <a:lnTo>
                  <a:pt x="845637" y="178086"/>
                </a:lnTo>
                <a:lnTo>
                  <a:pt x="849110" y="165663"/>
                </a:lnTo>
                <a:lnTo>
                  <a:pt x="851224" y="159403"/>
                </a:lnTo>
                <a:lnTo>
                  <a:pt x="853526" y="153196"/>
                </a:lnTo>
                <a:lnTo>
                  <a:pt x="855902" y="147010"/>
                </a:lnTo>
                <a:lnTo>
                  <a:pt x="858241" y="140813"/>
                </a:lnTo>
                <a:lnTo>
                  <a:pt x="830849" y="57981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6835" y="2948472"/>
            <a:ext cx="803275" cy="701040"/>
          </a:xfrm>
          <a:custGeom>
            <a:avLst/>
            <a:gdLst/>
            <a:ahLst/>
            <a:cxnLst/>
            <a:rect l="l" t="t" r="r" b="b"/>
            <a:pathLst>
              <a:path w="803275" h="701039">
                <a:moveTo>
                  <a:pt x="687923" y="35118"/>
                </a:moveTo>
                <a:lnTo>
                  <a:pt x="675136" y="38112"/>
                </a:lnTo>
                <a:lnTo>
                  <a:pt x="662381" y="41421"/>
                </a:lnTo>
                <a:lnTo>
                  <a:pt x="649562" y="44101"/>
                </a:lnTo>
                <a:lnTo>
                  <a:pt x="636585" y="45204"/>
                </a:lnTo>
                <a:lnTo>
                  <a:pt x="626172" y="43948"/>
                </a:lnTo>
                <a:lnTo>
                  <a:pt x="615978" y="41015"/>
                </a:lnTo>
                <a:lnTo>
                  <a:pt x="605820" y="37655"/>
                </a:lnTo>
                <a:lnTo>
                  <a:pt x="595515" y="35118"/>
                </a:lnTo>
                <a:lnTo>
                  <a:pt x="575048" y="32134"/>
                </a:lnTo>
                <a:lnTo>
                  <a:pt x="554506" y="29664"/>
                </a:lnTo>
                <a:lnTo>
                  <a:pt x="533933" y="27399"/>
                </a:lnTo>
                <a:lnTo>
                  <a:pt x="513375" y="25031"/>
                </a:lnTo>
                <a:lnTo>
                  <a:pt x="498128" y="19145"/>
                </a:lnTo>
                <a:lnTo>
                  <a:pt x="482984" y="12697"/>
                </a:lnTo>
                <a:lnTo>
                  <a:pt x="467634" y="7373"/>
                </a:lnTo>
                <a:lnTo>
                  <a:pt x="451770" y="4857"/>
                </a:lnTo>
                <a:lnTo>
                  <a:pt x="371250" y="1826"/>
                </a:lnTo>
                <a:lnTo>
                  <a:pt x="317920" y="0"/>
                </a:lnTo>
                <a:lnTo>
                  <a:pt x="282195" y="393"/>
                </a:lnTo>
                <a:lnTo>
                  <a:pt x="254492" y="4020"/>
                </a:lnTo>
                <a:lnTo>
                  <a:pt x="225226" y="11895"/>
                </a:lnTo>
                <a:lnTo>
                  <a:pt x="184814" y="25031"/>
                </a:lnTo>
                <a:lnTo>
                  <a:pt x="159703" y="49557"/>
                </a:lnTo>
                <a:lnTo>
                  <a:pt x="148879" y="59934"/>
                </a:lnTo>
                <a:lnTo>
                  <a:pt x="147870" y="60813"/>
                </a:lnTo>
                <a:lnTo>
                  <a:pt x="152202" y="56846"/>
                </a:lnTo>
                <a:lnTo>
                  <a:pt x="157402" y="52684"/>
                </a:lnTo>
                <a:lnTo>
                  <a:pt x="158997" y="52980"/>
                </a:lnTo>
                <a:lnTo>
                  <a:pt x="133477" y="85550"/>
                </a:lnTo>
                <a:lnTo>
                  <a:pt x="110512" y="108368"/>
                </a:lnTo>
                <a:lnTo>
                  <a:pt x="102674" y="115811"/>
                </a:lnTo>
                <a:lnTo>
                  <a:pt x="100307" y="123457"/>
                </a:lnTo>
                <a:lnTo>
                  <a:pt x="98072" y="131157"/>
                </a:lnTo>
                <a:lnTo>
                  <a:pt x="95572" y="138749"/>
                </a:lnTo>
                <a:lnTo>
                  <a:pt x="92407" y="146070"/>
                </a:lnTo>
                <a:lnTo>
                  <a:pt x="87554" y="153806"/>
                </a:lnTo>
                <a:lnTo>
                  <a:pt x="81893" y="161088"/>
                </a:lnTo>
                <a:lnTo>
                  <a:pt x="76355" y="168426"/>
                </a:lnTo>
                <a:lnTo>
                  <a:pt x="71872" y="176330"/>
                </a:lnTo>
                <a:lnTo>
                  <a:pt x="68493" y="186142"/>
                </a:lnTo>
                <a:lnTo>
                  <a:pt x="66174" y="196302"/>
                </a:lnTo>
                <a:lnTo>
                  <a:pt x="64137" y="206562"/>
                </a:lnTo>
                <a:lnTo>
                  <a:pt x="61604" y="216676"/>
                </a:lnTo>
                <a:lnTo>
                  <a:pt x="48126" y="256399"/>
                </a:lnTo>
                <a:lnTo>
                  <a:pt x="30802" y="307456"/>
                </a:lnTo>
                <a:lnTo>
                  <a:pt x="25369" y="322501"/>
                </a:lnTo>
                <a:lnTo>
                  <a:pt x="22765" y="330055"/>
                </a:lnTo>
                <a:lnTo>
                  <a:pt x="20534" y="337716"/>
                </a:lnTo>
                <a:lnTo>
                  <a:pt x="0" y="418410"/>
                </a:lnTo>
                <a:lnTo>
                  <a:pt x="1500" y="453872"/>
                </a:lnTo>
                <a:lnTo>
                  <a:pt x="2290" y="489441"/>
                </a:lnTo>
                <a:lnTo>
                  <a:pt x="10266" y="559622"/>
                </a:lnTo>
                <a:lnTo>
                  <a:pt x="41070" y="589882"/>
                </a:lnTo>
                <a:lnTo>
                  <a:pt x="82273" y="609854"/>
                </a:lnTo>
                <a:lnTo>
                  <a:pt x="103261" y="619158"/>
                </a:lnTo>
                <a:lnTo>
                  <a:pt x="123210" y="630229"/>
                </a:lnTo>
                <a:lnTo>
                  <a:pt x="146580" y="645961"/>
                </a:lnTo>
                <a:lnTo>
                  <a:pt x="154869" y="650699"/>
                </a:lnTo>
                <a:lnTo>
                  <a:pt x="195082" y="660489"/>
                </a:lnTo>
                <a:lnTo>
                  <a:pt x="241314" y="675532"/>
                </a:lnTo>
                <a:lnTo>
                  <a:pt x="256687" y="680661"/>
                </a:lnTo>
                <a:lnTo>
                  <a:pt x="264355" y="683293"/>
                </a:lnTo>
                <a:lnTo>
                  <a:pt x="272001" y="685999"/>
                </a:lnTo>
                <a:lnTo>
                  <a:pt x="279691" y="688557"/>
                </a:lnTo>
                <a:lnTo>
                  <a:pt x="287490" y="690748"/>
                </a:lnTo>
                <a:lnTo>
                  <a:pt x="328560" y="700835"/>
                </a:lnTo>
                <a:lnTo>
                  <a:pt x="379906" y="699345"/>
                </a:lnTo>
                <a:lnTo>
                  <a:pt x="431264" y="698083"/>
                </a:lnTo>
                <a:lnTo>
                  <a:pt x="482622" y="696820"/>
                </a:lnTo>
                <a:lnTo>
                  <a:pt x="533968" y="695330"/>
                </a:lnTo>
                <a:lnTo>
                  <a:pt x="585293" y="693382"/>
                </a:lnTo>
                <a:lnTo>
                  <a:pt x="636585" y="690748"/>
                </a:lnTo>
                <a:lnTo>
                  <a:pt x="675412" y="676168"/>
                </a:lnTo>
                <a:lnTo>
                  <a:pt x="690597" y="665715"/>
                </a:lnTo>
                <a:lnTo>
                  <a:pt x="698189" y="660489"/>
                </a:lnTo>
                <a:lnTo>
                  <a:pt x="731595" y="612036"/>
                </a:lnTo>
                <a:lnTo>
                  <a:pt x="759795" y="559622"/>
                </a:lnTo>
                <a:lnTo>
                  <a:pt x="770063" y="519275"/>
                </a:lnTo>
                <a:lnTo>
                  <a:pt x="775762" y="479005"/>
                </a:lnTo>
                <a:lnTo>
                  <a:pt x="780833" y="438650"/>
                </a:lnTo>
                <a:lnTo>
                  <a:pt x="785652" y="398262"/>
                </a:lnTo>
                <a:lnTo>
                  <a:pt x="790597" y="357890"/>
                </a:lnTo>
                <a:lnTo>
                  <a:pt x="800865" y="277197"/>
                </a:lnTo>
                <a:lnTo>
                  <a:pt x="802455" y="251664"/>
                </a:lnTo>
                <a:lnTo>
                  <a:pt x="802779" y="197501"/>
                </a:lnTo>
                <a:lnTo>
                  <a:pt x="794444" y="137796"/>
                </a:lnTo>
                <a:lnTo>
                  <a:pt x="770063" y="95637"/>
                </a:lnTo>
                <a:lnTo>
                  <a:pt x="764586" y="91602"/>
                </a:lnTo>
                <a:lnTo>
                  <a:pt x="756373" y="95637"/>
                </a:lnTo>
                <a:lnTo>
                  <a:pt x="749527" y="95637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19250" y="2269423"/>
            <a:ext cx="2887980" cy="2377440"/>
            <a:chOff x="1019250" y="2269423"/>
            <a:chExt cx="2887980" cy="237744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947" y="2965706"/>
              <a:ext cx="634220" cy="689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0168" y="3310665"/>
              <a:ext cx="2131060" cy="31115"/>
            </a:xfrm>
            <a:custGeom>
              <a:avLst/>
              <a:gdLst/>
              <a:ahLst/>
              <a:cxnLst/>
              <a:rect l="l" t="t" r="r" b="b"/>
              <a:pathLst>
                <a:path w="2131060" h="31114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250" y="3945398"/>
              <a:ext cx="700917" cy="7009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20168" y="2307523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0168" y="2307523"/>
              <a:ext cx="2149475" cy="1003300"/>
            </a:xfrm>
            <a:custGeom>
              <a:avLst/>
              <a:gdLst/>
              <a:ahLst/>
              <a:cxnLst/>
              <a:rect l="l" t="t" r="r" b="b"/>
              <a:pathLst>
                <a:path w="2149475" h="1003300">
                  <a:moveTo>
                    <a:pt x="0" y="1003142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0168" y="334127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9458" y="129326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6196" y="129326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552" y="2833298"/>
            <a:ext cx="884252" cy="884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3552" y="1845472"/>
            <a:ext cx="884252" cy="88425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5094" y="3004794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094" y="4030555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4426" y="20414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2398" y="302093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8704298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73653" y="1121576"/>
            <a:ext cx="145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00" y="1312849"/>
            <a:ext cx="48400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8293" y="18966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4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24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12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24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4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4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4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4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4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4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4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4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4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62"/>
                </a:lnTo>
                <a:lnTo>
                  <a:pt x="4429925" y="174726"/>
                </a:lnTo>
                <a:lnTo>
                  <a:pt x="4429925" y="164299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495" y="1808149"/>
            <a:ext cx="523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77569" algn="l"/>
                <a:tab pos="1729105" algn="l"/>
                <a:tab pos="1968500" algn="l"/>
                <a:tab pos="2813685" algn="l"/>
                <a:tab pos="3053080" algn="l"/>
                <a:tab pos="3904615" algn="l"/>
                <a:tab pos="4143375" algn="l"/>
                <a:tab pos="5120005" algn="l"/>
              </a:tabLst>
            </a:pPr>
            <a:r>
              <a:rPr sz="2400" spc="235" dirty="0">
                <a:latin typeface="Cambria Math"/>
                <a:cs typeface="Cambria Math"/>
              </a:rPr>
              <a:t>𝖲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8293" y="37889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5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37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25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37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5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5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5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5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5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5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5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5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5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75"/>
                </a:lnTo>
                <a:lnTo>
                  <a:pt x="4429925" y="174726"/>
                </a:lnTo>
                <a:lnTo>
                  <a:pt x="4429925" y="164312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3800" y="3097623"/>
            <a:ext cx="5462270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sz="2800" dirty="0">
                <a:solidFill>
                  <a:srgbClr val="D0CECE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D0CEC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Or</a:t>
            </a:r>
            <a:r>
              <a:rPr sz="2800" spc="-1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return</a:t>
            </a:r>
            <a:r>
              <a:rPr sz="2800" spc="-10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0CECE"/>
                </a:solidFill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  <a:p>
            <a:pPr marL="276860">
              <a:lnSpc>
                <a:spcPct val="100000"/>
              </a:lnSpc>
              <a:spcBef>
                <a:spcPts val="640"/>
              </a:spcBef>
              <a:tabLst>
                <a:tab pos="1104265" algn="l"/>
                <a:tab pos="1955800" algn="l"/>
                <a:tab pos="2195195" algn="l"/>
                <a:tab pos="3040380" algn="l"/>
                <a:tab pos="3279775" algn="l"/>
                <a:tab pos="4131310" algn="l"/>
                <a:tab pos="4370070" algn="l"/>
                <a:tab pos="5346700" algn="l"/>
              </a:tabLst>
            </a:pPr>
            <a:r>
              <a:rPr sz="2400" spc="235" dirty="0">
                <a:solidFill>
                  <a:srgbClr val="D0CECE"/>
                </a:solidFill>
                <a:latin typeface="Cambria Math"/>
                <a:cs typeface="Cambria Math"/>
              </a:rPr>
              <a:t>𝖲</a:t>
            </a:r>
            <a:r>
              <a:rPr sz="2400" spc="229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=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90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48328" y="2901729"/>
            <a:ext cx="858519" cy="878205"/>
          </a:xfrm>
          <a:custGeom>
            <a:avLst/>
            <a:gdLst/>
            <a:ahLst/>
            <a:cxnLst/>
            <a:rect l="l" t="t" r="r" b="b"/>
            <a:pathLst>
              <a:path w="858520" h="878204">
                <a:moveTo>
                  <a:pt x="830849" y="77764"/>
                </a:moveTo>
                <a:lnTo>
                  <a:pt x="776795" y="68522"/>
                </a:lnTo>
                <a:lnTo>
                  <a:pt x="721287" y="55546"/>
                </a:lnTo>
                <a:lnTo>
                  <a:pt x="693935" y="44256"/>
                </a:lnTo>
                <a:lnTo>
                  <a:pt x="680332" y="38329"/>
                </a:lnTo>
                <a:lnTo>
                  <a:pt x="666506" y="33327"/>
                </a:lnTo>
                <a:lnTo>
                  <a:pt x="623260" y="20468"/>
                </a:lnTo>
                <a:lnTo>
                  <a:pt x="604597" y="15054"/>
                </a:lnTo>
                <a:lnTo>
                  <a:pt x="591781" y="10444"/>
                </a:lnTo>
                <a:lnTo>
                  <a:pt x="136953" y="11109"/>
                </a:lnTo>
                <a:lnTo>
                  <a:pt x="102034" y="29539"/>
                </a:lnTo>
                <a:lnTo>
                  <a:pt x="88792" y="46877"/>
                </a:lnTo>
                <a:lnTo>
                  <a:pt x="82172" y="55546"/>
                </a:lnTo>
                <a:lnTo>
                  <a:pt x="80118" y="64001"/>
                </a:lnTo>
                <a:lnTo>
                  <a:pt x="78218" y="72537"/>
                </a:lnTo>
                <a:lnTo>
                  <a:pt x="76012" y="80910"/>
                </a:lnTo>
                <a:lnTo>
                  <a:pt x="50784" y="130955"/>
                </a:lnTo>
                <a:lnTo>
                  <a:pt x="36520" y="155529"/>
                </a:lnTo>
                <a:lnTo>
                  <a:pt x="30014" y="195226"/>
                </a:lnTo>
                <a:lnTo>
                  <a:pt x="18260" y="255513"/>
                </a:lnTo>
                <a:lnTo>
                  <a:pt x="11120" y="295321"/>
                </a:lnTo>
                <a:lnTo>
                  <a:pt x="8353" y="314025"/>
                </a:lnTo>
                <a:lnTo>
                  <a:pt x="9235" y="310615"/>
                </a:lnTo>
                <a:lnTo>
                  <a:pt x="6804" y="322504"/>
                </a:lnTo>
                <a:lnTo>
                  <a:pt x="0" y="355497"/>
                </a:lnTo>
                <a:lnTo>
                  <a:pt x="1605" y="404394"/>
                </a:lnTo>
                <a:lnTo>
                  <a:pt x="2989" y="453309"/>
                </a:lnTo>
                <a:lnTo>
                  <a:pt x="4483" y="502215"/>
                </a:lnTo>
                <a:lnTo>
                  <a:pt x="6420" y="551088"/>
                </a:lnTo>
                <a:lnTo>
                  <a:pt x="9130" y="599901"/>
                </a:lnTo>
                <a:lnTo>
                  <a:pt x="20887" y="636912"/>
                </a:lnTo>
                <a:lnTo>
                  <a:pt x="31910" y="649353"/>
                </a:lnTo>
                <a:lnTo>
                  <a:pt x="45651" y="666557"/>
                </a:lnTo>
                <a:lnTo>
                  <a:pt x="50570" y="674564"/>
                </a:lnTo>
                <a:lnTo>
                  <a:pt x="55023" y="682993"/>
                </a:lnTo>
                <a:lnTo>
                  <a:pt x="59355" y="691536"/>
                </a:lnTo>
                <a:lnTo>
                  <a:pt x="63911" y="699885"/>
                </a:lnTo>
                <a:lnTo>
                  <a:pt x="84088" y="733567"/>
                </a:lnTo>
                <a:lnTo>
                  <a:pt x="106840" y="765318"/>
                </a:lnTo>
                <a:lnTo>
                  <a:pt x="128171" y="785145"/>
                </a:lnTo>
                <a:lnTo>
                  <a:pt x="146083" y="799869"/>
                </a:lnTo>
                <a:lnTo>
                  <a:pt x="155155" y="808325"/>
                </a:lnTo>
                <a:lnTo>
                  <a:pt x="164032" y="817124"/>
                </a:lnTo>
                <a:lnTo>
                  <a:pt x="173065" y="825627"/>
                </a:lnTo>
                <a:lnTo>
                  <a:pt x="182604" y="833196"/>
                </a:lnTo>
                <a:lnTo>
                  <a:pt x="189165" y="836735"/>
                </a:lnTo>
                <a:lnTo>
                  <a:pt x="196116" y="839200"/>
                </a:lnTo>
                <a:lnTo>
                  <a:pt x="203158" y="841441"/>
                </a:lnTo>
                <a:lnTo>
                  <a:pt x="209995" y="844306"/>
                </a:lnTo>
                <a:lnTo>
                  <a:pt x="219146" y="849860"/>
                </a:lnTo>
                <a:lnTo>
                  <a:pt x="228058" y="856077"/>
                </a:lnTo>
                <a:lnTo>
                  <a:pt x="237069" y="861962"/>
                </a:lnTo>
                <a:lnTo>
                  <a:pt x="246516" y="866524"/>
                </a:lnTo>
                <a:lnTo>
                  <a:pt x="259988" y="870470"/>
                </a:lnTo>
                <a:lnTo>
                  <a:pt x="273708" y="873117"/>
                </a:lnTo>
                <a:lnTo>
                  <a:pt x="287527" y="875246"/>
                </a:lnTo>
                <a:lnTo>
                  <a:pt x="301297" y="877634"/>
                </a:lnTo>
                <a:lnTo>
                  <a:pt x="342448" y="875663"/>
                </a:lnTo>
                <a:lnTo>
                  <a:pt x="383644" y="874230"/>
                </a:lnTo>
                <a:lnTo>
                  <a:pt x="424752" y="871722"/>
                </a:lnTo>
                <a:lnTo>
                  <a:pt x="465641" y="866524"/>
                </a:lnTo>
                <a:lnTo>
                  <a:pt x="473123" y="863095"/>
                </a:lnTo>
                <a:lnTo>
                  <a:pt x="479729" y="856946"/>
                </a:lnTo>
                <a:lnTo>
                  <a:pt x="486139" y="850031"/>
                </a:lnTo>
                <a:lnTo>
                  <a:pt x="493031" y="844306"/>
                </a:lnTo>
                <a:lnTo>
                  <a:pt x="499659" y="840881"/>
                </a:lnTo>
                <a:lnTo>
                  <a:pt x="506531" y="838176"/>
                </a:lnTo>
                <a:lnTo>
                  <a:pt x="513501" y="835758"/>
                </a:lnTo>
                <a:lnTo>
                  <a:pt x="520423" y="833196"/>
                </a:lnTo>
                <a:lnTo>
                  <a:pt x="554518" y="806985"/>
                </a:lnTo>
                <a:lnTo>
                  <a:pt x="569497" y="795702"/>
                </a:lnTo>
                <a:lnTo>
                  <a:pt x="578199" y="783725"/>
                </a:lnTo>
                <a:lnTo>
                  <a:pt x="593464" y="755432"/>
                </a:lnTo>
                <a:lnTo>
                  <a:pt x="600823" y="727717"/>
                </a:lnTo>
                <a:lnTo>
                  <a:pt x="602817" y="721801"/>
                </a:lnTo>
                <a:lnTo>
                  <a:pt x="606982" y="716037"/>
                </a:lnTo>
                <a:lnTo>
                  <a:pt x="620855" y="688776"/>
                </a:lnTo>
                <a:lnTo>
                  <a:pt x="625607" y="677788"/>
                </a:lnTo>
                <a:lnTo>
                  <a:pt x="629985" y="666557"/>
                </a:lnTo>
                <a:lnTo>
                  <a:pt x="634362" y="655326"/>
                </a:lnTo>
                <a:lnTo>
                  <a:pt x="639115" y="644338"/>
                </a:lnTo>
                <a:lnTo>
                  <a:pt x="643447" y="635833"/>
                </a:lnTo>
                <a:lnTo>
                  <a:pt x="648106" y="627573"/>
                </a:lnTo>
                <a:lnTo>
                  <a:pt x="652834" y="619364"/>
                </a:lnTo>
                <a:lnTo>
                  <a:pt x="657376" y="611011"/>
                </a:lnTo>
                <a:lnTo>
                  <a:pt x="678107" y="569301"/>
                </a:lnTo>
                <a:lnTo>
                  <a:pt x="694276" y="535942"/>
                </a:lnTo>
                <a:lnTo>
                  <a:pt x="712539" y="501235"/>
                </a:lnTo>
                <a:lnTo>
                  <a:pt x="739548" y="455480"/>
                </a:lnTo>
                <a:lnTo>
                  <a:pt x="746287" y="444265"/>
                </a:lnTo>
                <a:lnTo>
                  <a:pt x="752953" y="432979"/>
                </a:lnTo>
                <a:lnTo>
                  <a:pt x="759764" y="421834"/>
                </a:lnTo>
                <a:lnTo>
                  <a:pt x="766938" y="411043"/>
                </a:lnTo>
                <a:lnTo>
                  <a:pt x="773708" y="402601"/>
                </a:lnTo>
                <a:lnTo>
                  <a:pt x="780970" y="394701"/>
                </a:lnTo>
                <a:lnTo>
                  <a:pt x="788064" y="386639"/>
                </a:lnTo>
                <a:lnTo>
                  <a:pt x="794329" y="377716"/>
                </a:lnTo>
                <a:lnTo>
                  <a:pt x="799570" y="367109"/>
                </a:lnTo>
                <a:lnTo>
                  <a:pt x="803893" y="355835"/>
                </a:lnTo>
                <a:lnTo>
                  <a:pt x="808000" y="344393"/>
                </a:lnTo>
                <a:lnTo>
                  <a:pt x="812589" y="333278"/>
                </a:lnTo>
                <a:lnTo>
                  <a:pt x="817049" y="324859"/>
                </a:lnTo>
                <a:lnTo>
                  <a:pt x="821921" y="316745"/>
                </a:lnTo>
                <a:lnTo>
                  <a:pt x="826692" y="308565"/>
                </a:lnTo>
                <a:lnTo>
                  <a:pt x="830849" y="299950"/>
                </a:lnTo>
                <a:lnTo>
                  <a:pt x="836233" y="282643"/>
                </a:lnTo>
                <a:lnTo>
                  <a:pt x="841253" y="260638"/>
                </a:lnTo>
                <a:lnTo>
                  <a:pt x="845637" y="238847"/>
                </a:lnTo>
                <a:lnTo>
                  <a:pt x="849110" y="222185"/>
                </a:lnTo>
                <a:lnTo>
                  <a:pt x="851224" y="213790"/>
                </a:lnTo>
                <a:lnTo>
                  <a:pt x="853526" y="205465"/>
                </a:lnTo>
                <a:lnTo>
                  <a:pt x="855902" y="197168"/>
                </a:lnTo>
                <a:lnTo>
                  <a:pt x="858241" y="188858"/>
                </a:lnTo>
                <a:lnTo>
                  <a:pt x="830849" y="77764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65303" y="4004767"/>
            <a:ext cx="803275" cy="701040"/>
          </a:xfrm>
          <a:custGeom>
            <a:avLst/>
            <a:gdLst/>
            <a:ahLst/>
            <a:cxnLst/>
            <a:rect l="l" t="t" r="r" b="b"/>
            <a:pathLst>
              <a:path w="803275" h="701039">
                <a:moveTo>
                  <a:pt x="687923" y="35118"/>
                </a:moveTo>
                <a:lnTo>
                  <a:pt x="675136" y="38112"/>
                </a:lnTo>
                <a:lnTo>
                  <a:pt x="662381" y="41421"/>
                </a:lnTo>
                <a:lnTo>
                  <a:pt x="649562" y="44101"/>
                </a:lnTo>
                <a:lnTo>
                  <a:pt x="636585" y="45204"/>
                </a:lnTo>
                <a:lnTo>
                  <a:pt x="626172" y="43948"/>
                </a:lnTo>
                <a:lnTo>
                  <a:pt x="615978" y="41015"/>
                </a:lnTo>
                <a:lnTo>
                  <a:pt x="605820" y="37655"/>
                </a:lnTo>
                <a:lnTo>
                  <a:pt x="595515" y="35118"/>
                </a:lnTo>
                <a:lnTo>
                  <a:pt x="575048" y="32134"/>
                </a:lnTo>
                <a:lnTo>
                  <a:pt x="554506" y="29664"/>
                </a:lnTo>
                <a:lnTo>
                  <a:pt x="533933" y="27399"/>
                </a:lnTo>
                <a:lnTo>
                  <a:pt x="513375" y="25031"/>
                </a:lnTo>
                <a:lnTo>
                  <a:pt x="498128" y="19145"/>
                </a:lnTo>
                <a:lnTo>
                  <a:pt x="482984" y="12697"/>
                </a:lnTo>
                <a:lnTo>
                  <a:pt x="467634" y="7373"/>
                </a:lnTo>
                <a:lnTo>
                  <a:pt x="451770" y="4857"/>
                </a:lnTo>
                <a:lnTo>
                  <a:pt x="371250" y="1826"/>
                </a:lnTo>
                <a:lnTo>
                  <a:pt x="317920" y="0"/>
                </a:lnTo>
                <a:lnTo>
                  <a:pt x="282195" y="393"/>
                </a:lnTo>
                <a:lnTo>
                  <a:pt x="254492" y="4020"/>
                </a:lnTo>
                <a:lnTo>
                  <a:pt x="225226" y="11895"/>
                </a:lnTo>
                <a:lnTo>
                  <a:pt x="184814" y="25031"/>
                </a:lnTo>
                <a:lnTo>
                  <a:pt x="159703" y="49557"/>
                </a:lnTo>
                <a:lnTo>
                  <a:pt x="148879" y="59934"/>
                </a:lnTo>
                <a:lnTo>
                  <a:pt x="147870" y="60813"/>
                </a:lnTo>
                <a:lnTo>
                  <a:pt x="152202" y="56846"/>
                </a:lnTo>
                <a:lnTo>
                  <a:pt x="157402" y="52684"/>
                </a:lnTo>
                <a:lnTo>
                  <a:pt x="158997" y="52980"/>
                </a:lnTo>
                <a:lnTo>
                  <a:pt x="133477" y="85550"/>
                </a:lnTo>
                <a:lnTo>
                  <a:pt x="110512" y="108368"/>
                </a:lnTo>
                <a:lnTo>
                  <a:pt x="102674" y="115811"/>
                </a:lnTo>
                <a:lnTo>
                  <a:pt x="100307" y="123457"/>
                </a:lnTo>
                <a:lnTo>
                  <a:pt x="98072" y="131157"/>
                </a:lnTo>
                <a:lnTo>
                  <a:pt x="95572" y="138749"/>
                </a:lnTo>
                <a:lnTo>
                  <a:pt x="92407" y="146070"/>
                </a:lnTo>
                <a:lnTo>
                  <a:pt x="87554" y="153806"/>
                </a:lnTo>
                <a:lnTo>
                  <a:pt x="81893" y="161088"/>
                </a:lnTo>
                <a:lnTo>
                  <a:pt x="76355" y="168426"/>
                </a:lnTo>
                <a:lnTo>
                  <a:pt x="71872" y="176330"/>
                </a:lnTo>
                <a:lnTo>
                  <a:pt x="68493" y="186142"/>
                </a:lnTo>
                <a:lnTo>
                  <a:pt x="66174" y="196302"/>
                </a:lnTo>
                <a:lnTo>
                  <a:pt x="64137" y="206562"/>
                </a:lnTo>
                <a:lnTo>
                  <a:pt x="61604" y="216676"/>
                </a:lnTo>
                <a:lnTo>
                  <a:pt x="48126" y="256399"/>
                </a:lnTo>
                <a:lnTo>
                  <a:pt x="30802" y="307456"/>
                </a:lnTo>
                <a:lnTo>
                  <a:pt x="25369" y="322501"/>
                </a:lnTo>
                <a:lnTo>
                  <a:pt x="22765" y="330055"/>
                </a:lnTo>
                <a:lnTo>
                  <a:pt x="20534" y="337716"/>
                </a:lnTo>
                <a:lnTo>
                  <a:pt x="0" y="418410"/>
                </a:lnTo>
                <a:lnTo>
                  <a:pt x="1500" y="453872"/>
                </a:lnTo>
                <a:lnTo>
                  <a:pt x="2290" y="489441"/>
                </a:lnTo>
                <a:lnTo>
                  <a:pt x="10266" y="559622"/>
                </a:lnTo>
                <a:lnTo>
                  <a:pt x="41070" y="589882"/>
                </a:lnTo>
                <a:lnTo>
                  <a:pt x="82273" y="609854"/>
                </a:lnTo>
                <a:lnTo>
                  <a:pt x="103261" y="619158"/>
                </a:lnTo>
                <a:lnTo>
                  <a:pt x="123210" y="630229"/>
                </a:lnTo>
                <a:lnTo>
                  <a:pt x="146580" y="645961"/>
                </a:lnTo>
                <a:lnTo>
                  <a:pt x="154869" y="650699"/>
                </a:lnTo>
                <a:lnTo>
                  <a:pt x="195082" y="660489"/>
                </a:lnTo>
                <a:lnTo>
                  <a:pt x="241314" y="675532"/>
                </a:lnTo>
                <a:lnTo>
                  <a:pt x="256687" y="680661"/>
                </a:lnTo>
                <a:lnTo>
                  <a:pt x="264355" y="683293"/>
                </a:lnTo>
                <a:lnTo>
                  <a:pt x="272001" y="685999"/>
                </a:lnTo>
                <a:lnTo>
                  <a:pt x="279691" y="688557"/>
                </a:lnTo>
                <a:lnTo>
                  <a:pt x="287490" y="690748"/>
                </a:lnTo>
                <a:lnTo>
                  <a:pt x="328560" y="700835"/>
                </a:lnTo>
                <a:lnTo>
                  <a:pt x="379906" y="699345"/>
                </a:lnTo>
                <a:lnTo>
                  <a:pt x="431264" y="698083"/>
                </a:lnTo>
                <a:lnTo>
                  <a:pt x="482622" y="696820"/>
                </a:lnTo>
                <a:lnTo>
                  <a:pt x="533968" y="695330"/>
                </a:lnTo>
                <a:lnTo>
                  <a:pt x="585293" y="693382"/>
                </a:lnTo>
                <a:lnTo>
                  <a:pt x="636585" y="690748"/>
                </a:lnTo>
                <a:lnTo>
                  <a:pt x="675412" y="676168"/>
                </a:lnTo>
                <a:lnTo>
                  <a:pt x="690597" y="665715"/>
                </a:lnTo>
                <a:lnTo>
                  <a:pt x="698189" y="660489"/>
                </a:lnTo>
                <a:lnTo>
                  <a:pt x="731595" y="612036"/>
                </a:lnTo>
                <a:lnTo>
                  <a:pt x="759795" y="559622"/>
                </a:lnTo>
                <a:lnTo>
                  <a:pt x="770063" y="519275"/>
                </a:lnTo>
                <a:lnTo>
                  <a:pt x="775762" y="479005"/>
                </a:lnTo>
                <a:lnTo>
                  <a:pt x="780833" y="438650"/>
                </a:lnTo>
                <a:lnTo>
                  <a:pt x="785652" y="398262"/>
                </a:lnTo>
                <a:lnTo>
                  <a:pt x="790597" y="357890"/>
                </a:lnTo>
                <a:lnTo>
                  <a:pt x="800865" y="277197"/>
                </a:lnTo>
                <a:lnTo>
                  <a:pt x="802455" y="251664"/>
                </a:lnTo>
                <a:lnTo>
                  <a:pt x="802779" y="197501"/>
                </a:lnTo>
                <a:lnTo>
                  <a:pt x="794444" y="137796"/>
                </a:lnTo>
                <a:lnTo>
                  <a:pt x="770063" y="95637"/>
                </a:lnTo>
                <a:lnTo>
                  <a:pt x="764586" y="91602"/>
                </a:lnTo>
                <a:lnTo>
                  <a:pt x="756373" y="95637"/>
                </a:lnTo>
                <a:lnTo>
                  <a:pt x="749527" y="95637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4007" y="1939159"/>
            <a:ext cx="726440" cy="784860"/>
          </a:xfrm>
          <a:custGeom>
            <a:avLst/>
            <a:gdLst/>
            <a:ahLst/>
            <a:cxnLst/>
            <a:rect l="l" t="t" r="r" b="b"/>
            <a:pathLst>
              <a:path w="726440" h="784860">
                <a:moveTo>
                  <a:pt x="48363" y="756744"/>
                </a:moveTo>
                <a:lnTo>
                  <a:pt x="87874" y="766689"/>
                </a:lnTo>
                <a:lnTo>
                  <a:pt x="144451" y="779725"/>
                </a:lnTo>
                <a:lnTo>
                  <a:pt x="188683" y="784362"/>
                </a:lnTo>
                <a:lnTo>
                  <a:pt x="212761" y="783808"/>
                </a:lnTo>
                <a:lnTo>
                  <a:pt x="241665" y="781487"/>
                </a:lnTo>
                <a:lnTo>
                  <a:pt x="278030" y="777509"/>
                </a:lnTo>
                <a:lnTo>
                  <a:pt x="324494" y="771985"/>
                </a:lnTo>
                <a:lnTo>
                  <a:pt x="383694" y="765026"/>
                </a:lnTo>
                <a:lnTo>
                  <a:pt x="458267" y="756744"/>
                </a:lnTo>
                <a:lnTo>
                  <a:pt x="482555" y="751801"/>
                </a:lnTo>
                <a:lnTo>
                  <a:pt x="506132" y="743591"/>
                </a:lnTo>
                <a:lnTo>
                  <a:pt x="529425" y="734075"/>
                </a:lnTo>
                <a:lnTo>
                  <a:pt x="552860" y="725213"/>
                </a:lnTo>
                <a:lnTo>
                  <a:pt x="600157" y="709448"/>
                </a:lnTo>
                <a:lnTo>
                  <a:pt x="608436" y="697841"/>
                </a:lnTo>
                <a:lnTo>
                  <a:pt x="616978" y="686380"/>
                </a:lnTo>
                <a:lnTo>
                  <a:pt x="640832" y="638991"/>
                </a:lnTo>
                <a:lnTo>
                  <a:pt x="655757" y="591369"/>
                </a:lnTo>
                <a:lnTo>
                  <a:pt x="663219" y="567558"/>
                </a:lnTo>
                <a:lnTo>
                  <a:pt x="678984" y="520262"/>
                </a:lnTo>
                <a:lnTo>
                  <a:pt x="683206" y="508512"/>
                </a:lnTo>
                <a:lnTo>
                  <a:pt x="687616" y="496812"/>
                </a:lnTo>
                <a:lnTo>
                  <a:pt x="691651" y="485012"/>
                </a:lnTo>
                <a:lnTo>
                  <a:pt x="694750" y="472965"/>
                </a:lnTo>
                <a:lnTo>
                  <a:pt x="703577" y="428329"/>
                </a:lnTo>
                <a:lnTo>
                  <a:pt x="708083" y="405436"/>
                </a:lnTo>
                <a:lnTo>
                  <a:pt x="711328" y="390672"/>
                </a:lnTo>
                <a:lnTo>
                  <a:pt x="716373" y="370423"/>
                </a:lnTo>
                <a:lnTo>
                  <a:pt x="726281" y="331075"/>
                </a:lnTo>
                <a:lnTo>
                  <a:pt x="723785" y="291369"/>
                </a:lnTo>
                <a:lnTo>
                  <a:pt x="722252" y="251469"/>
                </a:lnTo>
                <a:lnTo>
                  <a:pt x="718792" y="211958"/>
                </a:lnTo>
                <a:lnTo>
                  <a:pt x="710515" y="173420"/>
                </a:lnTo>
                <a:lnTo>
                  <a:pt x="668238" y="130049"/>
                </a:lnTo>
                <a:lnTo>
                  <a:pt x="615922" y="94593"/>
                </a:lnTo>
                <a:lnTo>
                  <a:pt x="569060" y="77706"/>
                </a:lnTo>
                <a:lnTo>
                  <a:pt x="545140" y="70524"/>
                </a:lnTo>
                <a:lnTo>
                  <a:pt x="521329" y="63062"/>
                </a:lnTo>
                <a:lnTo>
                  <a:pt x="509232" y="59677"/>
                </a:lnTo>
                <a:lnTo>
                  <a:pt x="496954" y="56665"/>
                </a:lnTo>
                <a:lnTo>
                  <a:pt x="485038" y="52909"/>
                </a:lnTo>
                <a:lnTo>
                  <a:pt x="474032" y="47296"/>
                </a:lnTo>
                <a:lnTo>
                  <a:pt x="442645" y="25774"/>
                </a:lnTo>
                <a:lnTo>
                  <a:pt x="428292" y="16526"/>
                </a:lnTo>
                <a:lnTo>
                  <a:pt x="413160" y="10838"/>
                </a:lnTo>
                <a:lnTo>
                  <a:pt x="379439" y="0"/>
                </a:lnTo>
                <a:lnTo>
                  <a:pt x="339976" y="3550"/>
                </a:lnTo>
                <a:lnTo>
                  <a:pt x="300480" y="6841"/>
                </a:lnTo>
                <a:lnTo>
                  <a:pt x="261049" y="10652"/>
                </a:lnTo>
                <a:lnTo>
                  <a:pt x="221784" y="15765"/>
                </a:lnTo>
                <a:lnTo>
                  <a:pt x="174488" y="31531"/>
                </a:lnTo>
                <a:lnTo>
                  <a:pt x="123244" y="66380"/>
                </a:lnTo>
                <a:lnTo>
                  <a:pt x="79894" y="110358"/>
                </a:lnTo>
                <a:lnTo>
                  <a:pt x="56018" y="145660"/>
                </a:lnTo>
                <a:lnTo>
                  <a:pt x="48363" y="157655"/>
                </a:lnTo>
                <a:lnTo>
                  <a:pt x="44728" y="169605"/>
                </a:lnTo>
                <a:lnTo>
                  <a:pt x="41297" y="181640"/>
                </a:lnTo>
                <a:lnTo>
                  <a:pt x="37458" y="193507"/>
                </a:lnTo>
                <a:lnTo>
                  <a:pt x="32598" y="204951"/>
                </a:lnTo>
                <a:lnTo>
                  <a:pt x="24203" y="216828"/>
                </a:lnTo>
                <a:lnTo>
                  <a:pt x="13939" y="227855"/>
                </a:lnTo>
                <a:lnTo>
                  <a:pt x="5122" y="239253"/>
                </a:lnTo>
                <a:lnTo>
                  <a:pt x="1067" y="252248"/>
                </a:lnTo>
                <a:lnTo>
                  <a:pt x="0" y="301818"/>
                </a:lnTo>
                <a:lnTo>
                  <a:pt x="555" y="351401"/>
                </a:lnTo>
                <a:lnTo>
                  <a:pt x="2424" y="400984"/>
                </a:lnTo>
                <a:lnTo>
                  <a:pt x="5296" y="450556"/>
                </a:lnTo>
                <a:lnTo>
                  <a:pt x="8861" y="500105"/>
                </a:lnTo>
                <a:lnTo>
                  <a:pt x="12810" y="549620"/>
                </a:lnTo>
                <a:lnTo>
                  <a:pt x="16832" y="599089"/>
                </a:lnTo>
                <a:lnTo>
                  <a:pt x="28694" y="642990"/>
                </a:lnTo>
                <a:lnTo>
                  <a:pt x="42338" y="651946"/>
                </a:lnTo>
                <a:lnTo>
                  <a:pt x="64129" y="662151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21008" y="5029200"/>
            <a:ext cx="772795" cy="808990"/>
          </a:xfrm>
          <a:custGeom>
            <a:avLst/>
            <a:gdLst/>
            <a:ahLst/>
            <a:cxnLst/>
            <a:rect l="l" t="t" r="r" b="b"/>
            <a:pathLst>
              <a:path w="772795" h="808989">
                <a:moveTo>
                  <a:pt x="0" y="772510"/>
                </a:moveTo>
                <a:lnTo>
                  <a:pt x="43266" y="783364"/>
                </a:lnTo>
                <a:lnTo>
                  <a:pt x="110592" y="799215"/>
                </a:lnTo>
                <a:lnTo>
                  <a:pt x="164840" y="807542"/>
                </a:lnTo>
                <a:lnTo>
                  <a:pt x="191759" y="808992"/>
                </a:lnTo>
                <a:lnTo>
                  <a:pt x="221047" y="808690"/>
                </a:lnTo>
                <a:lnTo>
                  <a:pt x="294250" y="803004"/>
                </a:lnTo>
                <a:lnTo>
                  <a:pt x="341924" y="797706"/>
                </a:lnTo>
                <a:lnTo>
                  <a:pt x="399486" y="790829"/>
                </a:lnTo>
                <a:lnTo>
                  <a:pt x="468816" y="782416"/>
                </a:lnTo>
                <a:lnTo>
                  <a:pt x="551793" y="772510"/>
                </a:lnTo>
                <a:lnTo>
                  <a:pt x="566599" y="766495"/>
                </a:lnTo>
                <a:lnTo>
                  <a:pt x="578612" y="754484"/>
                </a:lnTo>
                <a:lnTo>
                  <a:pt x="589039" y="739662"/>
                </a:lnTo>
                <a:lnTo>
                  <a:pt x="599090" y="725214"/>
                </a:lnTo>
                <a:lnTo>
                  <a:pt x="615802" y="702248"/>
                </a:lnTo>
                <a:lnTo>
                  <a:pt x="631462" y="678524"/>
                </a:lnTo>
                <a:lnTo>
                  <a:pt x="646702" y="654496"/>
                </a:lnTo>
                <a:lnTo>
                  <a:pt x="662152" y="630621"/>
                </a:lnTo>
                <a:lnTo>
                  <a:pt x="693683" y="583324"/>
                </a:lnTo>
                <a:lnTo>
                  <a:pt x="697318" y="571373"/>
                </a:lnTo>
                <a:lnTo>
                  <a:pt x="700749" y="559338"/>
                </a:lnTo>
                <a:lnTo>
                  <a:pt x="704588" y="547471"/>
                </a:lnTo>
                <a:lnTo>
                  <a:pt x="709448" y="536028"/>
                </a:lnTo>
                <a:lnTo>
                  <a:pt x="716867" y="523922"/>
                </a:lnTo>
                <a:lnTo>
                  <a:pt x="725505" y="512517"/>
                </a:lnTo>
                <a:lnTo>
                  <a:pt x="733997" y="501042"/>
                </a:lnTo>
                <a:lnTo>
                  <a:pt x="751600" y="461137"/>
                </a:lnTo>
                <a:lnTo>
                  <a:pt x="769481" y="404647"/>
                </a:lnTo>
                <a:lnTo>
                  <a:pt x="772510" y="394138"/>
                </a:lnTo>
                <a:lnTo>
                  <a:pt x="770593" y="339366"/>
                </a:lnTo>
                <a:lnTo>
                  <a:pt x="771598" y="293082"/>
                </a:lnTo>
                <a:lnTo>
                  <a:pt x="770755" y="253528"/>
                </a:lnTo>
                <a:lnTo>
                  <a:pt x="744448" y="187573"/>
                </a:lnTo>
                <a:lnTo>
                  <a:pt x="709448" y="157655"/>
                </a:lnTo>
                <a:lnTo>
                  <a:pt x="674248" y="145273"/>
                </a:lnTo>
                <a:lnTo>
                  <a:pt x="662152" y="141890"/>
                </a:lnTo>
                <a:lnTo>
                  <a:pt x="567559" y="78828"/>
                </a:lnTo>
                <a:lnTo>
                  <a:pt x="556045" y="70310"/>
                </a:lnTo>
                <a:lnTo>
                  <a:pt x="544739" y="61368"/>
                </a:lnTo>
                <a:lnTo>
                  <a:pt x="533018" y="53273"/>
                </a:lnTo>
                <a:lnTo>
                  <a:pt x="520262" y="47297"/>
                </a:lnTo>
                <a:lnTo>
                  <a:pt x="425669" y="15766"/>
                </a:lnTo>
                <a:lnTo>
                  <a:pt x="378372" y="0"/>
                </a:lnTo>
                <a:lnTo>
                  <a:pt x="346791" y="3614"/>
                </a:lnTo>
                <a:lnTo>
                  <a:pt x="315176" y="7011"/>
                </a:lnTo>
                <a:lnTo>
                  <a:pt x="283628" y="10844"/>
                </a:lnTo>
                <a:lnTo>
                  <a:pt x="239805" y="18048"/>
                </a:lnTo>
                <a:lnTo>
                  <a:pt x="179756" y="53426"/>
                </a:lnTo>
                <a:lnTo>
                  <a:pt x="133491" y="101891"/>
                </a:lnTo>
                <a:lnTo>
                  <a:pt x="110359" y="126124"/>
                </a:lnTo>
                <a:lnTo>
                  <a:pt x="76894" y="160011"/>
                </a:lnTo>
                <a:lnTo>
                  <a:pt x="47296" y="204952"/>
                </a:lnTo>
                <a:lnTo>
                  <a:pt x="32454" y="248519"/>
                </a:lnTo>
                <a:lnTo>
                  <a:pt x="21670" y="280130"/>
                </a:lnTo>
                <a:lnTo>
                  <a:pt x="14608" y="303996"/>
                </a:lnTo>
                <a:lnTo>
                  <a:pt x="10930" y="324325"/>
                </a:lnTo>
                <a:lnTo>
                  <a:pt x="10300" y="345327"/>
                </a:lnTo>
                <a:lnTo>
                  <a:pt x="12382" y="371212"/>
                </a:lnTo>
                <a:lnTo>
                  <a:pt x="16839" y="406190"/>
                </a:lnTo>
                <a:lnTo>
                  <a:pt x="23334" y="454470"/>
                </a:lnTo>
                <a:lnTo>
                  <a:pt x="31531" y="520262"/>
                </a:lnTo>
                <a:lnTo>
                  <a:pt x="47296" y="567559"/>
                </a:lnTo>
                <a:lnTo>
                  <a:pt x="70915" y="602608"/>
                </a:lnTo>
                <a:lnTo>
                  <a:pt x="98220" y="634336"/>
                </a:lnTo>
                <a:lnTo>
                  <a:pt x="127653" y="664205"/>
                </a:lnTo>
                <a:lnTo>
                  <a:pt x="157655" y="69368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84473188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3653" y="1121576"/>
            <a:ext cx="145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600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5400" spc="-37" baseline="11574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8448" y="1030202"/>
            <a:ext cx="159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824" y="1906229"/>
            <a:ext cx="52959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1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8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23969" y="1725135"/>
          <a:ext cx="422402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1900" y="1312849"/>
            <a:ext cx="33134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0CECE"/>
                </a:solidFill>
                <a:latin typeface="Arial"/>
                <a:cs typeface="Arial"/>
              </a:rPr>
              <a:t>•</a:t>
            </a:r>
            <a:r>
              <a:rPr sz="2800" spc="10" dirty="0">
                <a:solidFill>
                  <a:srgbClr val="D0CEC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Return</a:t>
            </a:r>
            <a:r>
              <a:rPr sz="2800" spc="-20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0CECE"/>
                </a:solidFill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8293" y="18966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4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24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12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24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4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4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4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4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4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4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4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4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4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62"/>
                </a:lnTo>
                <a:lnTo>
                  <a:pt x="4429925" y="174726"/>
                </a:lnTo>
                <a:lnTo>
                  <a:pt x="4429925" y="164299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495" y="1808149"/>
            <a:ext cx="523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77569" algn="l"/>
                <a:tab pos="1729105" algn="l"/>
                <a:tab pos="1968500" algn="l"/>
                <a:tab pos="2813685" algn="l"/>
                <a:tab pos="3053080" algn="l"/>
                <a:tab pos="3904615" algn="l"/>
                <a:tab pos="4143375" algn="l"/>
                <a:tab pos="5120005" algn="l"/>
              </a:tabLst>
            </a:pPr>
            <a:r>
              <a:rPr sz="2400" spc="235" dirty="0">
                <a:solidFill>
                  <a:srgbClr val="D0CECE"/>
                </a:solidFill>
                <a:latin typeface="Cambria Math"/>
                <a:cs typeface="Cambria Math"/>
              </a:rPr>
              <a:t>𝖲</a:t>
            </a:r>
            <a:r>
              <a:rPr sz="2400" spc="229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=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90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8293" y="37889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5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37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25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37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5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5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5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5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5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5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5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5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5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75"/>
                </a:lnTo>
                <a:lnTo>
                  <a:pt x="4429925" y="174726"/>
                </a:lnTo>
                <a:lnTo>
                  <a:pt x="4429925" y="164312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3800" y="3097623"/>
            <a:ext cx="5462270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  <a:p>
            <a:pPr marL="276860">
              <a:lnSpc>
                <a:spcPct val="100000"/>
              </a:lnSpc>
              <a:spcBef>
                <a:spcPts val="640"/>
              </a:spcBef>
              <a:tabLst>
                <a:tab pos="1104265" algn="l"/>
                <a:tab pos="1955800" algn="l"/>
                <a:tab pos="2195195" algn="l"/>
                <a:tab pos="3040380" algn="l"/>
                <a:tab pos="3279775" algn="l"/>
                <a:tab pos="4131310" algn="l"/>
                <a:tab pos="4370070" algn="l"/>
                <a:tab pos="5346700" algn="l"/>
              </a:tabLst>
            </a:pPr>
            <a:r>
              <a:rPr sz="2400" spc="235" dirty="0">
                <a:latin typeface="Cambria Math"/>
                <a:cs typeface="Cambria Math"/>
              </a:rPr>
              <a:t>𝖲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74007" y="1939159"/>
            <a:ext cx="726440" cy="784860"/>
          </a:xfrm>
          <a:custGeom>
            <a:avLst/>
            <a:gdLst/>
            <a:ahLst/>
            <a:cxnLst/>
            <a:rect l="l" t="t" r="r" b="b"/>
            <a:pathLst>
              <a:path w="726440" h="784860">
                <a:moveTo>
                  <a:pt x="48363" y="756744"/>
                </a:moveTo>
                <a:lnTo>
                  <a:pt x="87874" y="766689"/>
                </a:lnTo>
                <a:lnTo>
                  <a:pt x="144451" y="779725"/>
                </a:lnTo>
                <a:lnTo>
                  <a:pt x="188683" y="784362"/>
                </a:lnTo>
                <a:lnTo>
                  <a:pt x="212761" y="783808"/>
                </a:lnTo>
                <a:lnTo>
                  <a:pt x="241665" y="781487"/>
                </a:lnTo>
                <a:lnTo>
                  <a:pt x="278030" y="777509"/>
                </a:lnTo>
                <a:lnTo>
                  <a:pt x="324494" y="771985"/>
                </a:lnTo>
                <a:lnTo>
                  <a:pt x="383694" y="765026"/>
                </a:lnTo>
                <a:lnTo>
                  <a:pt x="458267" y="756744"/>
                </a:lnTo>
                <a:lnTo>
                  <a:pt x="482555" y="751801"/>
                </a:lnTo>
                <a:lnTo>
                  <a:pt x="506132" y="743591"/>
                </a:lnTo>
                <a:lnTo>
                  <a:pt x="529425" y="734075"/>
                </a:lnTo>
                <a:lnTo>
                  <a:pt x="552860" y="725213"/>
                </a:lnTo>
                <a:lnTo>
                  <a:pt x="600157" y="709448"/>
                </a:lnTo>
                <a:lnTo>
                  <a:pt x="608436" y="697841"/>
                </a:lnTo>
                <a:lnTo>
                  <a:pt x="616978" y="686380"/>
                </a:lnTo>
                <a:lnTo>
                  <a:pt x="640832" y="638991"/>
                </a:lnTo>
                <a:lnTo>
                  <a:pt x="655757" y="591369"/>
                </a:lnTo>
                <a:lnTo>
                  <a:pt x="663219" y="567558"/>
                </a:lnTo>
                <a:lnTo>
                  <a:pt x="678984" y="520262"/>
                </a:lnTo>
                <a:lnTo>
                  <a:pt x="683206" y="508512"/>
                </a:lnTo>
                <a:lnTo>
                  <a:pt x="687616" y="496812"/>
                </a:lnTo>
                <a:lnTo>
                  <a:pt x="691651" y="485012"/>
                </a:lnTo>
                <a:lnTo>
                  <a:pt x="694750" y="472965"/>
                </a:lnTo>
                <a:lnTo>
                  <a:pt x="703577" y="428329"/>
                </a:lnTo>
                <a:lnTo>
                  <a:pt x="708083" y="405436"/>
                </a:lnTo>
                <a:lnTo>
                  <a:pt x="711328" y="390672"/>
                </a:lnTo>
                <a:lnTo>
                  <a:pt x="716373" y="370423"/>
                </a:lnTo>
                <a:lnTo>
                  <a:pt x="726281" y="331075"/>
                </a:lnTo>
                <a:lnTo>
                  <a:pt x="723785" y="291369"/>
                </a:lnTo>
                <a:lnTo>
                  <a:pt x="722252" y="251469"/>
                </a:lnTo>
                <a:lnTo>
                  <a:pt x="718792" y="211958"/>
                </a:lnTo>
                <a:lnTo>
                  <a:pt x="710515" y="173420"/>
                </a:lnTo>
                <a:lnTo>
                  <a:pt x="668238" y="130049"/>
                </a:lnTo>
                <a:lnTo>
                  <a:pt x="615922" y="94593"/>
                </a:lnTo>
                <a:lnTo>
                  <a:pt x="569060" y="77706"/>
                </a:lnTo>
                <a:lnTo>
                  <a:pt x="545140" y="70524"/>
                </a:lnTo>
                <a:lnTo>
                  <a:pt x="521329" y="63062"/>
                </a:lnTo>
                <a:lnTo>
                  <a:pt x="509232" y="59677"/>
                </a:lnTo>
                <a:lnTo>
                  <a:pt x="496954" y="56665"/>
                </a:lnTo>
                <a:lnTo>
                  <a:pt x="485038" y="52909"/>
                </a:lnTo>
                <a:lnTo>
                  <a:pt x="474032" y="47296"/>
                </a:lnTo>
                <a:lnTo>
                  <a:pt x="442645" y="25774"/>
                </a:lnTo>
                <a:lnTo>
                  <a:pt x="428292" y="16526"/>
                </a:lnTo>
                <a:lnTo>
                  <a:pt x="413160" y="10838"/>
                </a:lnTo>
                <a:lnTo>
                  <a:pt x="379439" y="0"/>
                </a:lnTo>
                <a:lnTo>
                  <a:pt x="339976" y="3550"/>
                </a:lnTo>
                <a:lnTo>
                  <a:pt x="300480" y="6841"/>
                </a:lnTo>
                <a:lnTo>
                  <a:pt x="261049" y="10652"/>
                </a:lnTo>
                <a:lnTo>
                  <a:pt x="221784" y="15765"/>
                </a:lnTo>
                <a:lnTo>
                  <a:pt x="174488" y="31531"/>
                </a:lnTo>
                <a:lnTo>
                  <a:pt x="123244" y="66380"/>
                </a:lnTo>
                <a:lnTo>
                  <a:pt x="79894" y="110358"/>
                </a:lnTo>
                <a:lnTo>
                  <a:pt x="56018" y="145660"/>
                </a:lnTo>
                <a:lnTo>
                  <a:pt x="48363" y="157655"/>
                </a:lnTo>
                <a:lnTo>
                  <a:pt x="44728" y="169605"/>
                </a:lnTo>
                <a:lnTo>
                  <a:pt x="41297" y="181640"/>
                </a:lnTo>
                <a:lnTo>
                  <a:pt x="37458" y="193507"/>
                </a:lnTo>
                <a:lnTo>
                  <a:pt x="32598" y="204951"/>
                </a:lnTo>
                <a:lnTo>
                  <a:pt x="24203" y="216828"/>
                </a:lnTo>
                <a:lnTo>
                  <a:pt x="13939" y="227855"/>
                </a:lnTo>
                <a:lnTo>
                  <a:pt x="5122" y="239253"/>
                </a:lnTo>
                <a:lnTo>
                  <a:pt x="1067" y="252248"/>
                </a:lnTo>
                <a:lnTo>
                  <a:pt x="0" y="301818"/>
                </a:lnTo>
                <a:lnTo>
                  <a:pt x="555" y="351401"/>
                </a:lnTo>
                <a:lnTo>
                  <a:pt x="2424" y="400984"/>
                </a:lnTo>
                <a:lnTo>
                  <a:pt x="5296" y="450556"/>
                </a:lnTo>
                <a:lnTo>
                  <a:pt x="8861" y="500105"/>
                </a:lnTo>
                <a:lnTo>
                  <a:pt x="12810" y="549620"/>
                </a:lnTo>
                <a:lnTo>
                  <a:pt x="16832" y="599089"/>
                </a:lnTo>
                <a:lnTo>
                  <a:pt x="28694" y="642990"/>
                </a:lnTo>
                <a:lnTo>
                  <a:pt x="42338" y="651946"/>
                </a:lnTo>
                <a:lnTo>
                  <a:pt x="64129" y="662151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21008" y="5029200"/>
            <a:ext cx="772795" cy="808990"/>
          </a:xfrm>
          <a:custGeom>
            <a:avLst/>
            <a:gdLst/>
            <a:ahLst/>
            <a:cxnLst/>
            <a:rect l="l" t="t" r="r" b="b"/>
            <a:pathLst>
              <a:path w="772795" h="808989">
                <a:moveTo>
                  <a:pt x="0" y="772510"/>
                </a:moveTo>
                <a:lnTo>
                  <a:pt x="43266" y="783364"/>
                </a:lnTo>
                <a:lnTo>
                  <a:pt x="110592" y="799215"/>
                </a:lnTo>
                <a:lnTo>
                  <a:pt x="164840" y="807542"/>
                </a:lnTo>
                <a:lnTo>
                  <a:pt x="191759" y="808992"/>
                </a:lnTo>
                <a:lnTo>
                  <a:pt x="221047" y="808690"/>
                </a:lnTo>
                <a:lnTo>
                  <a:pt x="294250" y="803004"/>
                </a:lnTo>
                <a:lnTo>
                  <a:pt x="341924" y="797706"/>
                </a:lnTo>
                <a:lnTo>
                  <a:pt x="399486" y="790829"/>
                </a:lnTo>
                <a:lnTo>
                  <a:pt x="468816" y="782416"/>
                </a:lnTo>
                <a:lnTo>
                  <a:pt x="551793" y="772510"/>
                </a:lnTo>
                <a:lnTo>
                  <a:pt x="566599" y="766495"/>
                </a:lnTo>
                <a:lnTo>
                  <a:pt x="578612" y="754484"/>
                </a:lnTo>
                <a:lnTo>
                  <a:pt x="589039" y="739662"/>
                </a:lnTo>
                <a:lnTo>
                  <a:pt x="599090" y="725214"/>
                </a:lnTo>
                <a:lnTo>
                  <a:pt x="615802" y="702248"/>
                </a:lnTo>
                <a:lnTo>
                  <a:pt x="631462" y="678524"/>
                </a:lnTo>
                <a:lnTo>
                  <a:pt x="646702" y="654496"/>
                </a:lnTo>
                <a:lnTo>
                  <a:pt x="662152" y="630621"/>
                </a:lnTo>
                <a:lnTo>
                  <a:pt x="693683" y="583324"/>
                </a:lnTo>
                <a:lnTo>
                  <a:pt x="697318" y="571373"/>
                </a:lnTo>
                <a:lnTo>
                  <a:pt x="700749" y="559338"/>
                </a:lnTo>
                <a:lnTo>
                  <a:pt x="704588" y="547471"/>
                </a:lnTo>
                <a:lnTo>
                  <a:pt x="709448" y="536028"/>
                </a:lnTo>
                <a:lnTo>
                  <a:pt x="716867" y="523922"/>
                </a:lnTo>
                <a:lnTo>
                  <a:pt x="725505" y="512517"/>
                </a:lnTo>
                <a:lnTo>
                  <a:pt x="733997" y="501042"/>
                </a:lnTo>
                <a:lnTo>
                  <a:pt x="751600" y="461137"/>
                </a:lnTo>
                <a:lnTo>
                  <a:pt x="769481" y="404647"/>
                </a:lnTo>
                <a:lnTo>
                  <a:pt x="772510" y="394138"/>
                </a:lnTo>
                <a:lnTo>
                  <a:pt x="770593" y="339366"/>
                </a:lnTo>
                <a:lnTo>
                  <a:pt x="771598" y="293082"/>
                </a:lnTo>
                <a:lnTo>
                  <a:pt x="770755" y="253528"/>
                </a:lnTo>
                <a:lnTo>
                  <a:pt x="744448" y="187573"/>
                </a:lnTo>
                <a:lnTo>
                  <a:pt x="709448" y="157655"/>
                </a:lnTo>
                <a:lnTo>
                  <a:pt x="674248" y="145273"/>
                </a:lnTo>
                <a:lnTo>
                  <a:pt x="662152" y="141890"/>
                </a:lnTo>
                <a:lnTo>
                  <a:pt x="567559" y="78828"/>
                </a:lnTo>
                <a:lnTo>
                  <a:pt x="556045" y="70310"/>
                </a:lnTo>
                <a:lnTo>
                  <a:pt x="544739" y="61368"/>
                </a:lnTo>
                <a:lnTo>
                  <a:pt x="533018" y="53273"/>
                </a:lnTo>
                <a:lnTo>
                  <a:pt x="520262" y="47297"/>
                </a:lnTo>
                <a:lnTo>
                  <a:pt x="425669" y="15766"/>
                </a:lnTo>
                <a:lnTo>
                  <a:pt x="378372" y="0"/>
                </a:lnTo>
                <a:lnTo>
                  <a:pt x="346791" y="3614"/>
                </a:lnTo>
                <a:lnTo>
                  <a:pt x="315176" y="7011"/>
                </a:lnTo>
                <a:lnTo>
                  <a:pt x="283628" y="10844"/>
                </a:lnTo>
                <a:lnTo>
                  <a:pt x="239805" y="18048"/>
                </a:lnTo>
                <a:lnTo>
                  <a:pt x="179756" y="53426"/>
                </a:lnTo>
                <a:lnTo>
                  <a:pt x="133491" y="101891"/>
                </a:lnTo>
                <a:lnTo>
                  <a:pt x="110359" y="126124"/>
                </a:lnTo>
                <a:lnTo>
                  <a:pt x="76894" y="160011"/>
                </a:lnTo>
                <a:lnTo>
                  <a:pt x="47296" y="204952"/>
                </a:lnTo>
                <a:lnTo>
                  <a:pt x="32454" y="248519"/>
                </a:lnTo>
                <a:lnTo>
                  <a:pt x="21670" y="280130"/>
                </a:lnTo>
                <a:lnTo>
                  <a:pt x="14608" y="303996"/>
                </a:lnTo>
                <a:lnTo>
                  <a:pt x="10930" y="324325"/>
                </a:lnTo>
                <a:lnTo>
                  <a:pt x="10300" y="345327"/>
                </a:lnTo>
                <a:lnTo>
                  <a:pt x="12382" y="371212"/>
                </a:lnTo>
                <a:lnTo>
                  <a:pt x="16839" y="406190"/>
                </a:lnTo>
                <a:lnTo>
                  <a:pt x="23334" y="454470"/>
                </a:lnTo>
                <a:lnTo>
                  <a:pt x="31531" y="520262"/>
                </a:lnTo>
                <a:lnTo>
                  <a:pt x="47296" y="567559"/>
                </a:lnTo>
                <a:lnTo>
                  <a:pt x="70915" y="602608"/>
                </a:lnTo>
                <a:lnTo>
                  <a:pt x="98220" y="634336"/>
                </a:lnTo>
                <a:lnTo>
                  <a:pt x="127653" y="664205"/>
                </a:lnTo>
                <a:lnTo>
                  <a:pt x="157655" y="69368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48328" y="4007868"/>
            <a:ext cx="858519" cy="654685"/>
          </a:xfrm>
          <a:custGeom>
            <a:avLst/>
            <a:gdLst/>
            <a:ahLst/>
            <a:cxnLst/>
            <a:rect l="l" t="t" r="r" b="b"/>
            <a:pathLst>
              <a:path w="858520" h="654685">
                <a:moveTo>
                  <a:pt x="830849" y="57981"/>
                </a:moveTo>
                <a:lnTo>
                  <a:pt x="776795" y="51090"/>
                </a:lnTo>
                <a:lnTo>
                  <a:pt x="721287" y="41415"/>
                </a:lnTo>
                <a:lnTo>
                  <a:pt x="693935" y="32997"/>
                </a:lnTo>
                <a:lnTo>
                  <a:pt x="680332" y="28578"/>
                </a:lnTo>
                <a:lnTo>
                  <a:pt x="666506" y="24849"/>
                </a:lnTo>
                <a:lnTo>
                  <a:pt x="623260" y="15261"/>
                </a:lnTo>
                <a:lnTo>
                  <a:pt x="604597" y="11224"/>
                </a:lnTo>
                <a:lnTo>
                  <a:pt x="591781" y="7787"/>
                </a:lnTo>
                <a:lnTo>
                  <a:pt x="136953" y="8283"/>
                </a:lnTo>
                <a:lnTo>
                  <a:pt x="95262" y="28321"/>
                </a:lnTo>
                <a:lnTo>
                  <a:pt x="88792" y="34952"/>
                </a:lnTo>
                <a:lnTo>
                  <a:pt x="82172" y="41415"/>
                </a:lnTo>
                <a:lnTo>
                  <a:pt x="80118" y="47719"/>
                </a:lnTo>
                <a:lnTo>
                  <a:pt x="78218" y="54084"/>
                </a:lnTo>
                <a:lnTo>
                  <a:pt x="76012" y="60327"/>
                </a:lnTo>
                <a:lnTo>
                  <a:pt x="50784" y="97641"/>
                </a:lnTo>
                <a:lnTo>
                  <a:pt x="36520" y="115963"/>
                </a:lnTo>
                <a:lnTo>
                  <a:pt x="28887" y="150712"/>
                </a:lnTo>
                <a:lnTo>
                  <a:pt x="18260" y="190512"/>
                </a:lnTo>
                <a:lnTo>
                  <a:pt x="8173" y="233939"/>
                </a:lnTo>
                <a:lnTo>
                  <a:pt x="8787" y="232974"/>
                </a:lnTo>
                <a:lnTo>
                  <a:pt x="9477" y="230856"/>
                </a:lnTo>
                <a:lnTo>
                  <a:pt x="7472" y="238060"/>
                </a:lnTo>
                <a:lnTo>
                  <a:pt x="0" y="265061"/>
                </a:lnTo>
                <a:lnTo>
                  <a:pt x="1958" y="310637"/>
                </a:lnTo>
                <a:lnTo>
                  <a:pt x="3701" y="356225"/>
                </a:lnTo>
                <a:lnTo>
                  <a:pt x="5876" y="401788"/>
                </a:lnTo>
                <a:lnTo>
                  <a:pt x="9130" y="447290"/>
                </a:lnTo>
                <a:lnTo>
                  <a:pt x="31910" y="484162"/>
                </a:lnTo>
                <a:lnTo>
                  <a:pt x="45651" y="496990"/>
                </a:lnTo>
                <a:lnTo>
                  <a:pt x="50570" y="502960"/>
                </a:lnTo>
                <a:lnTo>
                  <a:pt x="55023" y="509245"/>
                </a:lnTo>
                <a:lnTo>
                  <a:pt x="59355" y="515614"/>
                </a:lnTo>
                <a:lnTo>
                  <a:pt x="63911" y="521839"/>
                </a:lnTo>
                <a:lnTo>
                  <a:pt x="91302" y="554972"/>
                </a:lnTo>
                <a:lnTo>
                  <a:pt x="128171" y="585410"/>
                </a:lnTo>
                <a:lnTo>
                  <a:pt x="146083" y="596388"/>
                </a:lnTo>
                <a:lnTo>
                  <a:pt x="155155" y="602692"/>
                </a:lnTo>
                <a:lnTo>
                  <a:pt x="164032" y="609253"/>
                </a:lnTo>
                <a:lnTo>
                  <a:pt x="173065" y="615593"/>
                </a:lnTo>
                <a:lnTo>
                  <a:pt x="182604" y="621237"/>
                </a:lnTo>
                <a:lnTo>
                  <a:pt x="189165" y="623875"/>
                </a:lnTo>
                <a:lnTo>
                  <a:pt x="196116" y="625713"/>
                </a:lnTo>
                <a:lnTo>
                  <a:pt x="203158" y="627384"/>
                </a:lnTo>
                <a:lnTo>
                  <a:pt x="209995" y="629520"/>
                </a:lnTo>
                <a:lnTo>
                  <a:pt x="219146" y="633662"/>
                </a:lnTo>
                <a:lnTo>
                  <a:pt x="228058" y="638297"/>
                </a:lnTo>
                <a:lnTo>
                  <a:pt x="237069" y="642685"/>
                </a:lnTo>
                <a:lnTo>
                  <a:pt x="246516" y="646086"/>
                </a:lnTo>
                <a:lnTo>
                  <a:pt x="259988" y="649028"/>
                </a:lnTo>
                <a:lnTo>
                  <a:pt x="273708" y="651002"/>
                </a:lnTo>
                <a:lnTo>
                  <a:pt x="287527" y="652589"/>
                </a:lnTo>
                <a:lnTo>
                  <a:pt x="301297" y="654370"/>
                </a:lnTo>
                <a:lnTo>
                  <a:pt x="342448" y="652900"/>
                </a:lnTo>
                <a:lnTo>
                  <a:pt x="383644" y="651832"/>
                </a:lnTo>
                <a:lnTo>
                  <a:pt x="424752" y="649962"/>
                </a:lnTo>
                <a:lnTo>
                  <a:pt x="465641" y="646086"/>
                </a:lnTo>
                <a:lnTo>
                  <a:pt x="473123" y="643530"/>
                </a:lnTo>
                <a:lnTo>
                  <a:pt x="479729" y="638945"/>
                </a:lnTo>
                <a:lnTo>
                  <a:pt x="486139" y="633789"/>
                </a:lnTo>
                <a:lnTo>
                  <a:pt x="493031" y="629520"/>
                </a:lnTo>
                <a:lnTo>
                  <a:pt x="499659" y="626967"/>
                </a:lnTo>
                <a:lnTo>
                  <a:pt x="506531" y="624950"/>
                </a:lnTo>
                <a:lnTo>
                  <a:pt x="513501" y="623147"/>
                </a:lnTo>
                <a:lnTo>
                  <a:pt x="520423" y="621237"/>
                </a:lnTo>
                <a:lnTo>
                  <a:pt x="554518" y="601694"/>
                </a:lnTo>
                <a:lnTo>
                  <a:pt x="569497" y="593281"/>
                </a:lnTo>
                <a:lnTo>
                  <a:pt x="578199" y="584351"/>
                </a:lnTo>
                <a:lnTo>
                  <a:pt x="593464" y="563255"/>
                </a:lnTo>
                <a:lnTo>
                  <a:pt x="600823" y="542591"/>
                </a:lnTo>
                <a:lnTo>
                  <a:pt x="602817" y="538180"/>
                </a:lnTo>
                <a:lnTo>
                  <a:pt x="606982" y="533882"/>
                </a:lnTo>
                <a:lnTo>
                  <a:pt x="620855" y="513556"/>
                </a:lnTo>
                <a:lnTo>
                  <a:pt x="625607" y="505363"/>
                </a:lnTo>
                <a:lnTo>
                  <a:pt x="629985" y="496989"/>
                </a:lnTo>
                <a:lnTo>
                  <a:pt x="634362" y="488615"/>
                </a:lnTo>
                <a:lnTo>
                  <a:pt x="639115" y="480423"/>
                </a:lnTo>
                <a:lnTo>
                  <a:pt x="643447" y="474081"/>
                </a:lnTo>
                <a:lnTo>
                  <a:pt x="648106" y="467923"/>
                </a:lnTo>
                <a:lnTo>
                  <a:pt x="652834" y="461802"/>
                </a:lnTo>
                <a:lnTo>
                  <a:pt x="657376" y="455574"/>
                </a:lnTo>
                <a:lnTo>
                  <a:pt x="678107" y="424474"/>
                </a:lnTo>
                <a:lnTo>
                  <a:pt x="694276" y="399602"/>
                </a:lnTo>
                <a:lnTo>
                  <a:pt x="712539" y="373724"/>
                </a:lnTo>
                <a:lnTo>
                  <a:pt x="739548" y="339609"/>
                </a:lnTo>
                <a:lnTo>
                  <a:pt x="746287" y="331247"/>
                </a:lnTo>
                <a:lnTo>
                  <a:pt x="752953" y="322832"/>
                </a:lnTo>
                <a:lnTo>
                  <a:pt x="759764" y="314522"/>
                </a:lnTo>
                <a:lnTo>
                  <a:pt x="766938" y="306477"/>
                </a:lnTo>
                <a:lnTo>
                  <a:pt x="773708" y="300182"/>
                </a:lnTo>
                <a:lnTo>
                  <a:pt x="780970" y="294291"/>
                </a:lnTo>
                <a:lnTo>
                  <a:pt x="788064" y="288281"/>
                </a:lnTo>
                <a:lnTo>
                  <a:pt x="794329" y="281627"/>
                </a:lnTo>
                <a:lnTo>
                  <a:pt x="799570" y="273719"/>
                </a:lnTo>
                <a:lnTo>
                  <a:pt x="803893" y="265313"/>
                </a:lnTo>
                <a:lnTo>
                  <a:pt x="808000" y="256781"/>
                </a:lnTo>
                <a:lnTo>
                  <a:pt x="812589" y="248495"/>
                </a:lnTo>
                <a:lnTo>
                  <a:pt x="817049" y="242217"/>
                </a:lnTo>
                <a:lnTo>
                  <a:pt x="821921" y="236167"/>
                </a:lnTo>
                <a:lnTo>
                  <a:pt x="826692" y="230068"/>
                </a:lnTo>
                <a:lnTo>
                  <a:pt x="830849" y="223645"/>
                </a:lnTo>
                <a:lnTo>
                  <a:pt x="836233" y="210741"/>
                </a:lnTo>
                <a:lnTo>
                  <a:pt x="841253" y="194333"/>
                </a:lnTo>
                <a:lnTo>
                  <a:pt x="845637" y="178086"/>
                </a:lnTo>
                <a:lnTo>
                  <a:pt x="849110" y="165663"/>
                </a:lnTo>
                <a:lnTo>
                  <a:pt x="851224" y="159403"/>
                </a:lnTo>
                <a:lnTo>
                  <a:pt x="853526" y="153196"/>
                </a:lnTo>
                <a:lnTo>
                  <a:pt x="855902" y="147010"/>
                </a:lnTo>
                <a:lnTo>
                  <a:pt x="858241" y="140813"/>
                </a:lnTo>
                <a:lnTo>
                  <a:pt x="830849" y="57981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6835" y="2948472"/>
            <a:ext cx="803275" cy="701040"/>
          </a:xfrm>
          <a:custGeom>
            <a:avLst/>
            <a:gdLst/>
            <a:ahLst/>
            <a:cxnLst/>
            <a:rect l="l" t="t" r="r" b="b"/>
            <a:pathLst>
              <a:path w="803275" h="701039">
                <a:moveTo>
                  <a:pt x="687923" y="35118"/>
                </a:moveTo>
                <a:lnTo>
                  <a:pt x="675136" y="38112"/>
                </a:lnTo>
                <a:lnTo>
                  <a:pt x="662381" y="41421"/>
                </a:lnTo>
                <a:lnTo>
                  <a:pt x="649562" y="44101"/>
                </a:lnTo>
                <a:lnTo>
                  <a:pt x="636585" y="45204"/>
                </a:lnTo>
                <a:lnTo>
                  <a:pt x="626172" y="43948"/>
                </a:lnTo>
                <a:lnTo>
                  <a:pt x="615978" y="41015"/>
                </a:lnTo>
                <a:lnTo>
                  <a:pt x="605820" y="37655"/>
                </a:lnTo>
                <a:lnTo>
                  <a:pt x="595515" y="35118"/>
                </a:lnTo>
                <a:lnTo>
                  <a:pt x="575048" y="32134"/>
                </a:lnTo>
                <a:lnTo>
                  <a:pt x="554506" y="29664"/>
                </a:lnTo>
                <a:lnTo>
                  <a:pt x="533933" y="27399"/>
                </a:lnTo>
                <a:lnTo>
                  <a:pt x="513375" y="25031"/>
                </a:lnTo>
                <a:lnTo>
                  <a:pt x="498128" y="19145"/>
                </a:lnTo>
                <a:lnTo>
                  <a:pt x="482984" y="12697"/>
                </a:lnTo>
                <a:lnTo>
                  <a:pt x="467634" y="7373"/>
                </a:lnTo>
                <a:lnTo>
                  <a:pt x="451770" y="4857"/>
                </a:lnTo>
                <a:lnTo>
                  <a:pt x="371250" y="1826"/>
                </a:lnTo>
                <a:lnTo>
                  <a:pt x="317920" y="0"/>
                </a:lnTo>
                <a:lnTo>
                  <a:pt x="282195" y="393"/>
                </a:lnTo>
                <a:lnTo>
                  <a:pt x="254492" y="4020"/>
                </a:lnTo>
                <a:lnTo>
                  <a:pt x="225226" y="11895"/>
                </a:lnTo>
                <a:lnTo>
                  <a:pt x="184814" y="25031"/>
                </a:lnTo>
                <a:lnTo>
                  <a:pt x="159703" y="49557"/>
                </a:lnTo>
                <a:lnTo>
                  <a:pt x="148879" y="59934"/>
                </a:lnTo>
                <a:lnTo>
                  <a:pt x="147870" y="60813"/>
                </a:lnTo>
                <a:lnTo>
                  <a:pt x="152202" y="56846"/>
                </a:lnTo>
                <a:lnTo>
                  <a:pt x="157402" y="52684"/>
                </a:lnTo>
                <a:lnTo>
                  <a:pt x="158997" y="52980"/>
                </a:lnTo>
                <a:lnTo>
                  <a:pt x="133477" y="85550"/>
                </a:lnTo>
                <a:lnTo>
                  <a:pt x="110512" y="108368"/>
                </a:lnTo>
                <a:lnTo>
                  <a:pt x="102674" y="115811"/>
                </a:lnTo>
                <a:lnTo>
                  <a:pt x="100307" y="123457"/>
                </a:lnTo>
                <a:lnTo>
                  <a:pt x="98072" y="131157"/>
                </a:lnTo>
                <a:lnTo>
                  <a:pt x="95572" y="138749"/>
                </a:lnTo>
                <a:lnTo>
                  <a:pt x="92407" y="146070"/>
                </a:lnTo>
                <a:lnTo>
                  <a:pt x="87554" y="153806"/>
                </a:lnTo>
                <a:lnTo>
                  <a:pt x="81893" y="161088"/>
                </a:lnTo>
                <a:lnTo>
                  <a:pt x="76355" y="168426"/>
                </a:lnTo>
                <a:lnTo>
                  <a:pt x="71872" y="176330"/>
                </a:lnTo>
                <a:lnTo>
                  <a:pt x="68493" y="186142"/>
                </a:lnTo>
                <a:lnTo>
                  <a:pt x="66174" y="196302"/>
                </a:lnTo>
                <a:lnTo>
                  <a:pt x="64137" y="206562"/>
                </a:lnTo>
                <a:lnTo>
                  <a:pt x="61604" y="216676"/>
                </a:lnTo>
                <a:lnTo>
                  <a:pt x="48126" y="256399"/>
                </a:lnTo>
                <a:lnTo>
                  <a:pt x="30802" y="307456"/>
                </a:lnTo>
                <a:lnTo>
                  <a:pt x="25369" y="322501"/>
                </a:lnTo>
                <a:lnTo>
                  <a:pt x="22765" y="330055"/>
                </a:lnTo>
                <a:lnTo>
                  <a:pt x="20534" y="337716"/>
                </a:lnTo>
                <a:lnTo>
                  <a:pt x="0" y="418410"/>
                </a:lnTo>
                <a:lnTo>
                  <a:pt x="1500" y="453872"/>
                </a:lnTo>
                <a:lnTo>
                  <a:pt x="2290" y="489441"/>
                </a:lnTo>
                <a:lnTo>
                  <a:pt x="10266" y="559622"/>
                </a:lnTo>
                <a:lnTo>
                  <a:pt x="41070" y="589882"/>
                </a:lnTo>
                <a:lnTo>
                  <a:pt x="82273" y="609854"/>
                </a:lnTo>
                <a:lnTo>
                  <a:pt x="103261" y="619158"/>
                </a:lnTo>
                <a:lnTo>
                  <a:pt x="123210" y="630229"/>
                </a:lnTo>
                <a:lnTo>
                  <a:pt x="146580" y="645961"/>
                </a:lnTo>
                <a:lnTo>
                  <a:pt x="154869" y="650699"/>
                </a:lnTo>
                <a:lnTo>
                  <a:pt x="195082" y="660489"/>
                </a:lnTo>
                <a:lnTo>
                  <a:pt x="241314" y="675532"/>
                </a:lnTo>
                <a:lnTo>
                  <a:pt x="256687" y="680661"/>
                </a:lnTo>
                <a:lnTo>
                  <a:pt x="264355" y="683293"/>
                </a:lnTo>
                <a:lnTo>
                  <a:pt x="272001" y="685999"/>
                </a:lnTo>
                <a:lnTo>
                  <a:pt x="279691" y="688557"/>
                </a:lnTo>
                <a:lnTo>
                  <a:pt x="287490" y="690748"/>
                </a:lnTo>
                <a:lnTo>
                  <a:pt x="328560" y="700835"/>
                </a:lnTo>
                <a:lnTo>
                  <a:pt x="379906" y="699345"/>
                </a:lnTo>
                <a:lnTo>
                  <a:pt x="431264" y="698083"/>
                </a:lnTo>
                <a:lnTo>
                  <a:pt x="482622" y="696820"/>
                </a:lnTo>
                <a:lnTo>
                  <a:pt x="533968" y="695330"/>
                </a:lnTo>
                <a:lnTo>
                  <a:pt x="585293" y="693382"/>
                </a:lnTo>
                <a:lnTo>
                  <a:pt x="636585" y="690748"/>
                </a:lnTo>
                <a:lnTo>
                  <a:pt x="675412" y="676168"/>
                </a:lnTo>
                <a:lnTo>
                  <a:pt x="690597" y="665715"/>
                </a:lnTo>
                <a:lnTo>
                  <a:pt x="698189" y="660489"/>
                </a:lnTo>
                <a:lnTo>
                  <a:pt x="731595" y="612036"/>
                </a:lnTo>
                <a:lnTo>
                  <a:pt x="759795" y="559622"/>
                </a:lnTo>
                <a:lnTo>
                  <a:pt x="770063" y="519275"/>
                </a:lnTo>
                <a:lnTo>
                  <a:pt x="775762" y="479005"/>
                </a:lnTo>
                <a:lnTo>
                  <a:pt x="780833" y="438650"/>
                </a:lnTo>
                <a:lnTo>
                  <a:pt x="785652" y="398262"/>
                </a:lnTo>
                <a:lnTo>
                  <a:pt x="790597" y="357890"/>
                </a:lnTo>
                <a:lnTo>
                  <a:pt x="800865" y="277197"/>
                </a:lnTo>
                <a:lnTo>
                  <a:pt x="802455" y="251664"/>
                </a:lnTo>
                <a:lnTo>
                  <a:pt x="802779" y="197501"/>
                </a:lnTo>
                <a:lnTo>
                  <a:pt x="794444" y="137796"/>
                </a:lnTo>
                <a:lnTo>
                  <a:pt x="770063" y="95637"/>
                </a:lnTo>
                <a:lnTo>
                  <a:pt x="764586" y="91602"/>
                </a:lnTo>
                <a:lnTo>
                  <a:pt x="756373" y="95637"/>
                </a:lnTo>
                <a:lnTo>
                  <a:pt x="749527" y="95637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98913" y="5057572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5781840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228293" y="18966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4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24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12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24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4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4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4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4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4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4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4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4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4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62"/>
                </a:lnTo>
                <a:lnTo>
                  <a:pt x="4429925" y="174726"/>
                </a:lnTo>
                <a:lnTo>
                  <a:pt x="4429925" y="164299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1100" y="1232839"/>
            <a:ext cx="5474970" cy="14465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40"/>
              </a:spcBef>
              <a:tabLst>
                <a:tab pos="1116965" algn="l"/>
                <a:tab pos="1968500" algn="l"/>
                <a:tab pos="2207895" algn="l"/>
                <a:tab pos="3053080" algn="l"/>
                <a:tab pos="3292475" algn="l"/>
                <a:tab pos="4144010" algn="l"/>
                <a:tab pos="4382770" algn="l"/>
                <a:tab pos="5359400" algn="l"/>
              </a:tabLst>
            </a:pPr>
            <a:r>
              <a:rPr sz="2400" spc="235" dirty="0">
                <a:latin typeface="Cambria Math"/>
                <a:cs typeface="Cambria Math"/>
              </a:rPr>
              <a:t>𝖲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15.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8293" y="37889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5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37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25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37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5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5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5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5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5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5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5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5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5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75"/>
                </a:lnTo>
                <a:lnTo>
                  <a:pt x="4429925" y="174726"/>
                </a:lnTo>
                <a:lnTo>
                  <a:pt x="4429925" y="164312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800" y="3097623"/>
            <a:ext cx="5462270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sz="2800" dirty="0">
                <a:solidFill>
                  <a:srgbClr val="D0CECE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D0CEC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Or</a:t>
            </a:r>
            <a:r>
              <a:rPr sz="2800" spc="-1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return</a:t>
            </a:r>
            <a:r>
              <a:rPr sz="2800" spc="-10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0CECE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0CECE"/>
                </a:solidFill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  <a:p>
            <a:pPr marL="276860">
              <a:lnSpc>
                <a:spcPct val="100000"/>
              </a:lnSpc>
              <a:spcBef>
                <a:spcPts val="640"/>
              </a:spcBef>
              <a:tabLst>
                <a:tab pos="1104265" algn="l"/>
                <a:tab pos="1955800" algn="l"/>
                <a:tab pos="2195195" algn="l"/>
                <a:tab pos="3040380" algn="l"/>
                <a:tab pos="3279775" algn="l"/>
                <a:tab pos="4131310" algn="l"/>
                <a:tab pos="4370070" algn="l"/>
                <a:tab pos="5346700" algn="l"/>
              </a:tabLst>
            </a:pPr>
            <a:r>
              <a:rPr sz="2400" spc="235" dirty="0">
                <a:solidFill>
                  <a:srgbClr val="D0CECE"/>
                </a:solidFill>
                <a:latin typeface="Cambria Math"/>
                <a:cs typeface="Cambria Math"/>
              </a:rPr>
              <a:t>𝖲</a:t>
            </a:r>
            <a:r>
              <a:rPr sz="2400" spc="229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=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90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D0CECE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D0CECE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D0CECE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D0CECE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D0CECE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D0CECE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34056" y="4731991"/>
            <a:ext cx="2742565" cy="814705"/>
            <a:chOff x="7734056" y="4731991"/>
            <a:chExt cx="2742565" cy="8147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4056" y="4731991"/>
              <a:ext cx="582517" cy="8140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41901" y="513902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638415" y="2115963"/>
            <a:ext cx="2883535" cy="2339340"/>
            <a:chOff x="7638415" y="2115963"/>
            <a:chExt cx="2883535" cy="23393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111" y="2774486"/>
              <a:ext cx="634220" cy="689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8415" y="3754178"/>
              <a:ext cx="700916" cy="7009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79813" y="214453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9332" y="3150059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59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62805" y="1743387"/>
            <a:ext cx="518835" cy="70769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168624" y="110204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75362" y="110204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6324" y="1890040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7599" y="295509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8386" y="394029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8477" y="501301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25248" y="3668363"/>
            <a:ext cx="742771" cy="8842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42717" y="4710200"/>
            <a:ext cx="889028" cy="88902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2717" y="2642078"/>
            <a:ext cx="884252" cy="884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42717" y="1654252"/>
            <a:ext cx="884252" cy="8842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514856" y="187316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2800" y="267146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9732" y="35927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23104" y="473961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57185" y="2062505"/>
            <a:ext cx="2127250" cy="1062990"/>
          </a:xfrm>
          <a:custGeom>
            <a:avLst/>
            <a:gdLst/>
            <a:ahLst/>
            <a:cxnLst/>
            <a:rect l="l" t="t" r="r" b="b"/>
            <a:pathLst>
              <a:path w="2127250" h="1062989">
                <a:moveTo>
                  <a:pt x="0" y="1062540"/>
                </a:moveTo>
                <a:lnTo>
                  <a:pt x="2126699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04089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228293" y="18966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4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24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12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24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4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4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4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4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4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4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4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4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4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62"/>
                </a:lnTo>
                <a:lnTo>
                  <a:pt x="4429925" y="174726"/>
                </a:lnTo>
                <a:lnTo>
                  <a:pt x="4429925" y="164299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1100" y="1232839"/>
            <a:ext cx="5474970" cy="14465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•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Return</a:t>
            </a:r>
            <a:r>
              <a:rPr sz="28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40"/>
              </a:spcBef>
              <a:tabLst>
                <a:tab pos="1116965" algn="l"/>
                <a:tab pos="1968500" algn="l"/>
                <a:tab pos="2207895" algn="l"/>
                <a:tab pos="3053080" algn="l"/>
                <a:tab pos="3292475" algn="l"/>
                <a:tab pos="4144010" algn="l"/>
                <a:tab pos="4382770" algn="l"/>
                <a:tab pos="5359400" algn="l"/>
              </a:tabLst>
            </a:pPr>
            <a:r>
              <a:rPr sz="2400" spc="235" dirty="0">
                <a:solidFill>
                  <a:srgbClr val="7F7F7F"/>
                </a:solidFill>
                <a:latin typeface="Cambria Math"/>
                <a:cs typeface="Cambria Math"/>
              </a:rPr>
              <a:t>𝖲</a:t>
            </a:r>
            <a:r>
              <a:rPr sz="2400" spc="229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7F7F7F"/>
                </a:solidFill>
                <a:latin typeface="Cambria Math"/>
                <a:cs typeface="Cambria Math"/>
              </a:rPr>
              <a:t>=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spc="-90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7F7F7F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7F7F7F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7F7F7F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7F7F7F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7F7F7F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7F7F7F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	𝑢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rgbClr val="7F7F7F"/>
                </a:solidFill>
                <a:latin typeface="Cambria Math"/>
                <a:cs typeface="Cambria Math"/>
              </a:rPr>
              <a:t>,</a:t>
            </a:r>
            <a:r>
              <a:rPr sz="2400" spc="-35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7F7F7F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7F7F7F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7F7F7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•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matching</a:t>
            </a:r>
            <a:r>
              <a:rPr sz="2800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equal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15.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8293" y="3788968"/>
            <a:ext cx="4458970" cy="283845"/>
          </a:xfrm>
          <a:custGeom>
            <a:avLst/>
            <a:gdLst/>
            <a:ahLst/>
            <a:cxnLst/>
            <a:rect l="l" t="t" r="r" b="b"/>
            <a:pathLst>
              <a:path w="4458970" h="283845">
                <a:moveTo>
                  <a:pt x="94957" y="0"/>
                </a:moveTo>
                <a:lnTo>
                  <a:pt x="91084" y="0"/>
                </a:lnTo>
                <a:lnTo>
                  <a:pt x="74701" y="1219"/>
                </a:lnTo>
                <a:lnTo>
                  <a:pt x="38773" y="16002"/>
                </a:lnTo>
                <a:lnTo>
                  <a:pt x="21628" y="59537"/>
                </a:lnTo>
                <a:lnTo>
                  <a:pt x="21526" y="65049"/>
                </a:lnTo>
                <a:lnTo>
                  <a:pt x="21653" y="68605"/>
                </a:lnTo>
                <a:lnTo>
                  <a:pt x="22301" y="75425"/>
                </a:lnTo>
                <a:lnTo>
                  <a:pt x="23393" y="82664"/>
                </a:lnTo>
                <a:lnTo>
                  <a:pt x="24930" y="90335"/>
                </a:lnTo>
                <a:lnTo>
                  <a:pt x="27266" y="100850"/>
                </a:lnTo>
                <a:lnTo>
                  <a:pt x="28422" y="107899"/>
                </a:lnTo>
                <a:lnTo>
                  <a:pt x="28422" y="118313"/>
                </a:lnTo>
                <a:lnTo>
                  <a:pt x="26073" y="123901"/>
                </a:lnTo>
                <a:lnTo>
                  <a:pt x="16649" y="132537"/>
                </a:lnTo>
                <a:lnTo>
                  <a:pt x="9525" y="134835"/>
                </a:lnTo>
                <a:lnTo>
                  <a:pt x="0" y="135140"/>
                </a:lnTo>
                <a:lnTo>
                  <a:pt x="0" y="147345"/>
                </a:lnTo>
                <a:lnTo>
                  <a:pt x="9525" y="147637"/>
                </a:lnTo>
                <a:lnTo>
                  <a:pt x="16649" y="149948"/>
                </a:lnTo>
                <a:lnTo>
                  <a:pt x="26073" y="158572"/>
                </a:lnTo>
                <a:lnTo>
                  <a:pt x="28422" y="164160"/>
                </a:lnTo>
                <a:lnTo>
                  <a:pt x="28422" y="174574"/>
                </a:lnTo>
                <a:lnTo>
                  <a:pt x="27266" y="181622"/>
                </a:lnTo>
                <a:lnTo>
                  <a:pt x="24930" y="192138"/>
                </a:lnTo>
                <a:lnTo>
                  <a:pt x="23393" y="199809"/>
                </a:lnTo>
                <a:lnTo>
                  <a:pt x="22301" y="207060"/>
                </a:lnTo>
                <a:lnTo>
                  <a:pt x="21653" y="213880"/>
                </a:lnTo>
                <a:lnTo>
                  <a:pt x="21437" y="220268"/>
                </a:lnTo>
                <a:lnTo>
                  <a:pt x="22517" y="235292"/>
                </a:lnTo>
                <a:lnTo>
                  <a:pt x="48539" y="274586"/>
                </a:lnTo>
                <a:lnTo>
                  <a:pt x="91084" y="283819"/>
                </a:lnTo>
                <a:lnTo>
                  <a:pt x="94957" y="283819"/>
                </a:lnTo>
                <a:lnTo>
                  <a:pt x="94957" y="272503"/>
                </a:lnTo>
                <a:lnTo>
                  <a:pt x="92722" y="272503"/>
                </a:lnTo>
                <a:lnTo>
                  <a:pt x="82511" y="271805"/>
                </a:lnTo>
                <a:lnTo>
                  <a:pt x="49784" y="246075"/>
                </a:lnTo>
                <a:lnTo>
                  <a:pt x="46736" y="222948"/>
                </a:lnTo>
                <a:lnTo>
                  <a:pt x="46913" y="217424"/>
                </a:lnTo>
                <a:lnTo>
                  <a:pt x="47472" y="211302"/>
                </a:lnTo>
                <a:lnTo>
                  <a:pt x="48412" y="204558"/>
                </a:lnTo>
                <a:lnTo>
                  <a:pt x="49707" y="197192"/>
                </a:lnTo>
                <a:lnTo>
                  <a:pt x="51689" y="186982"/>
                </a:lnTo>
                <a:lnTo>
                  <a:pt x="52692" y="179679"/>
                </a:lnTo>
                <a:lnTo>
                  <a:pt x="52692" y="166890"/>
                </a:lnTo>
                <a:lnTo>
                  <a:pt x="50203" y="159969"/>
                </a:lnTo>
                <a:lnTo>
                  <a:pt x="40284" y="149148"/>
                </a:lnTo>
                <a:lnTo>
                  <a:pt x="34378" y="145161"/>
                </a:lnTo>
                <a:lnTo>
                  <a:pt x="27533" y="142582"/>
                </a:lnTo>
                <a:lnTo>
                  <a:pt x="27533" y="139903"/>
                </a:lnTo>
                <a:lnTo>
                  <a:pt x="34378" y="137325"/>
                </a:lnTo>
                <a:lnTo>
                  <a:pt x="40284" y="133324"/>
                </a:lnTo>
                <a:lnTo>
                  <a:pt x="50203" y="122504"/>
                </a:lnTo>
                <a:lnTo>
                  <a:pt x="52692" y="115595"/>
                </a:lnTo>
                <a:lnTo>
                  <a:pt x="52692" y="102793"/>
                </a:lnTo>
                <a:lnTo>
                  <a:pt x="51689" y="95504"/>
                </a:lnTo>
                <a:lnTo>
                  <a:pt x="49707" y="85280"/>
                </a:lnTo>
                <a:lnTo>
                  <a:pt x="48412" y="77927"/>
                </a:lnTo>
                <a:lnTo>
                  <a:pt x="47472" y="71183"/>
                </a:lnTo>
                <a:lnTo>
                  <a:pt x="46913" y="65049"/>
                </a:lnTo>
                <a:lnTo>
                  <a:pt x="46736" y="59537"/>
                </a:lnTo>
                <a:lnTo>
                  <a:pt x="47498" y="47561"/>
                </a:lnTo>
                <a:lnTo>
                  <a:pt x="73482" y="14122"/>
                </a:lnTo>
                <a:lnTo>
                  <a:pt x="92722" y="11315"/>
                </a:lnTo>
                <a:lnTo>
                  <a:pt x="94957" y="11315"/>
                </a:lnTo>
                <a:lnTo>
                  <a:pt x="94957" y="0"/>
                </a:lnTo>
                <a:close/>
              </a:path>
              <a:path w="4458970" h="283845">
                <a:moveTo>
                  <a:pt x="224751" y="12242"/>
                </a:moveTo>
                <a:lnTo>
                  <a:pt x="220738" y="787"/>
                </a:lnTo>
                <a:lnTo>
                  <a:pt x="200266" y="8178"/>
                </a:lnTo>
                <a:lnTo>
                  <a:pt x="182321" y="18884"/>
                </a:lnTo>
                <a:lnTo>
                  <a:pt x="153987" y="50266"/>
                </a:lnTo>
                <a:lnTo>
                  <a:pt x="136525" y="92227"/>
                </a:lnTo>
                <a:lnTo>
                  <a:pt x="130695" y="142024"/>
                </a:lnTo>
                <a:lnTo>
                  <a:pt x="132143" y="167957"/>
                </a:lnTo>
                <a:lnTo>
                  <a:pt x="143751" y="213842"/>
                </a:lnTo>
                <a:lnTo>
                  <a:pt x="166801" y="251066"/>
                </a:lnTo>
                <a:lnTo>
                  <a:pt x="200215" y="275729"/>
                </a:lnTo>
                <a:lnTo>
                  <a:pt x="220738" y="283108"/>
                </a:lnTo>
                <a:lnTo>
                  <a:pt x="224307" y="271653"/>
                </a:lnTo>
                <a:lnTo>
                  <a:pt x="208216" y="264528"/>
                </a:lnTo>
                <a:lnTo>
                  <a:pt x="194335" y="254609"/>
                </a:lnTo>
                <a:lnTo>
                  <a:pt x="165862" y="208368"/>
                </a:lnTo>
                <a:lnTo>
                  <a:pt x="157492" y="165442"/>
                </a:lnTo>
                <a:lnTo>
                  <a:pt x="156451" y="140538"/>
                </a:lnTo>
                <a:lnTo>
                  <a:pt x="157492" y="116446"/>
                </a:lnTo>
                <a:lnTo>
                  <a:pt x="165862" y="74663"/>
                </a:lnTo>
                <a:lnTo>
                  <a:pt x="194449" y="29159"/>
                </a:lnTo>
                <a:lnTo>
                  <a:pt x="208470" y="19342"/>
                </a:lnTo>
                <a:lnTo>
                  <a:pt x="224751" y="12242"/>
                </a:lnTo>
                <a:close/>
              </a:path>
              <a:path w="4458970" h="283845">
                <a:moveTo>
                  <a:pt x="1054963" y="142024"/>
                </a:moveTo>
                <a:lnTo>
                  <a:pt x="1049147" y="92227"/>
                </a:lnTo>
                <a:lnTo>
                  <a:pt x="1031671" y="50266"/>
                </a:lnTo>
                <a:lnTo>
                  <a:pt x="1003338" y="18884"/>
                </a:lnTo>
                <a:lnTo>
                  <a:pt x="964933" y="787"/>
                </a:lnTo>
                <a:lnTo>
                  <a:pt x="960907" y="12242"/>
                </a:lnTo>
                <a:lnTo>
                  <a:pt x="977252" y="19342"/>
                </a:lnTo>
                <a:lnTo>
                  <a:pt x="991311" y="29159"/>
                </a:lnTo>
                <a:lnTo>
                  <a:pt x="1019848" y="74663"/>
                </a:lnTo>
                <a:lnTo>
                  <a:pt x="1028179" y="116446"/>
                </a:lnTo>
                <a:lnTo>
                  <a:pt x="1029220" y="140538"/>
                </a:lnTo>
                <a:lnTo>
                  <a:pt x="1028179" y="165442"/>
                </a:lnTo>
                <a:lnTo>
                  <a:pt x="1019797" y="208368"/>
                </a:lnTo>
                <a:lnTo>
                  <a:pt x="991323" y="254609"/>
                </a:lnTo>
                <a:lnTo>
                  <a:pt x="961351" y="271653"/>
                </a:lnTo>
                <a:lnTo>
                  <a:pt x="964933" y="283108"/>
                </a:lnTo>
                <a:lnTo>
                  <a:pt x="1003439" y="265049"/>
                </a:lnTo>
                <a:lnTo>
                  <a:pt x="1031748" y="233781"/>
                </a:lnTo>
                <a:lnTo>
                  <a:pt x="1049159" y="191897"/>
                </a:lnTo>
                <a:lnTo>
                  <a:pt x="1053515" y="167957"/>
                </a:lnTo>
                <a:lnTo>
                  <a:pt x="1054963" y="142024"/>
                </a:lnTo>
                <a:close/>
              </a:path>
              <a:path w="4458970" h="283845">
                <a:moveTo>
                  <a:pt x="1315300" y="12242"/>
                </a:moveTo>
                <a:lnTo>
                  <a:pt x="1311287" y="787"/>
                </a:lnTo>
                <a:lnTo>
                  <a:pt x="1290815" y="8178"/>
                </a:lnTo>
                <a:lnTo>
                  <a:pt x="1272870" y="18884"/>
                </a:lnTo>
                <a:lnTo>
                  <a:pt x="1244536" y="50266"/>
                </a:lnTo>
                <a:lnTo>
                  <a:pt x="1227074" y="92227"/>
                </a:lnTo>
                <a:lnTo>
                  <a:pt x="1221244" y="142024"/>
                </a:lnTo>
                <a:lnTo>
                  <a:pt x="1222692" y="167957"/>
                </a:lnTo>
                <a:lnTo>
                  <a:pt x="1234300" y="213842"/>
                </a:lnTo>
                <a:lnTo>
                  <a:pt x="1257350" y="251066"/>
                </a:lnTo>
                <a:lnTo>
                  <a:pt x="1290764" y="275729"/>
                </a:lnTo>
                <a:lnTo>
                  <a:pt x="1311287" y="283108"/>
                </a:lnTo>
                <a:lnTo>
                  <a:pt x="1314856" y="271653"/>
                </a:lnTo>
                <a:lnTo>
                  <a:pt x="1298778" y="264528"/>
                </a:lnTo>
                <a:lnTo>
                  <a:pt x="1284884" y="254609"/>
                </a:lnTo>
                <a:lnTo>
                  <a:pt x="1256411" y="208368"/>
                </a:lnTo>
                <a:lnTo>
                  <a:pt x="1248041" y="165442"/>
                </a:lnTo>
                <a:lnTo>
                  <a:pt x="1247000" y="140538"/>
                </a:lnTo>
                <a:lnTo>
                  <a:pt x="1248041" y="116446"/>
                </a:lnTo>
                <a:lnTo>
                  <a:pt x="1256411" y="74663"/>
                </a:lnTo>
                <a:lnTo>
                  <a:pt x="1284998" y="29159"/>
                </a:lnTo>
                <a:lnTo>
                  <a:pt x="1299019" y="19342"/>
                </a:lnTo>
                <a:lnTo>
                  <a:pt x="1315300" y="12242"/>
                </a:lnTo>
                <a:close/>
              </a:path>
              <a:path w="4458970" h="283845">
                <a:moveTo>
                  <a:pt x="2139543" y="142024"/>
                </a:moveTo>
                <a:lnTo>
                  <a:pt x="2133727" y="92227"/>
                </a:lnTo>
                <a:lnTo>
                  <a:pt x="2116251" y="50266"/>
                </a:lnTo>
                <a:lnTo>
                  <a:pt x="2087918" y="18884"/>
                </a:lnTo>
                <a:lnTo>
                  <a:pt x="2049513" y="787"/>
                </a:lnTo>
                <a:lnTo>
                  <a:pt x="2045487" y="12242"/>
                </a:lnTo>
                <a:lnTo>
                  <a:pt x="2061832" y="19342"/>
                </a:lnTo>
                <a:lnTo>
                  <a:pt x="2075891" y="29159"/>
                </a:lnTo>
                <a:lnTo>
                  <a:pt x="2104428" y="74663"/>
                </a:lnTo>
                <a:lnTo>
                  <a:pt x="2112759" y="116446"/>
                </a:lnTo>
                <a:lnTo>
                  <a:pt x="2113800" y="140538"/>
                </a:lnTo>
                <a:lnTo>
                  <a:pt x="2112759" y="165442"/>
                </a:lnTo>
                <a:lnTo>
                  <a:pt x="2104377" y="208368"/>
                </a:lnTo>
                <a:lnTo>
                  <a:pt x="2075903" y="254609"/>
                </a:lnTo>
                <a:lnTo>
                  <a:pt x="2045931" y="271653"/>
                </a:lnTo>
                <a:lnTo>
                  <a:pt x="2049513" y="283108"/>
                </a:lnTo>
                <a:lnTo>
                  <a:pt x="2088019" y="265049"/>
                </a:lnTo>
                <a:lnTo>
                  <a:pt x="2116328" y="233781"/>
                </a:lnTo>
                <a:lnTo>
                  <a:pt x="2133739" y="191897"/>
                </a:lnTo>
                <a:lnTo>
                  <a:pt x="2138095" y="167957"/>
                </a:lnTo>
                <a:lnTo>
                  <a:pt x="2139543" y="142024"/>
                </a:lnTo>
                <a:close/>
              </a:path>
              <a:path w="4458970" h="283845">
                <a:moveTo>
                  <a:pt x="2399881" y="12242"/>
                </a:moveTo>
                <a:lnTo>
                  <a:pt x="2395867" y="787"/>
                </a:lnTo>
                <a:lnTo>
                  <a:pt x="2375395" y="8178"/>
                </a:lnTo>
                <a:lnTo>
                  <a:pt x="2357450" y="18884"/>
                </a:lnTo>
                <a:lnTo>
                  <a:pt x="2329116" y="50266"/>
                </a:lnTo>
                <a:lnTo>
                  <a:pt x="2311654" y="92227"/>
                </a:lnTo>
                <a:lnTo>
                  <a:pt x="2305824" y="142024"/>
                </a:lnTo>
                <a:lnTo>
                  <a:pt x="2307272" y="167957"/>
                </a:lnTo>
                <a:lnTo>
                  <a:pt x="2318880" y="213842"/>
                </a:lnTo>
                <a:lnTo>
                  <a:pt x="2341930" y="251066"/>
                </a:lnTo>
                <a:lnTo>
                  <a:pt x="2375344" y="275729"/>
                </a:lnTo>
                <a:lnTo>
                  <a:pt x="2395867" y="283108"/>
                </a:lnTo>
                <a:lnTo>
                  <a:pt x="2399436" y="271653"/>
                </a:lnTo>
                <a:lnTo>
                  <a:pt x="2383345" y="264528"/>
                </a:lnTo>
                <a:lnTo>
                  <a:pt x="2369464" y="254609"/>
                </a:lnTo>
                <a:lnTo>
                  <a:pt x="2340991" y="208368"/>
                </a:lnTo>
                <a:lnTo>
                  <a:pt x="2332621" y="165442"/>
                </a:lnTo>
                <a:lnTo>
                  <a:pt x="2331580" y="140538"/>
                </a:lnTo>
                <a:lnTo>
                  <a:pt x="2332621" y="116446"/>
                </a:lnTo>
                <a:lnTo>
                  <a:pt x="2340991" y="74663"/>
                </a:lnTo>
                <a:lnTo>
                  <a:pt x="2369578" y="29159"/>
                </a:lnTo>
                <a:lnTo>
                  <a:pt x="2383599" y="19342"/>
                </a:lnTo>
                <a:lnTo>
                  <a:pt x="2399881" y="12242"/>
                </a:lnTo>
                <a:close/>
              </a:path>
              <a:path w="4458970" h="283845">
                <a:moveTo>
                  <a:pt x="3230092" y="142024"/>
                </a:moveTo>
                <a:lnTo>
                  <a:pt x="3224276" y="92227"/>
                </a:lnTo>
                <a:lnTo>
                  <a:pt x="3206800" y="50266"/>
                </a:lnTo>
                <a:lnTo>
                  <a:pt x="3178467" y="18884"/>
                </a:lnTo>
                <a:lnTo>
                  <a:pt x="3140062" y="787"/>
                </a:lnTo>
                <a:lnTo>
                  <a:pt x="3136036" y="12242"/>
                </a:lnTo>
                <a:lnTo>
                  <a:pt x="3152381" y="19342"/>
                </a:lnTo>
                <a:lnTo>
                  <a:pt x="3166440" y="29159"/>
                </a:lnTo>
                <a:lnTo>
                  <a:pt x="3194977" y="74663"/>
                </a:lnTo>
                <a:lnTo>
                  <a:pt x="3203308" y="116446"/>
                </a:lnTo>
                <a:lnTo>
                  <a:pt x="3204349" y="140538"/>
                </a:lnTo>
                <a:lnTo>
                  <a:pt x="3203308" y="165442"/>
                </a:lnTo>
                <a:lnTo>
                  <a:pt x="3194926" y="208368"/>
                </a:lnTo>
                <a:lnTo>
                  <a:pt x="3166453" y="254609"/>
                </a:lnTo>
                <a:lnTo>
                  <a:pt x="3136481" y="271653"/>
                </a:lnTo>
                <a:lnTo>
                  <a:pt x="3140062" y="283108"/>
                </a:lnTo>
                <a:lnTo>
                  <a:pt x="3178568" y="265049"/>
                </a:lnTo>
                <a:lnTo>
                  <a:pt x="3206877" y="233781"/>
                </a:lnTo>
                <a:lnTo>
                  <a:pt x="3224288" y="191897"/>
                </a:lnTo>
                <a:lnTo>
                  <a:pt x="3228644" y="167957"/>
                </a:lnTo>
                <a:lnTo>
                  <a:pt x="3230092" y="142024"/>
                </a:lnTo>
                <a:close/>
              </a:path>
              <a:path w="4458970" h="283845">
                <a:moveTo>
                  <a:pt x="3490430" y="12242"/>
                </a:moveTo>
                <a:lnTo>
                  <a:pt x="3486416" y="787"/>
                </a:lnTo>
                <a:lnTo>
                  <a:pt x="3465944" y="8178"/>
                </a:lnTo>
                <a:lnTo>
                  <a:pt x="3447999" y="18884"/>
                </a:lnTo>
                <a:lnTo>
                  <a:pt x="3419665" y="50266"/>
                </a:lnTo>
                <a:lnTo>
                  <a:pt x="3402203" y="92227"/>
                </a:lnTo>
                <a:lnTo>
                  <a:pt x="3396373" y="142024"/>
                </a:lnTo>
                <a:lnTo>
                  <a:pt x="3397821" y="167957"/>
                </a:lnTo>
                <a:lnTo>
                  <a:pt x="3409429" y="213842"/>
                </a:lnTo>
                <a:lnTo>
                  <a:pt x="3432479" y="251066"/>
                </a:lnTo>
                <a:lnTo>
                  <a:pt x="3465893" y="275729"/>
                </a:lnTo>
                <a:lnTo>
                  <a:pt x="3486416" y="283108"/>
                </a:lnTo>
                <a:lnTo>
                  <a:pt x="3489985" y="271653"/>
                </a:lnTo>
                <a:lnTo>
                  <a:pt x="3473894" y="264528"/>
                </a:lnTo>
                <a:lnTo>
                  <a:pt x="3460013" y="254609"/>
                </a:lnTo>
                <a:lnTo>
                  <a:pt x="3431540" y="208368"/>
                </a:lnTo>
                <a:lnTo>
                  <a:pt x="3423170" y="165442"/>
                </a:lnTo>
                <a:lnTo>
                  <a:pt x="3422129" y="140538"/>
                </a:lnTo>
                <a:lnTo>
                  <a:pt x="3423170" y="116446"/>
                </a:lnTo>
                <a:lnTo>
                  <a:pt x="3431540" y="74663"/>
                </a:lnTo>
                <a:lnTo>
                  <a:pt x="3460127" y="29159"/>
                </a:lnTo>
                <a:lnTo>
                  <a:pt x="3474148" y="19342"/>
                </a:lnTo>
                <a:lnTo>
                  <a:pt x="3490430" y="12242"/>
                </a:lnTo>
                <a:close/>
              </a:path>
              <a:path w="4458970" h="283845">
                <a:moveTo>
                  <a:pt x="4327690" y="142024"/>
                </a:moveTo>
                <a:lnTo>
                  <a:pt x="4321873" y="92227"/>
                </a:lnTo>
                <a:lnTo>
                  <a:pt x="4304398" y="50266"/>
                </a:lnTo>
                <a:lnTo>
                  <a:pt x="4276064" y="18884"/>
                </a:lnTo>
                <a:lnTo>
                  <a:pt x="4237660" y="787"/>
                </a:lnTo>
                <a:lnTo>
                  <a:pt x="4233634" y="12242"/>
                </a:lnTo>
                <a:lnTo>
                  <a:pt x="4249979" y="19342"/>
                </a:lnTo>
                <a:lnTo>
                  <a:pt x="4264037" y="29159"/>
                </a:lnTo>
                <a:lnTo>
                  <a:pt x="4292574" y="74663"/>
                </a:lnTo>
                <a:lnTo>
                  <a:pt x="4300906" y="116446"/>
                </a:lnTo>
                <a:lnTo>
                  <a:pt x="4301947" y="140538"/>
                </a:lnTo>
                <a:lnTo>
                  <a:pt x="4300906" y="165442"/>
                </a:lnTo>
                <a:lnTo>
                  <a:pt x="4292524" y="208368"/>
                </a:lnTo>
                <a:lnTo>
                  <a:pt x="4264050" y="254609"/>
                </a:lnTo>
                <a:lnTo>
                  <a:pt x="4234078" y="271653"/>
                </a:lnTo>
                <a:lnTo>
                  <a:pt x="4237660" y="283108"/>
                </a:lnTo>
                <a:lnTo>
                  <a:pt x="4276166" y="265049"/>
                </a:lnTo>
                <a:lnTo>
                  <a:pt x="4304474" y="233781"/>
                </a:lnTo>
                <a:lnTo>
                  <a:pt x="4321886" y="191897"/>
                </a:lnTo>
                <a:lnTo>
                  <a:pt x="4326242" y="167957"/>
                </a:lnTo>
                <a:lnTo>
                  <a:pt x="4327690" y="142024"/>
                </a:lnTo>
                <a:close/>
              </a:path>
              <a:path w="4458970" h="283845">
                <a:moveTo>
                  <a:pt x="4458347" y="135280"/>
                </a:moveTo>
                <a:lnTo>
                  <a:pt x="4448822" y="134988"/>
                </a:lnTo>
                <a:lnTo>
                  <a:pt x="4441710" y="132676"/>
                </a:lnTo>
                <a:lnTo>
                  <a:pt x="4432287" y="124053"/>
                </a:lnTo>
                <a:lnTo>
                  <a:pt x="4429925" y="118465"/>
                </a:lnTo>
                <a:lnTo>
                  <a:pt x="4429925" y="108051"/>
                </a:lnTo>
                <a:lnTo>
                  <a:pt x="4431093" y="101003"/>
                </a:lnTo>
                <a:lnTo>
                  <a:pt x="4433430" y="90487"/>
                </a:lnTo>
                <a:lnTo>
                  <a:pt x="4434954" y="82816"/>
                </a:lnTo>
                <a:lnTo>
                  <a:pt x="4436046" y="75565"/>
                </a:lnTo>
                <a:lnTo>
                  <a:pt x="4436707" y="68745"/>
                </a:lnTo>
                <a:lnTo>
                  <a:pt x="4436923" y="62357"/>
                </a:lnTo>
                <a:lnTo>
                  <a:pt x="4435843" y="47853"/>
                </a:lnTo>
                <a:lnTo>
                  <a:pt x="4409808" y="9220"/>
                </a:lnTo>
                <a:lnTo>
                  <a:pt x="4367276" y="0"/>
                </a:lnTo>
                <a:lnTo>
                  <a:pt x="4363402" y="0"/>
                </a:lnTo>
                <a:lnTo>
                  <a:pt x="4363402" y="11315"/>
                </a:lnTo>
                <a:lnTo>
                  <a:pt x="4365637" y="11315"/>
                </a:lnTo>
                <a:lnTo>
                  <a:pt x="4375836" y="12014"/>
                </a:lnTo>
                <a:lnTo>
                  <a:pt x="4408563" y="37452"/>
                </a:lnTo>
                <a:lnTo>
                  <a:pt x="4411624" y="59677"/>
                </a:lnTo>
                <a:lnTo>
                  <a:pt x="4411434" y="65201"/>
                </a:lnTo>
                <a:lnTo>
                  <a:pt x="4410875" y="71323"/>
                </a:lnTo>
                <a:lnTo>
                  <a:pt x="4409948" y="78066"/>
                </a:lnTo>
                <a:lnTo>
                  <a:pt x="4408640" y="85432"/>
                </a:lnTo>
                <a:lnTo>
                  <a:pt x="4406658" y="95643"/>
                </a:lnTo>
                <a:lnTo>
                  <a:pt x="4405668" y="102933"/>
                </a:lnTo>
                <a:lnTo>
                  <a:pt x="4405668" y="115735"/>
                </a:lnTo>
                <a:lnTo>
                  <a:pt x="4408144" y="122656"/>
                </a:lnTo>
                <a:lnTo>
                  <a:pt x="4418076" y="133477"/>
                </a:lnTo>
                <a:lnTo>
                  <a:pt x="4423969" y="137464"/>
                </a:lnTo>
                <a:lnTo>
                  <a:pt x="4430827" y="140042"/>
                </a:lnTo>
                <a:lnTo>
                  <a:pt x="4430827" y="142722"/>
                </a:lnTo>
                <a:lnTo>
                  <a:pt x="4423969" y="145300"/>
                </a:lnTo>
                <a:lnTo>
                  <a:pt x="4418076" y="149301"/>
                </a:lnTo>
                <a:lnTo>
                  <a:pt x="4408144" y="160108"/>
                </a:lnTo>
                <a:lnTo>
                  <a:pt x="4405668" y="167030"/>
                </a:lnTo>
                <a:lnTo>
                  <a:pt x="4405668" y="179832"/>
                </a:lnTo>
                <a:lnTo>
                  <a:pt x="4406658" y="187121"/>
                </a:lnTo>
                <a:lnTo>
                  <a:pt x="4408640" y="197345"/>
                </a:lnTo>
                <a:lnTo>
                  <a:pt x="4409948" y="204698"/>
                </a:lnTo>
                <a:lnTo>
                  <a:pt x="4410875" y="211442"/>
                </a:lnTo>
                <a:lnTo>
                  <a:pt x="4411434" y="217576"/>
                </a:lnTo>
                <a:lnTo>
                  <a:pt x="4411624" y="223088"/>
                </a:lnTo>
                <a:lnTo>
                  <a:pt x="4410862" y="235585"/>
                </a:lnTo>
                <a:lnTo>
                  <a:pt x="4384865" y="269697"/>
                </a:lnTo>
                <a:lnTo>
                  <a:pt x="4365637" y="272503"/>
                </a:lnTo>
                <a:lnTo>
                  <a:pt x="4363402" y="272503"/>
                </a:lnTo>
                <a:lnTo>
                  <a:pt x="4363402" y="283819"/>
                </a:lnTo>
                <a:lnTo>
                  <a:pt x="4367276" y="283819"/>
                </a:lnTo>
                <a:lnTo>
                  <a:pt x="4383659" y="282587"/>
                </a:lnTo>
                <a:lnTo>
                  <a:pt x="4419587" y="267817"/>
                </a:lnTo>
                <a:lnTo>
                  <a:pt x="4436923" y="220408"/>
                </a:lnTo>
                <a:lnTo>
                  <a:pt x="4436707" y="214020"/>
                </a:lnTo>
                <a:lnTo>
                  <a:pt x="4436046" y="207200"/>
                </a:lnTo>
                <a:lnTo>
                  <a:pt x="4434954" y="199961"/>
                </a:lnTo>
                <a:lnTo>
                  <a:pt x="4433430" y="192290"/>
                </a:lnTo>
                <a:lnTo>
                  <a:pt x="4431093" y="181775"/>
                </a:lnTo>
                <a:lnTo>
                  <a:pt x="4429925" y="174726"/>
                </a:lnTo>
                <a:lnTo>
                  <a:pt x="4429925" y="164312"/>
                </a:lnTo>
                <a:lnTo>
                  <a:pt x="4432287" y="158724"/>
                </a:lnTo>
                <a:lnTo>
                  <a:pt x="4441710" y="150088"/>
                </a:lnTo>
                <a:lnTo>
                  <a:pt x="4448822" y="147789"/>
                </a:lnTo>
                <a:lnTo>
                  <a:pt x="4458347" y="147485"/>
                </a:lnTo>
                <a:lnTo>
                  <a:pt x="4458347" y="1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1100" y="3097623"/>
            <a:ext cx="5474970" cy="14744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44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matching:</a:t>
            </a:r>
            <a:endParaRPr sz="28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640"/>
              </a:spcBef>
              <a:tabLst>
                <a:tab pos="1116965" algn="l"/>
                <a:tab pos="1968500" algn="l"/>
                <a:tab pos="2207895" algn="l"/>
                <a:tab pos="3053080" algn="l"/>
                <a:tab pos="3292475" algn="l"/>
                <a:tab pos="4144010" algn="l"/>
                <a:tab pos="4382770" algn="l"/>
                <a:tab pos="5359400" algn="l"/>
              </a:tabLst>
            </a:pPr>
            <a:r>
              <a:rPr sz="2400" spc="235" dirty="0">
                <a:latin typeface="Cambria Math"/>
                <a:cs typeface="Cambria Math"/>
              </a:rPr>
              <a:t>𝖲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700" baseline="-15432" dirty="0">
                <a:solidFill>
                  <a:srgbClr val="4472C4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2700" spc="-37" baseline="-15432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r>
              <a:rPr sz="2700" baseline="-15432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15.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34056" y="4731991"/>
            <a:ext cx="2742565" cy="814705"/>
            <a:chOff x="7734056" y="4731991"/>
            <a:chExt cx="2742565" cy="8147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4056" y="4731991"/>
              <a:ext cx="582517" cy="8140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41901" y="5139029"/>
              <a:ext cx="2106295" cy="12065"/>
            </a:xfrm>
            <a:custGeom>
              <a:avLst/>
              <a:gdLst/>
              <a:ahLst/>
              <a:cxnLst/>
              <a:rect l="l" t="t" r="r" b="b"/>
              <a:pathLst>
                <a:path w="2106295" h="12064">
                  <a:moveTo>
                    <a:pt x="0" y="0"/>
                  </a:moveTo>
                  <a:lnTo>
                    <a:pt x="2105800" y="12006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638415" y="2115963"/>
            <a:ext cx="2883535" cy="2339340"/>
            <a:chOff x="7638415" y="2115963"/>
            <a:chExt cx="2883535" cy="23393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111" y="2774486"/>
              <a:ext cx="634220" cy="689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8415" y="3754178"/>
              <a:ext cx="700916" cy="7009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79813" y="2144538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62805" y="1743387"/>
            <a:ext cx="518835" cy="70769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168624" y="1102040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72C4"/>
                </a:solidFill>
                <a:latin typeface="Lucida Bright"/>
                <a:cs typeface="Lucida Bright"/>
              </a:rPr>
              <a:t>People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75362" y="1102040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6324" y="1890040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7599" y="295509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8386" y="394029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8477" y="501301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25248" y="3668363"/>
            <a:ext cx="742771" cy="88425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42717" y="4710200"/>
            <a:ext cx="889028" cy="88902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2717" y="2642078"/>
            <a:ext cx="884252" cy="884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42717" y="1654252"/>
            <a:ext cx="884252" cy="88425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514856" y="187316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23104" y="473961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81120" y="2147471"/>
            <a:ext cx="2108835" cy="1960245"/>
          </a:xfrm>
          <a:custGeom>
            <a:avLst/>
            <a:gdLst/>
            <a:ahLst/>
            <a:cxnLst/>
            <a:rect l="l" t="t" r="r" b="b"/>
            <a:pathLst>
              <a:path w="2108834" h="1960245">
                <a:moveTo>
                  <a:pt x="0" y="1960098"/>
                </a:moveTo>
                <a:lnTo>
                  <a:pt x="2108368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04589" y="267439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35302" y="352800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98973" y="3127979"/>
            <a:ext cx="2091055" cy="635"/>
          </a:xfrm>
          <a:custGeom>
            <a:avLst/>
            <a:gdLst/>
            <a:ahLst/>
            <a:cxnLst/>
            <a:rect l="l" t="t" r="r" b="b"/>
            <a:pathLst>
              <a:path w="2091054" h="635">
                <a:moveTo>
                  <a:pt x="0" y="0"/>
                </a:moveTo>
                <a:lnTo>
                  <a:pt x="2090516" y="459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93370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006" y="2571718"/>
            <a:ext cx="222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206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5699780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825" y="114817"/>
            <a:ext cx="838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4170" algn="l"/>
              </a:tabLst>
            </a:pPr>
            <a:r>
              <a:rPr spc="-10" dirty="0"/>
              <a:t>Maximum-Weight</a:t>
            </a:r>
            <a:r>
              <a:rPr dirty="0"/>
              <a:t>	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5938511" y="1354443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2" y="13369"/>
                </a:lnTo>
                <a:lnTo>
                  <a:pt x="1173479" y="21644"/>
                </a:lnTo>
                <a:lnTo>
                  <a:pt x="1189876" y="33098"/>
                </a:lnTo>
                <a:lnTo>
                  <a:pt x="1214662" y="65545"/>
                </a:lnTo>
                <a:lnTo>
                  <a:pt x="1229246" y="109323"/>
                </a:lnTo>
                <a:lnTo>
                  <a:pt x="1234108" y="163041"/>
                </a:lnTo>
                <a:lnTo>
                  <a:pt x="1232887" y="192092"/>
                </a:lnTo>
                <a:lnTo>
                  <a:pt x="1223121" y="242185"/>
                </a:lnTo>
                <a:lnTo>
                  <a:pt x="1203522" y="281307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5" y="222966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9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4609" y="1069530"/>
            <a:ext cx="10330815" cy="2476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40"/>
              </a:spcBef>
              <a:tabLst>
                <a:tab pos="4244340" algn="l"/>
                <a:tab pos="5069840" algn="l"/>
                <a:tab pos="625475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3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.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(Edges</a:t>
            </a:r>
            <a:r>
              <a:rPr sz="2800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have</a:t>
            </a:r>
            <a:r>
              <a:rPr sz="2800" spc="-5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weights: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mbria Math"/>
                <a:cs typeface="Cambria Math"/>
              </a:rPr>
              <a:t>𝑤</a:t>
            </a:r>
            <a:r>
              <a:rPr sz="3000" baseline="-15277" dirty="0">
                <a:solidFill>
                  <a:srgbClr val="7F7F7F"/>
                </a:solidFill>
                <a:latin typeface="Cambria Math"/>
                <a:cs typeface="Cambria Math"/>
              </a:rPr>
              <a:t>𝑢𝑣</a:t>
            </a:r>
            <a:r>
              <a:rPr sz="3000" spc="-330" baseline="-15277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.)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10" dirty="0">
                <a:latin typeface="Calibri"/>
                <a:cs typeface="Calibri"/>
              </a:rPr>
              <a:t> vertices.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Denote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75" dirty="0">
                <a:latin typeface="Cambria Math"/>
                <a:cs typeface="Cambria Math"/>
              </a:rPr>
              <a:t>𝖲</a:t>
            </a:r>
            <a:r>
              <a:rPr sz="2800" spc="2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⊆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ℰ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70" dirty="0">
                <a:latin typeface="Cambria Math"/>
                <a:cs typeface="Cambria Math"/>
              </a:rPr>
              <a:t>𝖲</a:t>
            </a:r>
            <a:r>
              <a:rPr sz="2800" spc="17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94939" y="3818243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5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7" y="109323"/>
                </a:lnTo>
                <a:lnTo>
                  <a:pt x="421309" y="163041"/>
                </a:lnTo>
                <a:lnTo>
                  <a:pt x="420088" y="192092"/>
                </a:lnTo>
                <a:lnTo>
                  <a:pt x="410321" y="242185"/>
                </a:lnTo>
                <a:lnTo>
                  <a:pt x="390723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6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2" y="81059"/>
                </a:lnTo>
                <a:lnTo>
                  <a:pt x="409116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5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5308" y="3716210"/>
            <a:ext cx="58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latin typeface="Cambria Math"/>
                <a:cs typeface="Cambria Math"/>
              </a:rPr>
              <a:t>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4543" y="3988544"/>
            <a:ext cx="548005" cy="235585"/>
          </a:xfrm>
          <a:custGeom>
            <a:avLst/>
            <a:gdLst/>
            <a:ahLst/>
            <a:cxnLst/>
            <a:rect l="l" t="t" r="r" b="b"/>
            <a:pathLst>
              <a:path w="548004" h="235585">
                <a:moveTo>
                  <a:pt x="472846" y="0"/>
                </a:moveTo>
                <a:lnTo>
                  <a:pt x="469497" y="9550"/>
                </a:lnTo>
                <a:lnTo>
                  <a:pt x="483117" y="15460"/>
                </a:lnTo>
                <a:lnTo>
                  <a:pt x="494829" y="23642"/>
                </a:lnTo>
                <a:lnTo>
                  <a:pt x="518611" y="61566"/>
                </a:lnTo>
                <a:lnTo>
                  <a:pt x="526425" y="116458"/>
                </a:lnTo>
                <a:lnTo>
                  <a:pt x="525552" y="137209"/>
                </a:lnTo>
                <a:lnTo>
                  <a:pt x="512471" y="188019"/>
                </a:lnTo>
                <a:lnTo>
                  <a:pt x="483275" y="219785"/>
                </a:lnTo>
                <a:lnTo>
                  <a:pt x="469869" y="225723"/>
                </a:lnTo>
                <a:lnTo>
                  <a:pt x="472846" y="235272"/>
                </a:lnTo>
                <a:lnTo>
                  <a:pt x="517797" y="208564"/>
                </a:lnTo>
                <a:lnTo>
                  <a:pt x="543043" y="159261"/>
                </a:lnTo>
                <a:lnTo>
                  <a:pt x="547880" y="117698"/>
                </a:lnTo>
                <a:lnTo>
                  <a:pt x="546667" y="96129"/>
                </a:lnTo>
                <a:lnTo>
                  <a:pt x="536962" y="57899"/>
                </a:lnTo>
                <a:lnTo>
                  <a:pt x="504859" y="15084"/>
                </a:lnTo>
                <a:lnTo>
                  <a:pt x="489903" y="6158"/>
                </a:lnTo>
                <a:lnTo>
                  <a:pt x="472846" y="0"/>
                </a:lnTo>
                <a:close/>
              </a:path>
              <a:path w="548004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3"/>
                </a:lnTo>
                <a:lnTo>
                  <a:pt x="64605" y="219785"/>
                </a:lnTo>
                <a:lnTo>
                  <a:pt x="53036" y="211522"/>
                </a:lnTo>
                <a:lnTo>
                  <a:pt x="29304" y="172989"/>
                </a:lnTo>
                <a:lnTo>
                  <a:pt x="21456" y="116458"/>
                </a:lnTo>
                <a:lnTo>
                  <a:pt x="22328" y="96386"/>
                </a:lnTo>
                <a:lnTo>
                  <a:pt x="35408" y="46819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8233" y="3810506"/>
            <a:ext cx="2332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aseline="14880" dirty="0">
                <a:latin typeface="Cambria Math"/>
                <a:cs typeface="Cambria Math"/>
              </a:rPr>
              <a:t>=</a:t>
            </a:r>
            <a:r>
              <a:rPr sz="4200" spc="240" baseline="14880" dirty="0">
                <a:latin typeface="Cambria Math"/>
                <a:cs typeface="Cambria Math"/>
              </a:rPr>
              <a:t> </a:t>
            </a:r>
            <a:r>
              <a:rPr sz="4200" baseline="16865" dirty="0">
                <a:latin typeface="Cambria Math"/>
                <a:cs typeface="Cambria Math"/>
              </a:rPr>
              <a:t>∑</a:t>
            </a:r>
            <a:r>
              <a:rPr sz="4200" spc="352" baseline="16865" dirty="0">
                <a:latin typeface="Cambria Math"/>
                <a:cs typeface="Cambria Math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𝑢,𝑣</a:t>
            </a:r>
            <a:r>
              <a:rPr sz="2000" spc="480" dirty="0">
                <a:latin typeface="Cambria Math"/>
                <a:cs typeface="Cambria Math"/>
              </a:rPr>
              <a:t> </a:t>
            </a:r>
            <a:r>
              <a:rPr sz="2000" spc="110" dirty="0">
                <a:latin typeface="Cambria Math"/>
                <a:cs typeface="Cambria Math"/>
              </a:rPr>
              <a:t>∈𝖲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4200" baseline="14880" dirty="0">
                <a:latin typeface="Cambria Math"/>
                <a:cs typeface="Cambria Math"/>
              </a:rPr>
              <a:t>𝑤</a:t>
            </a:r>
            <a:r>
              <a:rPr sz="3000" baseline="4166" dirty="0">
                <a:latin typeface="Cambria Math"/>
                <a:cs typeface="Cambria Math"/>
              </a:rPr>
              <a:t>𝑢𝑣</a:t>
            </a:r>
            <a:r>
              <a:rPr sz="3000" spc="-405" baseline="4166" dirty="0">
                <a:latin typeface="Cambria Math"/>
                <a:cs typeface="Cambria Math"/>
              </a:rPr>
              <a:t> </a:t>
            </a:r>
            <a:r>
              <a:rPr sz="4200" spc="-75" baseline="14880" dirty="0">
                <a:latin typeface="Calibri"/>
                <a:cs typeface="Calibri"/>
              </a:rPr>
              <a:t>.</a:t>
            </a:r>
            <a:endParaRPr sz="4200" baseline="1488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8548" y="5293169"/>
            <a:ext cx="171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6966" y="5075543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4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6" y="109323"/>
                </a:lnTo>
                <a:lnTo>
                  <a:pt x="421308" y="163041"/>
                </a:lnTo>
                <a:lnTo>
                  <a:pt x="420087" y="192092"/>
                </a:lnTo>
                <a:lnTo>
                  <a:pt x="410321" y="242185"/>
                </a:lnTo>
                <a:lnTo>
                  <a:pt x="390722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5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2" y="81059"/>
                </a:lnTo>
                <a:lnTo>
                  <a:pt x="409116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4" h="329564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69"/>
                </a:lnTo>
                <a:lnTo>
                  <a:pt x="105046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2709" y="4181030"/>
            <a:ext cx="7449555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75" dirty="0">
                <a:latin typeface="Cambria Math"/>
                <a:cs typeface="Cambria Math"/>
              </a:rPr>
              <a:t>𝖲</a:t>
            </a:r>
            <a:r>
              <a:rPr sz="2800" spc="114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weight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4318000">
              <a:lnSpc>
                <a:spcPct val="100000"/>
              </a:lnSpc>
              <a:spcBef>
                <a:spcPts val="1440"/>
              </a:spcBef>
              <a:tabLst>
                <a:tab pos="5370195" algn="l"/>
                <a:tab pos="5736590" algn="l"/>
              </a:tabLst>
            </a:pPr>
            <a:r>
              <a:rPr sz="2800" spc="-10" dirty="0">
                <a:latin typeface="Cambria Math"/>
                <a:cs typeface="Cambria Math"/>
              </a:rPr>
              <a:t>max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latin typeface="Cambria Math"/>
                <a:cs typeface="Cambria Math"/>
              </a:rPr>
              <a:t>𝖲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1928" y="2984351"/>
            <a:ext cx="995680" cy="45720"/>
          </a:xfrm>
          <a:custGeom>
            <a:avLst/>
            <a:gdLst/>
            <a:ahLst/>
            <a:cxnLst/>
            <a:rect l="l" t="t" r="r" b="b"/>
            <a:pathLst>
              <a:path w="995679" h="45719">
                <a:moveTo>
                  <a:pt x="0" y="45719"/>
                </a:moveTo>
                <a:lnTo>
                  <a:pt x="995083" y="45719"/>
                </a:lnTo>
                <a:lnTo>
                  <a:pt x="995083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ln w="762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6492" y="4266304"/>
            <a:ext cx="995680" cy="45720"/>
          </a:xfrm>
          <a:custGeom>
            <a:avLst/>
            <a:gdLst/>
            <a:ahLst/>
            <a:cxnLst/>
            <a:rect l="l" t="t" r="r" b="b"/>
            <a:pathLst>
              <a:path w="995679" h="45720">
                <a:moveTo>
                  <a:pt x="0" y="45719"/>
                </a:moveTo>
                <a:lnTo>
                  <a:pt x="995083" y="45719"/>
                </a:lnTo>
                <a:lnTo>
                  <a:pt x="995083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ln w="762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41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2642" y="1570201"/>
            <a:ext cx="844550" cy="1073785"/>
            <a:chOff x="1392642" y="1570201"/>
            <a:chExt cx="844550" cy="1073785"/>
          </a:xfrm>
        </p:grpSpPr>
        <p:sp>
          <p:nvSpPr>
            <p:cNvPr id="3" name="object 3"/>
            <p:cNvSpPr/>
            <p:nvPr/>
          </p:nvSpPr>
          <p:spPr>
            <a:xfrm>
              <a:off x="1392642" y="157020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642" y="157020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1" name="object 11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4400" y="2542462"/>
            <a:ext cx="3084830" cy="1207135"/>
            <a:chOff x="624400" y="2542462"/>
            <a:chExt cx="3084830" cy="1207135"/>
          </a:xfrm>
        </p:grpSpPr>
        <p:sp>
          <p:nvSpPr>
            <p:cNvPr id="18" name="object 18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400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90777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6561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79450" y="2028706"/>
            <a:ext cx="3084830" cy="2905125"/>
            <a:chOff x="1079450" y="2028706"/>
            <a:chExt cx="3084830" cy="2905125"/>
          </a:xfrm>
        </p:grpSpPr>
        <p:sp>
          <p:nvSpPr>
            <p:cNvPr id="25" name="object 25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542" y="2542463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08542" y="463490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36561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68709" y="4125889"/>
            <a:ext cx="329565" cy="591185"/>
          </a:xfrm>
          <a:custGeom>
            <a:avLst/>
            <a:gdLst/>
            <a:ahLst/>
            <a:cxnLst/>
            <a:rect l="l" t="t" r="r" b="b"/>
            <a:pathLst>
              <a:path w="329564" h="591185">
                <a:moveTo>
                  <a:pt x="0" y="590955"/>
                </a:moveTo>
                <a:lnTo>
                  <a:pt x="32931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89842" y="1198245"/>
            <a:ext cx="63214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it.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9410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409" y="1777320"/>
            <a:ext cx="171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7827" y="1559694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5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6" y="109323"/>
                </a:lnTo>
                <a:lnTo>
                  <a:pt x="421308" y="163041"/>
                </a:lnTo>
                <a:lnTo>
                  <a:pt x="420087" y="192092"/>
                </a:lnTo>
                <a:lnTo>
                  <a:pt x="410321" y="242185"/>
                </a:lnTo>
                <a:lnTo>
                  <a:pt x="390722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5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2" y="81059"/>
                </a:lnTo>
                <a:lnTo>
                  <a:pt x="409116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5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0630" y="1457661"/>
            <a:ext cx="4982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0" algn="l"/>
                <a:tab pos="4512945" algn="l"/>
                <a:tab pos="48793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Maximum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max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latin typeface="Cambria Math"/>
                <a:cs typeface="Cambria Math"/>
              </a:rPr>
              <a:t>𝖲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4171" y="2587390"/>
            <a:ext cx="171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latin typeface="Cambria Math"/>
                <a:cs typeface="Cambria Math"/>
              </a:rPr>
              <a:t>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8777" y="2372494"/>
            <a:ext cx="451484" cy="329565"/>
          </a:xfrm>
          <a:custGeom>
            <a:avLst/>
            <a:gdLst/>
            <a:ahLst/>
            <a:cxnLst/>
            <a:rect l="l" t="t" r="r" b="b"/>
            <a:pathLst>
              <a:path w="451485" h="329564">
                <a:moveTo>
                  <a:pt x="346299" y="0"/>
                </a:moveTo>
                <a:lnTo>
                  <a:pt x="341612" y="13369"/>
                </a:lnTo>
                <a:lnTo>
                  <a:pt x="360679" y="21644"/>
                </a:lnTo>
                <a:lnTo>
                  <a:pt x="377076" y="33098"/>
                </a:lnTo>
                <a:lnTo>
                  <a:pt x="401862" y="65545"/>
                </a:lnTo>
                <a:lnTo>
                  <a:pt x="416446" y="109323"/>
                </a:lnTo>
                <a:lnTo>
                  <a:pt x="421308" y="163041"/>
                </a:lnTo>
                <a:lnTo>
                  <a:pt x="420087" y="192092"/>
                </a:lnTo>
                <a:lnTo>
                  <a:pt x="410321" y="242185"/>
                </a:lnTo>
                <a:lnTo>
                  <a:pt x="390722" y="281307"/>
                </a:lnTo>
                <a:lnTo>
                  <a:pt x="360901" y="307699"/>
                </a:lnTo>
                <a:lnTo>
                  <a:pt x="342132" y="316011"/>
                </a:lnTo>
                <a:lnTo>
                  <a:pt x="346299" y="329380"/>
                </a:lnTo>
                <a:lnTo>
                  <a:pt x="391227" y="308306"/>
                </a:lnTo>
                <a:lnTo>
                  <a:pt x="424261" y="271821"/>
                </a:lnTo>
                <a:lnTo>
                  <a:pt x="444575" y="222966"/>
                </a:lnTo>
                <a:lnTo>
                  <a:pt x="451347" y="164777"/>
                </a:lnTo>
                <a:lnTo>
                  <a:pt x="449649" y="134581"/>
                </a:lnTo>
                <a:lnTo>
                  <a:pt x="436062" y="81059"/>
                </a:lnTo>
                <a:lnTo>
                  <a:pt x="409116" y="37488"/>
                </a:lnTo>
                <a:lnTo>
                  <a:pt x="370179" y="8621"/>
                </a:lnTo>
                <a:lnTo>
                  <a:pt x="346299" y="0"/>
                </a:lnTo>
                <a:close/>
              </a:path>
              <a:path w="451485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0630" y="2270461"/>
            <a:ext cx="4963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9325" algn="l"/>
                <a:tab pos="4493895" algn="l"/>
                <a:tab pos="486029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min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225" dirty="0">
                <a:latin typeface="Cambria Math"/>
                <a:cs typeface="Cambria Math"/>
              </a:rPr>
              <a:t>𝖲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630" y="3070561"/>
            <a:ext cx="8707120" cy="1899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Maximum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flipping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weights.</a:t>
            </a:r>
            <a:endParaRPr sz="2800">
              <a:latin typeface="Calibri"/>
              <a:cs typeface="Calibri"/>
            </a:endParaRPr>
          </a:p>
          <a:p>
            <a:pPr marL="241300" marR="223520" indent="-228600">
              <a:lnSpc>
                <a:spcPts val="3000"/>
              </a:lnSpc>
              <a:spcBef>
                <a:spcPts val="240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20" dirty="0">
                <a:latin typeface="Calibri"/>
                <a:cs typeface="Calibri"/>
              </a:rPr>
              <a:t> find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maximum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1384" y="114817"/>
            <a:ext cx="455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Maximum</a:t>
            </a:r>
            <a:r>
              <a:rPr spc="-35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66395" y="114817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Lucida Bright"/>
                <a:cs typeface="Lucida Bright"/>
              </a:rPr>
              <a:t>Minimum</a:t>
            </a:r>
            <a:r>
              <a:rPr sz="3600" b="1" spc="-25" dirty="0">
                <a:solidFill>
                  <a:schemeClr val="bg1"/>
                </a:solidFill>
                <a:latin typeface="Lucida Bright"/>
                <a:cs typeface="Lucida Bright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Lucida Bright"/>
                <a:cs typeface="Lucida Bright"/>
              </a:rPr>
              <a:t>Matching</a:t>
            </a:r>
            <a:endParaRPr sz="3600" dirty="0">
              <a:solidFill>
                <a:schemeClr val="bg1"/>
              </a:solidFill>
              <a:latin typeface="Lucida Bright"/>
              <a:cs typeface="Lucida Br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8791" y="215900"/>
            <a:ext cx="1104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754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756" y="114817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Hungarian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3949519" y="2675384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6327" y="2675384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1610" y="3370755"/>
            <a:ext cx="609600" cy="329565"/>
          </a:xfrm>
          <a:custGeom>
            <a:avLst/>
            <a:gdLst/>
            <a:ahLst/>
            <a:cxnLst/>
            <a:rect l="l" t="t" r="r" b="b"/>
            <a:pathLst>
              <a:path w="609600" h="329564">
                <a:moveTo>
                  <a:pt x="504035" y="0"/>
                </a:moveTo>
                <a:lnTo>
                  <a:pt x="499346" y="13370"/>
                </a:lnTo>
                <a:lnTo>
                  <a:pt x="518413" y="21644"/>
                </a:lnTo>
                <a:lnTo>
                  <a:pt x="534810" y="33099"/>
                </a:lnTo>
                <a:lnTo>
                  <a:pt x="559597" y="65547"/>
                </a:lnTo>
                <a:lnTo>
                  <a:pt x="574182" y="109324"/>
                </a:lnTo>
                <a:lnTo>
                  <a:pt x="579043" y="163041"/>
                </a:lnTo>
                <a:lnTo>
                  <a:pt x="577822" y="192092"/>
                </a:lnTo>
                <a:lnTo>
                  <a:pt x="568055" y="242185"/>
                </a:lnTo>
                <a:lnTo>
                  <a:pt x="548457" y="281307"/>
                </a:lnTo>
                <a:lnTo>
                  <a:pt x="518635" y="307699"/>
                </a:lnTo>
                <a:lnTo>
                  <a:pt x="499866" y="316011"/>
                </a:lnTo>
                <a:lnTo>
                  <a:pt x="504035" y="329382"/>
                </a:lnTo>
                <a:lnTo>
                  <a:pt x="548961" y="308306"/>
                </a:lnTo>
                <a:lnTo>
                  <a:pt x="581995" y="271821"/>
                </a:lnTo>
                <a:lnTo>
                  <a:pt x="602310" y="222966"/>
                </a:lnTo>
                <a:lnTo>
                  <a:pt x="609081" y="164777"/>
                </a:lnTo>
                <a:lnTo>
                  <a:pt x="607383" y="134581"/>
                </a:lnTo>
                <a:lnTo>
                  <a:pt x="593797" y="81059"/>
                </a:lnTo>
                <a:lnTo>
                  <a:pt x="566851" y="37488"/>
                </a:lnTo>
                <a:lnTo>
                  <a:pt x="527914" y="8621"/>
                </a:lnTo>
                <a:lnTo>
                  <a:pt x="504035" y="0"/>
                </a:lnTo>
                <a:close/>
              </a:path>
              <a:path w="609600" h="329564">
                <a:moveTo>
                  <a:pt x="105048" y="0"/>
                </a:moveTo>
                <a:lnTo>
                  <a:pt x="60229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6" y="86193"/>
                </a:lnTo>
                <a:lnTo>
                  <a:pt x="60657" y="47733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8037" y="1503422"/>
            <a:ext cx="8188325" cy="2217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79400" marR="177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Hungarian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minimum-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bipartite matching.</a:t>
            </a:r>
            <a:endParaRPr sz="2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000"/>
              </a:spcBef>
              <a:tabLst>
                <a:tab pos="1947545" algn="l"/>
                <a:tab pos="243967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requires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|𝒱|</a:t>
            </a:r>
            <a:r>
              <a:rPr sz="2800" spc="155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𝑛</a:t>
            </a:r>
            <a:r>
              <a:rPr sz="2800" i="1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40"/>
              </a:spcBef>
              <a:tabLst>
                <a:tab pos="3219450" algn="l"/>
                <a:tab pos="374332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complexity: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mbria Math"/>
                <a:cs typeface="Cambria Math"/>
              </a:rPr>
              <a:t>𝑂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2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3000" spc="-37" baseline="29166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3000" baseline="29166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85079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5856" y="2571718"/>
            <a:ext cx="233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0886671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770081" y="5767027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5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54648"/>
              </p:ext>
            </p:extLst>
          </p:nvPr>
        </p:nvGraphicFramePr>
        <p:xfrm>
          <a:off x="6414518" y="1953344"/>
          <a:ext cx="4568823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8442" y="1256440"/>
            <a:ext cx="142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b="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b="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="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b="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b="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441" y="1258411"/>
            <a:ext cx="238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02030" algn="l"/>
                <a:tab pos="188722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5</a:t>
            </a:r>
            <a:endParaRPr sz="3900" baseline="-1495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7372" y="2102905"/>
            <a:ext cx="546100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84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82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54610">
              <a:lnSpc>
                <a:spcPct val="100000"/>
              </a:lnSpc>
              <a:spcBef>
                <a:spcPts val="265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443" y="1388120"/>
            <a:ext cx="252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ucida Bright"/>
                <a:cs typeface="Lucida Bright"/>
              </a:rPr>
              <a:t>Question</a:t>
            </a:r>
            <a:r>
              <a:rPr sz="3600" b="1" spc="-15" dirty="0">
                <a:latin typeface="Lucida Bright"/>
                <a:cs typeface="Lucida Bright"/>
              </a:rPr>
              <a:t> </a:t>
            </a:r>
            <a:r>
              <a:rPr sz="3600" b="1" spc="-50" dirty="0">
                <a:latin typeface="Lucida Bright"/>
                <a:cs typeface="Lucida Bright"/>
              </a:rPr>
              <a:t>1</a:t>
            </a:r>
            <a:endParaRPr sz="3600">
              <a:latin typeface="Lucida Bright"/>
              <a:cs typeface="Lucida Br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711" y="2664522"/>
            <a:ext cx="4130675" cy="1836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adjacency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 dirty="0">
              <a:latin typeface="Calibri"/>
              <a:cs typeface="Calibri"/>
            </a:endParaRPr>
          </a:p>
          <a:p>
            <a:pPr marL="241300" marR="524510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minimum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55324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770081" y="5406987"/>
            <a:ext cx="47879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0"/>
              </a:lnSpc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5</a:t>
            </a:r>
            <a:endParaRPr sz="3900" baseline="-16025">
              <a:latin typeface="Cambria Math"/>
              <a:cs typeface="Cambria Math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4519"/>
              </p:ext>
            </p:extLst>
          </p:nvPr>
        </p:nvGraphicFramePr>
        <p:xfrm>
          <a:off x="6414518" y="1593304"/>
          <a:ext cx="4568823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3200" b="1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8442" y="896400"/>
            <a:ext cx="142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b="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b="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1</a:t>
            </a:r>
            <a:r>
              <a:rPr sz="3900" b="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b="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b="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441" y="898371"/>
            <a:ext cx="238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02030" algn="l"/>
                <a:tab pos="1887220" algn="l"/>
              </a:tabLst>
            </a:pP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3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6025" dirty="0">
                <a:solidFill>
                  <a:srgbClr val="548235"/>
                </a:solidFill>
                <a:latin typeface="Cambria Math"/>
                <a:cs typeface="Cambria Math"/>
              </a:rPr>
              <a:t>4</a:t>
            </a:r>
            <a:r>
              <a:rPr sz="3900" baseline="-16025" dirty="0">
                <a:solidFill>
                  <a:srgbClr val="548235"/>
                </a:solidFill>
                <a:latin typeface="Cambria Math"/>
                <a:cs typeface="Cambria Math"/>
              </a:rPr>
              <a:t>	</a:t>
            </a:r>
            <a:r>
              <a:rPr sz="3600" spc="-25" dirty="0">
                <a:solidFill>
                  <a:srgbClr val="548235"/>
                </a:solidFill>
                <a:latin typeface="Cambria Math"/>
                <a:cs typeface="Cambria Math"/>
              </a:rPr>
              <a:t>𝑣</a:t>
            </a:r>
            <a:r>
              <a:rPr sz="3900" spc="-37" baseline="-14957" dirty="0">
                <a:solidFill>
                  <a:srgbClr val="548235"/>
                </a:solidFill>
                <a:latin typeface="Cambria Math"/>
                <a:cs typeface="Cambria Math"/>
              </a:rPr>
              <a:t>5</a:t>
            </a:r>
            <a:endParaRPr sz="3900" baseline="-1495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7372" y="1742865"/>
            <a:ext cx="546100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1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84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2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820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3</a:t>
            </a:r>
            <a:endParaRPr sz="3900" baseline="-16025">
              <a:latin typeface="Cambria Math"/>
              <a:cs typeface="Cambria Math"/>
            </a:endParaRPr>
          </a:p>
          <a:p>
            <a:pPr marL="54610">
              <a:lnSpc>
                <a:spcPct val="100000"/>
              </a:lnSpc>
              <a:spcBef>
                <a:spcPts val="2655"/>
              </a:spcBef>
            </a:pPr>
            <a:r>
              <a:rPr sz="3600" spc="-25" dirty="0">
                <a:solidFill>
                  <a:srgbClr val="2F5597"/>
                </a:solidFill>
                <a:latin typeface="Cambria Math"/>
                <a:cs typeface="Cambria Math"/>
              </a:rPr>
              <a:t>𝑢</a:t>
            </a:r>
            <a:r>
              <a:rPr sz="3900" spc="-37" baseline="-16025" dirty="0">
                <a:solidFill>
                  <a:srgbClr val="2F5597"/>
                </a:solidFill>
                <a:latin typeface="Cambria Math"/>
                <a:cs typeface="Cambria Math"/>
              </a:rPr>
              <a:t>4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443" y="1028080"/>
            <a:ext cx="252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ucida Bright"/>
                <a:cs typeface="Lucida Bright"/>
              </a:rPr>
              <a:t>Question</a:t>
            </a:r>
            <a:r>
              <a:rPr sz="3600" b="1" spc="-15" dirty="0">
                <a:latin typeface="Lucida Bright"/>
                <a:cs typeface="Lucida Bright"/>
              </a:rPr>
              <a:t> </a:t>
            </a:r>
            <a:r>
              <a:rPr sz="3600" b="1" spc="-50" dirty="0">
                <a:latin typeface="Lucida Bright"/>
                <a:cs typeface="Lucida Bright"/>
              </a:rPr>
              <a:t>2</a:t>
            </a:r>
            <a:endParaRPr sz="3600" dirty="0">
              <a:latin typeface="Lucida Bright"/>
              <a:cs typeface="Lucida Br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711" y="2304482"/>
            <a:ext cx="4130675" cy="1836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adjacency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241300" marR="524510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maximum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06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92642" y="1570201"/>
            <a:ext cx="1299845" cy="1532255"/>
            <a:chOff x="1392642" y="1570201"/>
            <a:chExt cx="1299845" cy="1532255"/>
          </a:xfrm>
        </p:grpSpPr>
        <p:sp>
          <p:nvSpPr>
            <p:cNvPr id="4" name="object 4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642" y="157020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9450" y="1570201"/>
            <a:ext cx="2629535" cy="1073785"/>
            <a:chOff x="1079450" y="1570201"/>
            <a:chExt cx="2629535" cy="1073785"/>
          </a:xfrm>
        </p:grpSpPr>
        <p:sp>
          <p:nvSpPr>
            <p:cNvPr id="13" name="object 13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6677" y="157020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2642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22" name="object 22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28" name="object 28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79450" y="4106839"/>
            <a:ext cx="2629535" cy="1087755"/>
            <a:chOff x="1079450" y="4106839"/>
            <a:chExt cx="2629535" cy="1087755"/>
          </a:xfrm>
        </p:grpSpPr>
        <p:sp>
          <p:nvSpPr>
            <p:cNvPr id="36" name="object 36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68709" y="4125889"/>
            <a:ext cx="329565" cy="591185"/>
          </a:xfrm>
          <a:custGeom>
            <a:avLst/>
            <a:gdLst/>
            <a:ahLst/>
            <a:cxnLst/>
            <a:rect l="l" t="t" r="r" b="b"/>
            <a:pathLst>
              <a:path w="329564" h="591185">
                <a:moveTo>
                  <a:pt x="0" y="590955"/>
                </a:moveTo>
                <a:lnTo>
                  <a:pt x="32931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99770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20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2642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92642" y="1570201"/>
            <a:ext cx="1979930" cy="2637790"/>
            <a:chOff x="1392642" y="1570201"/>
            <a:chExt cx="1979930" cy="2637790"/>
          </a:xfrm>
        </p:grpSpPr>
        <p:sp>
          <p:nvSpPr>
            <p:cNvPr id="5" name="object 5"/>
            <p:cNvSpPr/>
            <p:nvPr/>
          </p:nvSpPr>
          <p:spPr>
            <a:xfrm>
              <a:off x="2816677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642" y="157020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6" name="object 16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23" name="object 23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29" name="object 29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79450" y="4106839"/>
            <a:ext cx="2629535" cy="1087755"/>
            <a:chOff x="1079450" y="4106839"/>
            <a:chExt cx="2629535" cy="1087755"/>
          </a:xfrm>
        </p:grpSpPr>
        <p:sp>
          <p:nvSpPr>
            <p:cNvPr id="37" name="object 37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68709" y="4125889"/>
            <a:ext cx="329565" cy="591185"/>
          </a:xfrm>
          <a:custGeom>
            <a:avLst/>
            <a:gdLst/>
            <a:ahLst/>
            <a:cxnLst/>
            <a:rect l="l" t="t" r="r" b="b"/>
            <a:pathLst>
              <a:path w="329564" h="591185">
                <a:moveTo>
                  <a:pt x="0" y="590955"/>
                </a:moveTo>
                <a:lnTo>
                  <a:pt x="32931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155940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  <a:p>
            <a:pPr marL="4178300" indent="0">
              <a:lnSpc>
                <a:spcPct val="100000"/>
              </a:lnSpc>
              <a:spcBef>
                <a:spcPts val="154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3.</a:t>
            </a:r>
            <a:r>
              <a:rPr dirty="0"/>
              <a:t>	Color</a:t>
            </a:r>
            <a:r>
              <a:rPr spc="-40" dirty="0"/>
              <a:t> </a:t>
            </a:r>
            <a:r>
              <a:rPr dirty="0">
                <a:solidFill>
                  <a:srgbClr val="4472C4"/>
                </a:solidFill>
              </a:rPr>
              <a:t>blue</a:t>
            </a:r>
            <a:r>
              <a:rPr spc="-35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vertices</a:t>
            </a:r>
            <a:r>
              <a:rPr dirty="0"/>
              <a:t>’</a:t>
            </a:r>
            <a:r>
              <a:rPr spc="-30" dirty="0"/>
              <a:t> </a:t>
            </a:r>
            <a:r>
              <a:rPr dirty="0"/>
              <a:t>neighbors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as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red</a:t>
            </a:r>
            <a:r>
              <a:rPr spc="-2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027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08542" y="463490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92642" y="1570201"/>
            <a:ext cx="1299845" cy="3624579"/>
            <a:chOff x="1392642" y="1570201"/>
            <a:chExt cx="1299845" cy="3624579"/>
          </a:xfrm>
        </p:grpSpPr>
        <p:sp>
          <p:nvSpPr>
            <p:cNvPr id="6" name="object 6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2642" y="157020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7" name="object 17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24" name="object 24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30" name="object 30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79450" y="4106839"/>
            <a:ext cx="2629535" cy="1087755"/>
            <a:chOff x="1079450" y="4106839"/>
            <a:chExt cx="2629535" cy="1087755"/>
          </a:xfrm>
        </p:grpSpPr>
        <p:sp>
          <p:nvSpPr>
            <p:cNvPr id="38" name="object 38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68709" y="4125889"/>
            <a:ext cx="329565" cy="591185"/>
          </a:xfrm>
          <a:custGeom>
            <a:avLst/>
            <a:gdLst/>
            <a:ahLst/>
            <a:cxnLst/>
            <a:rect l="l" t="t" r="r" b="b"/>
            <a:pathLst>
              <a:path w="329564" h="591185">
                <a:moveTo>
                  <a:pt x="0" y="590955"/>
                </a:moveTo>
                <a:lnTo>
                  <a:pt x="32931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xfrm>
            <a:off x="406400" y="990600"/>
            <a:ext cx="11480800" cy="20954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21200" marR="5080" indent="0">
              <a:lnSpc>
                <a:spcPts val="3000"/>
              </a:lnSpc>
              <a:spcBef>
                <a:spcPts val="500"/>
              </a:spcBef>
              <a:buNone/>
              <a:tabLst>
                <a:tab pos="5035550" algn="l"/>
              </a:tabLst>
            </a:pPr>
            <a:r>
              <a:rPr spc="-25" dirty="0"/>
              <a:t>1.</a:t>
            </a:r>
            <a:r>
              <a:rPr dirty="0"/>
              <a:t>	Select</a:t>
            </a:r>
            <a:r>
              <a:rPr spc="-50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vertex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color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/>
              <a:t>to it.</a:t>
            </a:r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2.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  <a:endParaRPr lang="en-US" spc="-10" dirty="0"/>
          </a:p>
          <a:p>
            <a:pPr marL="4178300" indent="0">
              <a:lnSpc>
                <a:spcPct val="100000"/>
              </a:lnSpc>
              <a:spcBef>
                <a:spcPts val="1400"/>
              </a:spcBef>
              <a:buNone/>
              <a:tabLst>
                <a:tab pos="5035550" algn="l"/>
              </a:tabLst>
            </a:pPr>
            <a:r>
              <a:rPr lang="en-US" spc="-10" dirty="0"/>
              <a:t>     </a:t>
            </a:r>
            <a:r>
              <a:rPr spc="-25" dirty="0"/>
              <a:t>3.</a:t>
            </a:r>
            <a:r>
              <a:rPr dirty="0"/>
              <a:t>	Color</a:t>
            </a:r>
            <a:r>
              <a:rPr spc="-40" dirty="0"/>
              <a:t> </a:t>
            </a:r>
            <a:r>
              <a:rPr dirty="0">
                <a:solidFill>
                  <a:srgbClr val="4472C4"/>
                </a:solidFill>
              </a:rPr>
              <a:t>blue</a:t>
            </a:r>
            <a:r>
              <a:rPr spc="-35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vertices</a:t>
            </a:r>
            <a:r>
              <a:rPr dirty="0"/>
              <a:t>’</a:t>
            </a:r>
            <a:r>
              <a:rPr spc="-30" dirty="0"/>
              <a:t> </a:t>
            </a:r>
            <a:r>
              <a:rPr dirty="0"/>
              <a:t>neighbors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as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red</a:t>
            </a:r>
            <a:r>
              <a:rPr spc="-20" dirty="0"/>
              <a:t>.</a:t>
            </a:r>
          </a:p>
          <a:p>
            <a:pPr marL="4178300" indent="0">
              <a:lnSpc>
                <a:spcPct val="100000"/>
              </a:lnSpc>
              <a:spcBef>
                <a:spcPts val="1440"/>
              </a:spcBef>
              <a:buNone/>
              <a:tabLst>
                <a:tab pos="5035550" algn="l"/>
              </a:tabLst>
            </a:pPr>
            <a:r>
              <a:rPr lang="en-US" spc="-25" dirty="0"/>
              <a:t>     </a:t>
            </a:r>
            <a:r>
              <a:rPr spc="-25" dirty="0"/>
              <a:t>4.</a:t>
            </a:r>
            <a:r>
              <a:rPr dirty="0"/>
              <a:t>	Color</a:t>
            </a:r>
            <a:r>
              <a:rPr spc="-55" dirty="0"/>
              <a:t> </a:t>
            </a:r>
            <a:r>
              <a:rPr dirty="0">
                <a:solidFill>
                  <a:srgbClr val="FF0000"/>
                </a:solidFill>
              </a:rPr>
              <a:t>red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vertices’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neighbors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>
                <a:solidFill>
                  <a:srgbClr val="4472C4"/>
                </a:solidFill>
              </a:rPr>
              <a:t>blue</a:t>
            </a:r>
            <a:r>
              <a:rPr spc="-1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48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75" y="114817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1392642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2" name="object 12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19" name="object 19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25" name="object 25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79450" y="4106839"/>
            <a:ext cx="2629535" cy="1087755"/>
            <a:chOff x="1079450" y="4106839"/>
            <a:chExt cx="2629535" cy="1087755"/>
          </a:xfrm>
        </p:grpSpPr>
        <p:sp>
          <p:nvSpPr>
            <p:cNvPr id="33" name="object 33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79842" y="4106839"/>
            <a:ext cx="1737360" cy="836930"/>
            <a:chOff x="1179842" y="4106839"/>
            <a:chExt cx="1737360" cy="836930"/>
          </a:xfrm>
        </p:grpSpPr>
        <p:sp>
          <p:nvSpPr>
            <p:cNvPr id="38" name="object 38"/>
            <p:cNvSpPr/>
            <p:nvPr/>
          </p:nvSpPr>
          <p:spPr>
            <a:xfrm>
              <a:off x="2568709" y="4125889"/>
              <a:ext cx="329565" cy="591185"/>
            </a:xfrm>
            <a:custGeom>
              <a:avLst/>
              <a:gdLst/>
              <a:ahLst/>
              <a:cxnLst/>
              <a:rect l="l" t="t" r="r" b="b"/>
              <a:pathLst>
                <a:path w="329564" h="591185">
                  <a:moveTo>
                    <a:pt x="0" y="590955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70390" y="1977542"/>
            <a:ext cx="5898217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Violation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found!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4533" y="5149959"/>
            <a:ext cx="18742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Violation!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450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2411" y="2021330"/>
            <a:ext cx="410464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2060"/>
                </a:solidFill>
              </a:rPr>
              <a:t>Algorithm</a:t>
            </a:r>
            <a:r>
              <a:rPr sz="5400" spc="-25" dirty="0">
                <a:solidFill>
                  <a:srgbClr val="002060"/>
                </a:solidFill>
              </a:rPr>
              <a:t> </a:t>
            </a:r>
            <a:r>
              <a:rPr sz="5400" spc="-10" dirty="0">
                <a:solidFill>
                  <a:srgbClr val="002060"/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31321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362" y="114817"/>
            <a:ext cx="512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graph</a:t>
            </a:r>
            <a:r>
              <a:rPr spc="-10" dirty="0"/>
              <a:t> bipartite?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815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343" y="114817"/>
            <a:ext cx="262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5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47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7432" y="1156382"/>
            <a:ext cx="3018155" cy="1476375"/>
            <a:chOff x="687432" y="1156382"/>
            <a:chExt cx="3018155" cy="1476375"/>
          </a:xfrm>
        </p:grpSpPr>
        <p:sp>
          <p:nvSpPr>
            <p:cNvPr id="3" name="object 3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2343" y="114817"/>
            <a:ext cx="262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5" dirty="0"/>
              <a:t> </a:t>
            </a:r>
            <a:r>
              <a:rPr spc="-10" dirty="0"/>
              <a:t>State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1" name="object 11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6" name="object 16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20" name="object 20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7432" y="1156382"/>
            <a:ext cx="3296285" cy="3334385"/>
            <a:chOff x="687432" y="1156382"/>
            <a:chExt cx="3296285" cy="3334385"/>
          </a:xfrm>
        </p:grpSpPr>
        <p:sp>
          <p:nvSpPr>
            <p:cNvPr id="30" name="object 30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8625" y="1142833"/>
            <a:ext cx="3500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076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484" y="1072676"/>
            <a:ext cx="1430020" cy="4516755"/>
            <a:chOff x="496484" y="1072676"/>
            <a:chExt cx="1430020" cy="4516755"/>
          </a:xfrm>
        </p:grpSpPr>
        <p:sp>
          <p:nvSpPr>
            <p:cNvPr id="3" name="object 3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0" y="49094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70197" y="1625601"/>
            <a:ext cx="1430020" cy="3563620"/>
            <a:chOff x="3470197" y="1625601"/>
            <a:chExt cx="1430020" cy="3563620"/>
          </a:xfrm>
        </p:grpSpPr>
        <p:sp>
          <p:nvSpPr>
            <p:cNvPr id="15" name="object 15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19627" y="1867091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0" y="13369"/>
                </a:lnTo>
                <a:lnTo>
                  <a:pt x="1173478" y="21643"/>
                </a:lnTo>
                <a:lnTo>
                  <a:pt x="1189875" y="33098"/>
                </a:lnTo>
                <a:lnTo>
                  <a:pt x="1214662" y="65545"/>
                </a:lnTo>
                <a:lnTo>
                  <a:pt x="1229246" y="109323"/>
                </a:lnTo>
                <a:lnTo>
                  <a:pt x="1234108" y="163041"/>
                </a:lnTo>
                <a:lnTo>
                  <a:pt x="1232887" y="192092"/>
                </a:lnTo>
                <a:lnTo>
                  <a:pt x="1223121" y="242184"/>
                </a:lnTo>
                <a:lnTo>
                  <a:pt x="1203522" y="281306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5" y="222965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9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69"/>
                </a:lnTo>
                <a:lnTo>
                  <a:pt x="105046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74740" y="1765057"/>
            <a:ext cx="4826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325143" y="114817"/>
            <a:ext cx="354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10" dirty="0"/>
              <a:t> Graph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469933" y="1438476"/>
            <a:ext cx="2458085" cy="3769995"/>
            <a:chOff x="1469933" y="1438476"/>
            <a:chExt cx="2458085" cy="3769995"/>
          </a:xfrm>
        </p:grpSpPr>
        <p:sp>
          <p:nvSpPr>
            <p:cNvPr id="28" name="object 28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8882862" y="2297485"/>
            <a:ext cx="2078989" cy="45720"/>
          </a:xfrm>
          <a:custGeom>
            <a:avLst/>
            <a:gdLst/>
            <a:ahLst/>
            <a:cxnLst/>
            <a:rect l="l" t="t" r="r" b="b"/>
            <a:pathLst>
              <a:path w="2078990" h="45719">
                <a:moveTo>
                  <a:pt x="0" y="0"/>
                </a:moveTo>
                <a:lnTo>
                  <a:pt x="2078507" y="0"/>
                </a:lnTo>
                <a:lnTo>
                  <a:pt x="2078507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63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343" y="114817"/>
            <a:ext cx="262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5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8402" y="2051992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8585" y="2226173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17223" y="2051992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7405" y="2226173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2" name="object 12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7" name="object 17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21" name="object 21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31" name="object 31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38" name="object 38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83091" y="1854468"/>
            <a:ext cx="580390" cy="329565"/>
          </a:xfrm>
          <a:custGeom>
            <a:avLst/>
            <a:gdLst/>
            <a:ahLst/>
            <a:cxnLst/>
            <a:rect l="l" t="t" r="r" b="b"/>
            <a:pathLst>
              <a:path w="580390" h="329564">
                <a:moveTo>
                  <a:pt x="475142" y="0"/>
                </a:moveTo>
                <a:lnTo>
                  <a:pt x="470453" y="13369"/>
                </a:lnTo>
                <a:lnTo>
                  <a:pt x="489521" y="21643"/>
                </a:lnTo>
                <a:lnTo>
                  <a:pt x="505918" y="33098"/>
                </a:lnTo>
                <a:lnTo>
                  <a:pt x="530705" y="65545"/>
                </a:lnTo>
                <a:lnTo>
                  <a:pt x="545289" y="109323"/>
                </a:lnTo>
                <a:lnTo>
                  <a:pt x="550151" y="163041"/>
                </a:lnTo>
                <a:lnTo>
                  <a:pt x="548930" y="192092"/>
                </a:lnTo>
                <a:lnTo>
                  <a:pt x="539163" y="242184"/>
                </a:lnTo>
                <a:lnTo>
                  <a:pt x="519565" y="281306"/>
                </a:lnTo>
                <a:lnTo>
                  <a:pt x="489743" y="307698"/>
                </a:lnTo>
                <a:lnTo>
                  <a:pt x="470975" y="316011"/>
                </a:lnTo>
                <a:lnTo>
                  <a:pt x="475142" y="329380"/>
                </a:lnTo>
                <a:lnTo>
                  <a:pt x="520069" y="308306"/>
                </a:lnTo>
                <a:lnTo>
                  <a:pt x="553104" y="271821"/>
                </a:lnTo>
                <a:lnTo>
                  <a:pt x="573418" y="222965"/>
                </a:lnTo>
                <a:lnTo>
                  <a:pt x="580190" y="164777"/>
                </a:lnTo>
                <a:lnTo>
                  <a:pt x="578492" y="134581"/>
                </a:lnTo>
                <a:lnTo>
                  <a:pt x="564904" y="81058"/>
                </a:lnTo>
                <a:lnTo>
                  <a:pt x="537959" y="37488"/>
                </a:lnTo>
                <a:lnTo>
                  <a:pt x="499022" y="8621"/>
                </a:lnTo>
                <a:lnTo>
                  <a:pt x="475142" y="0"/>
                </a:lnTo>
                <a:close/>
              </a:path>
              <a:path w="580390" h="329564">
                <a:moveTo>
                  <a:pt x="105048" y="0"/>
                </a:moveTo>
                <a:lnTo>
                  <a:pt x="60229" y="21117"/>
                </a:lnTo>
                <a:lnTo>
                  <a:pt x="27174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3" y="195038"/>
                </a:lnTo>
                <a:lnTo>
                  <a:pt x="15237" y="248560"/>
                </a:lnTo>
                <a:lnTo>
                  <a:pt x="42117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6" y="316011"/>
                </a:lnTo>
                <a:lnTo>
                  <a:pt x="90447" y="307698"/>
                </a:lnTo>
                <a:lnTo>
                  <a:pt x="74250" y="296130"/>
                </a:lnTo>
                <a:lnTo>
                  <a:pt x="49573" y="263226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39"/>
                </a:lnTo>
                <a:lnTo>
                  <a:pt x="41027" y="86191"/>
                </a:lnTo>
                <a:lnTo>
                  <a:pt x="60658" y="47732"/>
                </a:lnTo>
                <a:lnTo>
                  <a:pt x="90740" y="21643"/>
                </a:lnTo>
                <a:lnTo>
                  <a:pt x="109736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78625" y="959953"/>
            <a:ext cx="3500120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  <a:tabLst>
                <a:tab pos="1720214" algn="l"/>
                <a:tab pos="221551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enqueue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925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8" name="object 8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3" name="object 13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7" name="object 17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36" name="object 36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78625" y="1142833"/>
            <a:ext cx="634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56755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624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101" y="2082402"/>
            <a:ext cx="2456815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algn="ct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2382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7238" y="2073159"/>
            <a:ext cx="2674620" cy="2678430"/>
            <a:chOff x="1567238" y="2073159"/>
            <a:chExt cx="2674620" cy="2678430"/>
          </a:xfrm>
        </p:grpSpPr>
        <p:sp>
          <p:nvSpPr>
            <p:cNvPr id="5" name="object 5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33095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5296" y="33095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7432" y="965657"/>
            <a:ext cx="3906520" cy="4005579"/>
            <a:chOff x="687432" y="965657"/>
            <a:chExt cx="3906520" cy="4005579"/>
          </a:xfrm>
        </p:grpSpPr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693" y="965657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3225" y="959953"/>
            <a:ext cx="3778885" cy="201337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1597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92100" marR="431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blue</a:t>
            </a:r>
            <a:r>
              <a:rPr sz="2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color</a:t>
            </a:r>
            <a:r>
              <a:rPr sz="28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unvisited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neighbors,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2</a:t>
            </a:r>
            <a:r>
              <a:rPr sz="2800" spc="25" dirty="0">
                <a:latin typeface="Calibri"/>
                <a:cs typeface="Calibri"/>
              </a:rPr>
              <a:t>,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4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5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2882" y="911851"/>
            <a:ext cx="4000500" cy="4087495"/>
            <a:chOff x="432882" y="911851"/>
            <a:chExt cx="4000500" cy="4087495"/>
          </a:xfrm>
        </p:grpSpPr>
        <p:sp>
          <p:nvSpPr>
            <p:cNvPr id="26" name="object 26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1457" y="3929114"/>
              <a:ext cx="1056640" cy="1042035"/>
            </a:xfrm>
            <a:custGeom>
              <a:avLst/>
              <a:gdLst/>
              <a:ahLst/>
              <a:cxnLst/>
              <a:rect l="l" t="t" r="r" b="b"/>
              <a:pathLst>
                <a:path w="1056640" h="1042035">
                  <a:moveTo>
                    <a:pt x="626740" y="0"/>
                  </a:moveTo>
                  <a:lnTo>
                    <a:pt x="615194" y="3539"/>
                  </a:lnTo>
                  <a:lnTo>
                    <a:pt x="603689" y="7347"/>
                  </a:lnTo>
                  <a:lnTo>
                    <a:pt x="592103" y="10618"/>
                  </a:lnTo>
                  <a:lnTo>
                    <a:pt x="580315" y="12549"/>
                  </a:lnTo>
                  <a:lnTo>
                    <a:pt x="278551" y="37648"/>
                  </a:lnTo>
                  <a:lnTo>
                    <a:pt x="266832" y="43705"/>
                  </a:lnTo>
                  <a:lnTo>
                    <a:pt x="232126" y="62747"/>
                  </a:lnTo>
                  <a:lnTo>
                    <a:pt x="197288" y="90943"/>
                  </a:lnTo>
                  <a:lnTo>
                    <a:pt x="185701" y="100396"/>
                  </a:lnTo>
                  <a:lnTo>
                    <a:pt x="177104" y="106840"/>
                  </a:lnTo>
                  <a:lnTo>
                    <a:pt x="168387" y="113096"/>
                  </a:lnTo>
                  <a:lnTo>
                    <a:pt x="159622" y="119277"/>
                  </a:lnTo>
                  <a:lnTo>
                    <a:pt x="150882" y="125496"/>
                  </a:lnTo>
                  <a:lnTo>
                    <a:pt x="58031" y="276090"/>
                  </a:lnTo>
                  <a:lnTo>
                    <a:pt x="51760" y="285255"/>
                  </a:lnTo>
                  <a:lnTo>
                    <a:pt x="45177" y="294255"/>
                  </a:lnTo>
                  <a:lnTo>
                    <a:pt x="39218" y="303585"/>
                  </a:lnTo>
                  <a:lnTo>
                    <a:pt x="34819" y="313739"/>
                  </a:lnTo>
                  <a:lnTo>
                    <a:pt x="26839" y="340582"/>
                  </a:lnTo>
                  <a:lnTo>
                    <a:pt x="22652" y="352626"/>
                  </a:lnTo>
                  <a:lnTo>
                    <a:pt x="15843" y="364052"/>
                  </a:lnTo>
                  <a:lnTo>
                    <a:pt x="0" y="389037"/>
                  </a:lnTo>
                  <a:lnTo>
                    <a:pt x="2523" y="442405"/>
                  </a:lnTo>
                  <a:lnTo>
                    <a:pt x="4795" y="495795"/>
                  </a:lnTo>
                  <a:lnTo>
                    <a:pt x="7571" y="549142"/>
                  </a:lnTo>
                  <a:lnTo>
                    <a:pt x="11606" y="602380"/>
                  </a:lnTo>
                  <a:lnTo>
                    <a:pt x="20318" y="630583"/>
                  </a:lnTo>
                  <a:lnTo>
                    <a:pt x="23212" y="640029"/>
                  </a:lnTo>
                  <a:lnTo>
                    <a:pt x="26314" y="655670"/>
                  </a:lnTo>
                  <a:lnTo>
                    <a:pt x="28863" y="671446"/>
                  </a:lnTo>
                  <a:lnTo>
                    <a:pt x="31488" y="687201"/>
                  </a:lnTo>
                  <a:lnTo>
                    <a:pt x="43749" y="741743"/>
                  </a:lnTo>
                  <a:lnTo>
                    <a:pt x="58031" y="778074"/>
                  </a:lnTo>
                  <a:lnTo>
                    <a:pt x="82543" y="818023"/>
                  </a:lnTo>
                  <a:lnTo>
                    <a:pt x="98478" y="844330"/>
                  </a:lnTo>
                  <a:lnTo>
                    <a:pt x="139275" y="891021"/>
                  </a:lnTo>
                  <a:lnTo>
                    <a:pt x="162293" y="927005"/>
                  </a:lnTo>
                  <a:lnTo>
                    <a:pt x="161913" y="930207"/>
                  </a:lnTo>
                  <a:lnTo>
                    <a:pt x="162235" y="931232"/>
                  </a:lnTo>
                  <a:lnTo>
                    <a:pt x="232126" y="978868"/>
                  </a:lnTo>
                  <a:lnTo>
                    <a:pt x="248925" y="992767"/>
                  </a:lnTo>
                  <a:lnTo>
                    <a:pt x="257554" y="999210"/>
                  </a:lnTo>
                  <a:lnTo>
                    <a:pt x="307741" y="1018989"/>
                  </a:lnTo>
                  <a:lnTo>
                    <a:pt x="364555" y="1034394"/>
                  </a:lnTo>
                  <a:lnTo>
                    <a:pt x="406220" y="1041617"/>
                  </a:lnTo>
                  <a:lnTo>
                    <a:pt x="452672" y="1038829"/>
                  </a:lnTo>
                  <a:lnTo>
                    <a:pt x="499141" y="1036276"/>
                  </a:lnTo>
                  <a:lnTo>
                    <a:pt x="545575" y="1033255"/>
                  </a:lnTo>
                  <a:lnTo>
                    <a:pt x="591921" y="1029068"/>
                  </a:lnTo>
                  <a:lnTo>
                    <a:pt x="640248" y="1015710"/>
                  </a:lnTo>
                  <a:lnTo>
                    <a:pt x="684772" y="991418"/>
                  </a:lnTo>
                  <a:lnTo>
                    <a:pt x="719205" y="965557"/>
                  </a:lnTo>
                  <a:lnTo>
                    <a:pt x="736366" y="952571"/>
                  </a:lnTo>
                  <a:lnTo>
                    <a:pt x="754410" y="941219"/>
                  </a:lnTo>
                  <a:lnTo>
                    <a:pt x="800835" y="916121"/>
                  </a:lnTo>
                  <a:lnTo>
                    <a:pt x="882079" y="828273"/>
                  </a:lnTo>
                  <a:lnTo>
                    <a:pt x="891031" y="819093"/>
                  </a:lnTo>
                  <a:lnTo>
                    <a:pt x="900148" y="810067"/>
                  </a:lnTo>
                  <a:lnTo>
                    <a:pt x="908935" y="800732"/>
                  </a:lnTo>
                  <a:lnTo>
                    <a:pt x="916898" y="790625"/>
                  </a:lnTo>
                  <a:lnTo>
                    <a:pt x="939804" y="757105"/>
                  </a:lnTo>
                  <a:lnTo>
                    <a:pt x="950281" y="742217"/>
                  </a:lnTo>
                  <a:lnTo>
                    <a:pt x="961477" y="729570"/>
                  </a:lnTo>
                  <a:lnTo>
                    <a:pt x="986537" y="702777"/>
                  </a:lnTo>
                  <a:lnTo>
                    <a:pt x="989213" y="693264"/>
                  </a:lnTo>
                  <a:lnTo>
                    <a:pt x="1003605" y="655493"/>
                  </a:lnTo>
                  <a:lnTo>
                    <a:pt x="1009964" y="646414"/>
                  </a:lnTo>
                  <a:lnTo>
                    <a:pt x="1016216" y="637280"/>
                  </a:lnTo>
                  <a:lnTo>
                    <a:pt x="1021356" y="627480"/>
                  </a:lnTo>
                  <a:lnTo>
                    <a:pt x="1028087" y="609044"/>
                  </a:lnTo>
                  <a:lnTo>
                    <a:pt x="1033787" y="590177"/>
                  </a:lnTo>
                  <a:lnTo>
                    <a:pt x="1039074" y="571136"/>
                  </a:lnTo>
                  <a:lnTo>
                    <a:pt x="1044568" y="552182"/>
                  </a:lnTo>
                  <a:lnTo>
                    <a:pt x="1056175" y="514533"/>
                  </a:lnTo>
                  <a:lnTo>
                    <a:pt x="1055254" y="461119"/>
                  </a:lnTo>
                  <a:lnTo>
                    <a:pt x="1055750" y="408772"/>
                  </a:lnTo>
                  <a:lnTo>
                    <a:pt x="1053225" y="358031"/>
                  </a:lnTo>
                  <a:lnTo>
                    <a:pt x="1043239" y="309441"/>
                  </a:lnTo>
                  <a:lnTo>
                    <a:pt x="1021356" y="263541"/>
                  </a:lnTo>
                  <a:lnTo>
                    <a:pt x="995532" y="235038"/>
                  </a:lnTo>
                  <a:lnTo>
                    <a:pt x="986537" y="225892"/>
                  </a:lnTo>
                  <a:lnTo>
                    <a:pt x="984045" y="216263"/>
                  </a:lnTo>
                  <a:lnTo>
                    <a:pt x="981827" y="206489"/>
                  </a:lnTo>
                  <a:lnTo>
                    <a:pt x="979062" y="197004"/>
                  </a:lnTo>
                  <a:lnTo>
                    <a:pt x="943402" y="153525"/>
                  </a:lnTo>
                  <a:lnTo>
                    <a:pt x="905292" y="125496"/>
                  </a:lnTo>
                  <a:lnTo>
                    <a:pt x="853184" y="106336"/>
                  </a:lnTo>
                  <a:lnTo>
                    <a:pt x="835654" y="100396"/>
                  </a:lnTo>
                  <a:lnTo>
                    <a:pt x="800835" y="87847"/>
                  </a:lnTo>
                  <a:lnTo>
                    <a:pt x="792219" y="84121"/>
                  </a:lnTo>
                  <a:lnTo>
                    <a:pt x="783661" y="80003"/>
                  </a:lnTo>
                  <a:lnTo>
                    <a:pt x="774986" y="76669"/>
                  </a:lnTo>
                  <a:lnTo>
                    <a:pt x="766016" y="75296"/>
                  </a:lnTo>
                  <a:lnTo>
                    <a:pt x="731197" y="75296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4850" y="1911349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30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3469" y="940426"/>
              <a:ext cx="881380" cy="1054735"/>
            </a:xfrm>
            <a:custGeom>
              <a:avLst/>
              <a:gdLst/>
              <a:ahLst/>
              <a:cxnLst/>
              <a:rect l="l" t="t" r="r" b="b"/>
              <a:pathLst>
                <a:path w="881379" h="1054735">
                  <a:moveTo>
                    <a:pt x="880941" y="648572"/>
                  </a:moveTo>
                  <a:lnTo>
                    <a:pt x="878657" y="636852"/>
                  </a:lnTo>
                  <a:lnTo>
                    <a:pt x="876140" y="625158"/>
                  </a:lnTo>
                  <a:lnTo>
                    <a:pt x="874088" y="613414"/>
                  </a:lnTo>
                  <a:lnTo>
                    <a:pt x="873199" y="601543"/>
                  </a:lnTo>
                  <a:lnTo>
                    <a:pt x="871309" y="299015"/>
                  </a:lnTo>
                  <a:lnTo>
                    <a:pt x="866876" y="286981"/>
                  </a:lnTo>
                  <a:lnTo>
                    <a:pt x="852802" y="251284"/>
                  </a:lnTo>
                  <a:lnTo>
                    <a:pt x="830885" y="214943"/>
                  </a:lnTo>
                  <a:lnTo>
                    <a:pt x="823531" y="202851"/>
                  </a:lnTo>
                  <a:lnTo>
                    <a:pt x="818564" y="193912"/>
                  </a:lnTo>
                  <a:lnTo>
                    <a:pt x="813765" y="184864"/>
                  </a:lnTo>
                  <a:lnTo>
                    <a:pt x="809034" y="175772"/>
                  </a:lnTo>
                  <a:lnTo>
                    <a:pt x="804269" y="166702"/>
                  </a:lnTo>
                  <a:lnTo>
                    <a:pt x="681146" y="65625"/>
                  </a:lnTo>
                  <a:lnTo>
                    <a:pt x="673694" y="58855"/>
                  </a:lnTo>
                  <a:lnTo>
                    <a:pt x="666403" y="51783"/>
                  </a:lnTo>
                  <a:lnTo>
                    <a:pt x="658788" y="45315"/>
                  </a:lnTo>
                  <a:lnTo>
                    <a:pt x="650365" y="40356"/>
                  </a:lnTo>
                  <a:lnTo>
                    <a:pt x="627862" y="30892"/>
                  </a:lnTo>
                  <a:lnTo>
                    <a:pt x="617803" y="26040"/>
                  </a:lnTo>
                  <a:lnTo>
                    <a:pt x="608447" y="18607"/>
                  </a:lnTo>
                  <a:lnTo>
                    <a:pt x="588048" y="1400"/>
                  </a:lnTo>
                  <a:lnTo>
                    <a:pt x="542110" y="933"/>
                  </a:lnTo>
                  <a:lnTo>
                    <a:pt x="496170" y="214"/>
                  </a:lnTo>
                  <a:lnTo>
                    <a:pt x="450234" y="0"/>
                  </a:lnTo>
                  <a:lnTo>
                    <a:pt x="404308" y="1048"/>
                  </a:lnTo>
                  <a:lnTo>
                    <a:pt x="395924" y="2415"/>
                  </a:lnTo>
                  <a:lnTo>
                    <a:pt x="387722" y="5125"/>
                  </a:lnTo>
                  <a:lnTo>
                    <a:pt x="379552" y="8165"/>
                  </a:lnTo>
                  <a:lnTo>
                    <a:pt x="371262" y="10524"/>
                  </a:lnTo>
                  <a:lnTo>
                    <a:pt x="357645" y="12745"/>
                  </a:lnTo>
                  <a:lnTo>
                    <a:pt x="343947" y="14406"/>
                  </a:lnTo>
                  <a:lnTo>
                    <a:pt x="330263" y="16144"/>
                  </a:lnTo>
                  <a:lnTo>
                    <a:pt x="282685" y="25329"/>
                  </a:lnTo>
                  <a:lnTo>
                    <a:pt x="212116" y="61385"/>
                  </a:lnTo>
                  <a:lnTo>
                    <a:pt x="187990" y="76105"/>
                  </a:lnTo>
                  <a:lnTo>
                    <a:pt x="148433" y="112303"/>
                  </a:lnTo>
                  <a:lnTo>
                    <a:pt x="116072" y="133259"/>
                  </a:lnTo>
                  <a:lnTo>
                    <a:pt x="113350" y="132701"/>
                  </a:lnTo>
                  <a:lnTo>
                    <a:pt x="112450" y="132965"/>
                  </a:lnTo>
                  <a:lnTo>
                    <a:pt x="67044" y="200043"/>
                  </a:lnTo>
                  <a:lnTo>
                    <a:pt x="54030" y="216029"/>
                  </a:lnTo>
                  <a:lnTo>
                    <a:pt x="47942" y="224279"/>
                  </a:lnTo>
                  <a:lnTo>
                    <a:pt x="27712" y="273254"/>
                  </a:lnTo>
                  <a:lnTo>
                    <a:pt x="10802" y="329086"/>
                  </a:lnTo>
                  <a:lnTo>
                    <a:pt x="1896" y="370259"/>
                  </a:lnTo>
                  <a:lnTo>
                    <a:pt x="1264" y="416768"/>
                  </a:lnTo>
                  <a:lnTo>
                    <a:pt x="430" y="463281"/>
                  </a:lnTo>
                  <a:lnTo>
                    <a:pt x="0" y="509786"/>
                  </a:lnTo>
                  <a:lnTo>
                    <a:pt x="575" y="556268"/>
                  </a:lnTo>
                  <a:lnTo>
                    <a:pt x="8887" y="605240"/>
                  </a:lnTo>
                  <a:lnTo>
                    <a:pt x="26825" y="651028"/>
                  </a:lnTo>
                  <a:lnTo>
                    <a:pt x="46765" y="686834"/>
                  </a:lnTo>
                  <a:lnTo>
                    <a:pt x="56786" y="704686"/>
                  </a:lnTo>
                  <a:lnTo>
                    <a:pt x="65349" y="723326"/>
                  </a:lnTo>
                  <a:lnTo>
                    <a:pt x="83855" y="771057"/>
                  </a:lnTo>
                  <a:lnTo>
                    <a:pt x="153915" y="857042"/>
                  </a:lnTo>
                  <a:lnTo>
                    <a:pt x="161206" y="866489"/>
                  </a:lnTo>
                  <a:lnTo>
                    <a:pt x="168354" y="876091"/>
                  </a:lnTo>
                  <a:lnTo>
                    <a:pt x="175789" y="885382"/>
                  </a:lnTo>
                  <a:lnTo>
                    <a:pt x="183940" y="893893"/>
                  </a:lnTo>
                  <a:lnTo>
                    <a:pt x="211199" y="918625"/>
                  </a:lnTo>
                  <a:lnTo>
                    <a:pt x="223287" y="929913"/>
                  </a:lnTo>
                  <a:lnTo>
                    <a:pt x="233406" y="941792"/>
                  </a:lnTo>
                  <a:lnTo>
                    <a:pt x="254755" y="968297"/>
                  </a:lnTo>
                  <a:lnTo>
                    <a:pt x="262740" y="971500"/>
                  </a:lnTo>
                  <a:lnTo>
                    <a:pt x="301574" y="994828"/>
                  </a:lnTo>
                  <a:lnTo>
                    <a:pt x="309001" y="1001577"/>
                  </a:lnTo>
                  <a:lnTo>
                    <a:pt x="317072" y="1007254"/>
                  </a:lnTo>
                  <a:lnTo>
                    <a:pt x="332446" y="1015002"/>
                  </a:lnTo>
                  <a:lnTo>
                    <a:pt x="348258" y="1021746"/>
                  </a:lnTo>
                  <a:lnTo>
                    <a:pt x="364245" y="1028087"/>
                  </a:lnTo>
                  <a:lnTo>
                    <a:pt x="380145" y="1034628"/>
                  </a:lnTo>
                  <a:lnTo>
                    <a:pt x="411681" y="1048317"/>
                  </a:lnTo>
                  <a:lnTo>
                    <a:pt x="457554" y="1050386"/>
                  </a:lnTo>
                  <a:lnTo>
                    <a:pt x="502420" y="1053809"/>
                  </a:lnTo>
                  <a:lnTo>
                    <a:pt x="546104" y="1054127"/>
                  </a:lnTo>
                  <a:lnTo>
                    <a:pt x="588431" y="1046880"/>
                  </a:lnTo>
                  <a:lnTo>
                    <a:pt x="629223" y="1027610"/>
                  </a:lnTo>
                  <a:lnTo>
                    <a:pt x="655350" y="1003435"/>
                  </a:lnTo>
                  <a:lnTo>
                    <a:pt x="663780" y="994971"/>
                  </a:lnTo>
                  <a:lnTo>
                    <a:pt x="672201" y="993023"/>
                  </a:lnTo>
                  <a:lnTo>
                    <a:pt x="680728" y="991356"/>
                  </a:lnTo>
                  <a:lnTo>
                    <a:pt x="689043" y="989128"/>
                  </a:lnTo>
                  <a:lnTo>
                    <a:pt x="728657" y="955975"/>
                  </a:lnTo>
                  <a:lnTo>
                    <a:pt x="755177" y="919514"/>
                  </a:lnTo>
                  <a:lnTo>
                    <a:pt x="775001" y="868588"/>
                  </a:lnTo>
                  <a:lnTo>
                    <a:pt x="781237" y="851427"/>
                  </a:lnTo>
                  <a:lnTo>
                    <a:pt x="794266" y="817384"/>
                  </a:lnTo>
                  <a:lnTo>
                    <a:pt x="798022" y="808995"/>
                  </a:lnTo>
                  <a:lnTo>
                    <a:pt x="802111" y="800685"/>
                  </a:lnTo>
                  <a:lnTo>
                    <a:pt x="805535" y="792215"/>
                  </a:lnTo>
                  <a:lnTo>
                    <a:pt x="807296" y="783341"/>
                  </a:lnTo>
                  <a:lnTo>
                    <a:pt x="809562" y="748596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67238" y="2073159"/>
            <a:ext cx="555625" cy="560070"/>
            <a:chOff x="1567238" y="2073159"/>
            <a:chExt cx="555625" cy="560070"/>
          </a:xfrm>
        </p:grpSpPr>
        <p:sp>
          <p:nvSpPr>
            <p:cNvPr id="36" name="object 36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6411" y="1156380"/>
            <a:ext cx="555625" cy="560070"/>
            <a:chOff x="3686411" y="1156380"/>
            <a:chExt cx="555625" cy="560070"/>
          </a:xfrm>
        </p:grpSpPr>
        <p:sp>
          <p:nvSpPr>
            <p:cNvPr id="40" name="object 40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5027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101" y="2082402"/>
            <a:ext cx="2456815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algn="ct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2382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1171" y="2073159"/>
            <a:ext cx="3100705" cy="2678430"/>
            <a:chOff x="1141171" y="2073159"/>
            <a:chExt cx="3100705" cy="2678430"/>
          </a:xfrm>
        </p:grpSpPr>
        <p:sp>
          <p:nvSpPr>
            <p:cNvPr id="4" name="object 4"/>
            <p:cNvSpPr/>
            <p:nvPr/>
          </p:nvSpPr>
          <p:spPr>
            <a:xfrm>
              <a:off x="1567238" y="33095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296" y="33095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1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96988" y="893277"/>
            <a:ext cx="3893820" cy="4005579"/>
            <a:chOff x="496988" y="893277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88" y="893277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7" y="1472852"/>
            <a:ext cx="555625" cy="3278504"/>
            <a:chOff x="5655847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7441"/>
              <a:ext cx="555625" cy="1756410"/>
            </a:xfrm>
            <a:custGeom>
              <a:avLst/>
              <a:gdLst/>
              <a:ahLst/>
              <a:cxnLst/>
              <a:rect l="l" t="t" r="r" b="b"/>
              <a:pathLst>
                <a:path w="555625" h="1756410">
                  <a:moveTo>
                    <a:pt x="555447" y="1476286"/>
                  </a:moveTo>
                  <a:lnTo>
                    <a:pt x="551802" y="1430921"/>
                  </a:lnTo>
                  <a:lnTo>
                    <a:pt x="541286" y="1387868"/>
                  </a:lnTo>
                  <a:lnTo>
                    <a:pt x="524446" y="1347736"/>
                  </a:lnTo>
                  <a:lnTo>
                    <a:pt x="501853" y="1311084"/>
                  </a:lnTo>
                  <a:lnTo>
                    <a:pt x="474103" y="1278483"/>
                  </a:lnTo>
                  <a:lnTo>
                    <a:pt x="441731" y="1250518"/>
                  </a:lnTo>
                  <a:lnTo>
                    <a:pt x="405345" y="1227772"/>
                  </a:lnTo>
                  <a:lnTo>
                    <a:pt x="365506" y="1210805"/>
                  </a:lnTo>
                  <a:lnTo>
                    <a:pt x="322770" y="1200213"/>
                  </a:lnTo>
                  <a:lnTo>
                    <a:pt x="277723" y="1196543"/>
                  </a:lnTo>
                  <a:lnTo>
                    <a:pt x="232676" y="1200213"/>
                  </a:lnTo>
                  <a:lnTo>
                    <a:pt x="189941" y="1210805"/>
                  </a:lnTo>
                  <a:lnTo>
                    <a:pt x="150088" y="1227772"/>
                  </a:lnTo>
                  <a:lnTo>
                    <a:pt x="113703" y="1250518"/>
                  </a:lnTo>
                  <a:lnTo>
                    <a:pt x="81343" y="1278483"/>
                  </a:lnTo>
                  <a:lnTo>
                    <a:pt x="53581" y="1311084"/>
                  </a:lnTo>
                  <a:lnTo>
                    <a:pt x="31000" y="1347736"/>
                  </a:lnTo>
                  <a:lnTo>
                    <a:pt x="14160" y="1387868"/>
                  </a:lnTo>
                  <a:lnTo>
                    <a:pt x="3632" y="1430921"/>
                  </a:lnTo>
                  <a:lnTo>
                    <a:pt x="0" y="1476286"/>
                  </a:lnTo>
                  <a:lnTo>
                    <a:pt x="3632" y="1521663"/>
                  </a:lnTo>
                  <a:lnTo>
                    <a:pt x="14160" y="1564716"/>
                  </a:lnTo>
                  <a:lnTo>
                    <a:pt x="31000" y="1604848"/>
                  </a:lnTo>
                  <a:lnTo>
                    <a:pt x="53581" y="1641500"/>
                  </a:lnTo>
                  <a:lnTo>
                    <a:pt x="81343" y="1674101"/>
                  </a:lnTo>
                  <a:lnTo>
                    <a:pt x="113703" y="1702066"/>
                  </a:lnTo>
                  <a:lnTo>
                    <a:pt x="150088" y="1724812"/>
                  </a:lnTo>
                  <a:lnTo>
                    <a:pt x="189941" y="1741779"/>
                  </a:lnTo>
                  <a:lnTo>
                    <a:pt x="232676" y="1752371"/>
                  </a:lnTo>
                  <a:lnTo>
                    <a:pt x="277723" y="1756041"/>
                  </a:lnTo>
                  <a:lnTo>
                    <a:pt x="322770" y="1752371"/>
                  </a:lnTo>
                  <a:lnTo>
                    <a:pt x="365506" y="1741779"/>
                  </a:lnTo>
                  <a:lnTo>
                    <a:pt x="405345" y="1724812"/>
                  </a:lnTo>
                  <a:lnTo>
                    <a:pt x="441731" y="1702066"/>
                  </a:lnTo>
                  <a:lnTo>
                    <a:pt x="474103" y="1674101"/>
                  </a:lnTo>
                  <a:lnTo>
                    <a:pt x="501853" y="1641500"/>
                  </a:lnTo>
                  <a:lnTo>
                    <a:pt x="524446" y="1604848"/>
                  </a:lnTo>
                  <a:lnTo>
                    <a:pt x="541286" y="1564716"/>
                  </a:lnTo>
                  <a:lnTo>
                    <a:pt x="551802" y="1521663"/>
                  </a:lnTo>
                  <a:lnTo>
                    <a:pt x="555447" y="1476286"/>
                  </a:lnTo>
                  <a:close/>
                </a:path>
                <a:path w="555625" h="175641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75641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3225" y="959953"/>
            <a:ext cx="4049395" cy="3390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1597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92100" marR="31369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blue</a:t>
            </a:r>
            <a:r>
              <a:rPr sz="28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color</a:t>
            </a:r>
            <a:r>
              <a:rPr sz="28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unvisited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neighbors,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2</a:t>
            </a:r>
            <a:r>
              <a:rPr sz="2800" spc="25" dirty="0">
                <a:latin typeface="Calibri"/>
                <a:cs typeface="Calibri"/>
              </a:rPr>
              <a:t>,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4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5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92100" marR="431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Put the </a:t>
            </a:r>
            <a:r>
              <a:rPr sz="2800" spc="-10" dirty="0">
                <a:latin typeface="Calibri"/>
                <a:cs typeface="Calibri"/>
              </a:rPr>
              <a:t>unvisited </a:t>
            </a:r>
            <a:r>
              <a:rPr sz="2800" dirty="0">
                <a:latin typeface="Calibri"/>
                <a:cs typeface="Calibri"/>
              </a:rPr>
              <a:t>neighbors,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0" dirty="0">
                <a:latin typeface="Cambria Math"/>
                <a:cs typeface="Cambria Math"/>
              </a:rPr>
              <a:t>𝑣</a:t>
            </a:r>
            <a:r>
              <a:rPr sz="3000" spc="75" baseline="-15277" dirty="0">
                <a:latin typeface="Cambria Math"/>
                <a:cs typeface="Cambria Math"/>
              </a:rPr>
              <a:t>2</a:t>
            </a:r>
            <a:r>
              <a:rPr sz="2800" spc="5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4</a:t>
            </a:r>
            <a:r>
              <a:rPr sz="2800" dirty="0">
                <a:latin typeface="Calibri"/>
                <a:cs typeface="Calibri"/>
              </a:rPr>
              <a:t>, 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5</a:t>
            </a:r>
            <a:r>
              <a:rPr sz="2800" spc="25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 marL="13081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7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7431" y="1614886"/>
            <a:ext cx="980440" cy="3136265"/>
            <a:chOff x="687431" y="1614886"/>
            <a:chExt cx="980440" cy="3136265"/>
          </a:xfrm>
        </p:grpSpPr>
        <p:sp>
          <p:nvSpPr>
            <p:cNvPr id="29" name="object 29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6151" y="4170417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1156" y="4344597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46103" y="1156380"/>
            <a:ext cx="3296285" cy="3054350"/>
            <a:chOff x="946103" y="1156380"/>
            <a:chExt cx="3296285" cy="3054350"/>
          </a:xfrm>
        </p:grpSpPr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7432" y="1156382"/>
            <a:ext cx="3018155" cy="560070"/>
            <a:chOff x="687432" y="1156382"/>
            <a:chExt cx="3018155" cy="560070"/>
          </a:xfrm>
        </p:grpSpPr>
        <p:sp>
          <p:nvSpPr>
            <p:cNvPr id="38" name="object 38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2882" y="911851"/>
            <a:ext cx="4000500" cy="4087495"/>
            <a:chOff x="432882" y="911851"/>
            <a:chExt cx="4000500" cy="4087495"/>
          </a:xfrm>
        </p:grpSpPr>
        <p:sp>
          <p:nvSpPr>
            <p:cNvPr id="42" name="object 42"/>
            <p:cNvSpPr/>
            <p:nvPr/>
          </p:nvSpPr>
          <p:spPr>
            <a:xfrm>
              <a:off x="3523469" y="940426"/>
              <a:ext cx="881380" cy="1054735"/>
            </a:xfrm>
            <a:custGeom>
              <a:avLst/>
              <a:gdLst/>
              <a:ahLst/>
              <a:cxnLst/>
              <a:rect l="l" t="t" r="r" b="b"/>
              <a:pathLst>
                <a:path w="881379" h="1054735">
                  <a:moveTo>
                    <a:pt x="880941" y="648572"/>
                  </a:moveTo>
                  <a:lnTo>
                    <a:pt x="878657" y="636852"/>
                  </a:lnTo>
                  <a:lnTo>
                    <a:pt x="876140" y="625158"/>
                  </a:lnTo>
                  <a:lnTo>
                    <a:pt x="874088" y="613414"/>
                  </a:lnTo>
                  <a:lnTo>
                    <a:pt x="873199" y="601543"/>
                  </a:lnTo>
                  <a:lnTo>
                    <a:pt x="871309" y="299015"/>
                  </a:lnTo>
                  <a:lnTo>
                    <a:pt x="866876" y="286981"/>
                  </a:lnTo>
                  <a:lnTo>
                    <a:pt x="852802" y="251284"/>
                  </a:lnTo>
                  <a:lnTo>
                    <a:pt x="830885" y="214943"/>
                  </a:lnTo>
                  <a:lnTo>
                    <a:pt x="823531" y="202851"/>
                  </a:lnTo>
                  <a:lnTo>
                    <a:pt x="818564" y="193912"/>
                  </a:lnTo>
                  <a:lnTo>
                    <a:pt x="813765" y="184864"/>
                  </a:lnTo>
                  <a:lnTo>
                    <a:pt x="809034" y="175772"/>
                  </a:lnTo>
                  <a:lnTo>
                    <a:pt x="804269" y="166702"/>
                  </a:lnTo>
                  <a:lnTo>
                    <a:pt x="681146" y="65625"/>
                  </a:lnTo>
                  <a:lnTo>
                    <a:pt x="673694" y="58855"/>
                  </a:lnTo>
                  <a:lnTo>
                    <a:pt x="666403" y="51783"/>
                  </a:lnTo>
                  <a:lnTo>
                    <a:pt x="658788" y="45315"/>
                  </a:lnTo>
                  <a:lnTo>
                    <a:pt x="650365" y="40356"/>
                  </a:lnTo>
                  <a:lnTo>
                    <a:pt x="627862" y="30892"/>
                  </a:lnTo>
                  <a:lnTo>
                    <a:pt x="617803" y="26040"/>
                  </a:lnTo>
                  <a:lnTo>
                    <a:pt x="608447" y="18607"/>
                  </a:lnTo>
                  <a:lnTo>
                    <a:pt x="588048" y="1400"/>
                  </a:lnTo>
                  <a:lnTo>
                    <a:pt x="542110" y="933"/>
                  </a:lnTo>
                  <a:lnTo>
                    <a:pt x="496170" y="214"/>
                  </a:lnTo>
                  <a:lnTo>
                    <a:pt x="450234" y="0"/>
                  </a:lnTo>
                  <a:lnTo>
                    <a:pt x="404308" y="1048"/>
                  </a:lnTo>
                  <a:lnTo>
                    <a:pt x="395924" y="2415"/>
                  </a:lnTo>
                  <a:lnTo>
                    <a:pt x="387722" y="5125"/>
                  </a:lnTo>
                  <a:lnTo>
                    <a:pt x="379552" y="8165"/>
                  </a:lnTo>
                  <a:lnTo>
                    <a:pt x="371262" y="10524"/>
                  </a:lnTo>
                  <a:lnTo>
                    <a:pt x="357645" y="12745"/>
                  </a:lnTo>
                  <a:lnTo>
                    <a:pt x="343947" y="14406"/>
                  </a:lnTo>
                  <a:lnTo>
                    <a:pt x="330263" y="16144"/>
                  </a:lnTo>
                  <a:lnTo>
                    <a:pt x="282685" y="25329"/>
                  </a:lnTo>
                  <a:lnTo>
                    <a:pt x="212116" y="61385"/>
                  </a:lnTo>
                  <a:lnTo>
                    <a:pt x="187990" y="76105"/>
                  </a:lnTo>
                  <a:lnTo>
                    <a:pt x="148433" y="112303"/>
                  </a:lnTo>
                  <a:lnTo>
                    <a:pt x="116072" y="133259"/>
                  </a:lnTo>
                  <a:lnTo>
                    <a:pt x="113350" y="132701"/>
                  </a:lnTo>
                  <a:lnTo>
                    <a:pt x="112450" y="132965"/>
                  </a:lnTo>
                  <a:lnTo>
                    <a:pt x="67044" y="200043"/>
                  </a:lnTo>
                  <a:lnTo>
                    <a:pt x="54030" y="216029"/>
                  </a:lnTo>
                  <a:lnTo>
                    <a:pt x="47942" y="224279"/>
                  </a:lnTo>
                  <a:lnTo>
                    <a:pt x="27712" y="273254"/>
                  </a:lnTo>
                  <a:lnTo>
                    <a:pt x="10802" y="329086"/>
                  </a:lnTo>
                  <a:lnTo>
                    <a:pt x="1896" y="370259"/>
                  </a:lnTo>
                  <a:lnTo>
                    <a:pt x="1264" y="416768"/>
                  </a:lnTo>
                  <a:lnTo>
                    <a:pt x="430" y="463281"/>
                  </a:lnTo>
                  <a:lnTo>
                    <a:pt x="0" y="509786"/>
                  </a:lnTo>
                  <a:lnTo>
                    <a:pt x="575" y="556268"/>
                  </a:lnTo>
                  <a:lnTo>
                    <a:pt x="8887" y="605240"/>
                  </a:lnTo>
                  <a:lnTo>
                    <a:pt x="26825" y="651028"/>
                  </a:lnTo>
                  <a:lnTo>
                    <a:pt x="46765" y="686834"/>
                  </a:lnTo>
                  <a:lnTo>
                    <a:pt x="56786" y="704686"/>
                  </a:lnTo>
                  <a:lnTo>
                    <a:pt x="65349" y="723326"/>
                  </a:lnTo>
                  <a:lnTo>
                    <a:pt x="83855" y="771057"/>
                  </a:lnTo>
                  <a:lnTo>
                    <a:pt x="153915" y="857042"/>
                  </a:lnTo>
                  <a:lnTo>
                    <a:pt x="161206" y="866489"/>
                  </a:lnTo>
                  <a:lnTo>
                    <a:pt x="168354" y="876091"/>
                  </a:lnTo>
                  <a:lnTo>
                    <a:pt x="175789" y="885382"/>
                  </a:lnTo>
                  <a:lnTo>
                    <a:pt x="183940" y="893893"/>
                  </a:lnTo>
                  <a:lnTo>
                    <a:pt x="211199" y="918625"/>
                  </a:lnTo>
                  <a:lnTo>
                    <a:pt x="223287" y="929913"/>
                  </a:lnTo>
                  <a:lnTo>
                    <a:pt x="233406" y="941792"/>
                  </a:lnTo>
                  <a:lnTo>
                    <a:pt x="254755" y="968297"/>
                  </a:lnTo>
                  <a:lnTo>
                    <a:pt x="262740" y="971500"/>
                  </a:lnTo>
                  <a:lnTo>
                    <a:pt x="301574" y="994828"/>
                  </a:lnTo>
                  <a:lnTo>
                    <a:pt x="309001" y="1001577"/>
                  </a:lnTo>
                  <a:lnTo>
                    <a:pt x="317072" y="1007254"/>
                  </a:lnTo>
                  <a:lnTo>
                    <a:pt x="332446" y="1015002"/>
                  </a:lnTo>
                  <a:lnTo>
                    <a:pt x="348258" y="1021746"/>
                  </a:lnTo>
                  <a:lnTo>
                    <a:pt x="364245" y="1028087"/>
                  </a:lnTo>
                  <a:lnTo>
                    <a:pt x="380145" y="1034628"/>
                  </a:lnTo>
                  <a:lnTo>
                    <a:pt x="411681" y="1048317"/>
                  </a:lnTo>
                  <a:lnTo>
                    <a:pt x="457554" y="1050386"/>
                  </a:lnTo>
                  <a:lnTo>
                    <a:pt x="502420" y="1053809"/>
                  </a:lnTo>
                  <a:lnTo>
                    <a:pt x="546104" y="1054127"/>
                  </a:lnTo>
                  <a:lnTo>
                    <a:pt x="588431" y="1046880"/>
                  </a:lnTo>
                  <a:lnTo>
                    <a:pt x="629223" y="1027610"/>
                  </a:lnTo>
                  <a:lnTo>
                    <a:pt x="655350" y="1003435"/>
                  </a:lnTo>
                  <a:lnTo>
                    <a:pt x="663780" y="994971"/>
                  </a:lnTo>
                  <a:lnTo>
                    <a:pt x="672201" y="993023"/>
                  </a:lnTo>
                  <a:lnTo>
                    <a:pt x="680728" y="991356"/>
                  </a:lnTo>
                  <a:lnTo>
                    <a:pt x="689043" y="989128"/>
                  </a:lnTo>
                  <a:lnTo>
                    <a:pt x="728657" y="955975"/>
                  </a:lnTo>
                  <a:lnTo>
                    <a:pt x="755177" y="919514"/>
                  </a:lnTo>
                  <a:lnTo>
                    <a:pt x="775001" y="868588"/>
                  </a:lnTo>
                  <a:lnTo>
                    <a:pt x="781237" y="851427"/>
                  </a:lnTo>
                  <a:lnTo>
                    <a:pt x="794266" y="817384"/>
                  </a:lnTo>
                  <a:lnTo>
                    <a:pt x="798022" y="808995"/>
                  </a:lnTo>
                  <a:lnTo>
                    <a:pt x="802111" y="800685"/>
                  </a:lnTo>
                  <a:lnTo>
                    <a:pt x="805535" y="792215"/>
                  </a:lnTo>
                  <a:lnTo>
                    <a:pt x="807296" y="783341"/>
                  </a:lnTo>
                  <a:lnTo>
                    <a:pt x="809562" y="748596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1457" y="3929114"/>
              <a:ext cx="1056640" cy="1042035"/>
            </a:xfrm>
            <a:custGeom>
              <a:avLst/>
              <a:gdLst/>
              <a:ahLst/>
              <a:cxnLst/>
              <a:rect l="l" t="t" r="r" b="b"/>
              <a:pathLst>
                <a:path w="1056640" h="1042035">
                  <a:moveTo>
                    <a:pt x="626740" y="0"/>
                  </a:moveTo>
                  <a:lnTo>
                    <a:pt x="615194" y="3539"/>
                  </a:lnTo>
                  <a:lnTo>
                    <a:pt x="603689" y="7347"/>
                  </a:lnTo>
                  <a:lnTo>
                    <a:pt x="592103" y="10618"/>
                  </a:lnTo>
                  <a:lnTo>
                    <a:pt x="580315" y="12549"/>
                  </a:lnTo>
                  <a:lnTo>
                    <a:pt x="278551" y="37648"/>
                  </a:lnTo>
                  <a:lnTo>
                    <a:pt x="266832" y="43705"/>
                  </a:lnTo>
                  <a:lnTo>
                    <a:pt x="232126" y="62747"/>
                  </a:lnTo>
                  <a:lnTo>
                    <a:pt x="197288" y="90943"/>
                  </a:lnTo>
                  <a:lnTo>
                    <a:pt x="185701" y="100396"/>
                  </a:lnTo>
                  <a:lnTo>
                    <a:pt x="177104" y="106840"/>
                  </a:lnTo>
                  <a:lnTo>
                    <a:pt x="168387" y="113096"/>
                  </a:lnTo>
                  <a:lnTo>
                    <a:pt x="159622" y="119277"/>
                  </a:lnTo>
                  <a:lnTo>
                    <a:pt x="150882" y="125496"/>
                  </a:lnTo>
                  <a:lnTo>
                    <a:pt x="58031" y="276090"/>
                  </a:lnTo>
                  <a:lnTo>
                    <a:pt x="51760" y="285255"/>
                  </a:lnTo>
                  <a:lnTo>
                    <a:pt x="45177" y="294255"/>
                  </a:lnTo>
                  <a:lnTo>
                    <a:pt x="39218" y="303585"/>
                  </a:lnTo>
                  <a:lnTo>
                    <a:pt x="34819" y="313739"/>
                  </a:lnTo>
                  <a:lnTo>
                    <a:pt x="26839" y="340582"/>
                  </a:lnTo>
                  <a:lnTo>
                    <a:pt x="22652" y="352626"/>
                  </a:lnTo>
                  <a:lnTo>
                    <a:pt x="15843" y="364052"/>
                  </a:lnTo>
                  <a:lnTo>
                    <a:pt x="0" y="389037"/>
                  </a:lnTo>
                  <a:lnTo>
                    <a:pt x="2523" y="442405"/>
                  </a:lnTo>
                  <a:lnTo>
                    <a:pt x="4795" y="495795"/>
                  </a:lnTo>
                  <a:lnTo>
                    <a:pt x="7571" y="549142"/>
                  </a:lnTo>
                  <a:lnTo>
                    <a:pt x="11606" y="602380"/>
                  </a:lnTo>
                  <a:lnTo>
                    <a:pt x="20318" y="630583"/>
                  </a:lnTo>
                  <a:lnTo>
                    <a:pt x="23212" y="640029"/>
                  </a:lnTo>
                  <a:lnTo>
                    <a:pt x="26314" y="655670"/>
                  </a:lnTo>
                  <a:lnTo>
                    <a:pt x="28863" y="671446"/>
                  </a:lnTo>
                  <a:lnTo>
                    <a:pt x="31488" y="687201"/>
                  </a:lnTo>
                  <a:lnTo>
                    <a:pt x="43749" y="741743"/>
                  </a:lnTo>
                  <a:lnTo>
                    <a:pt x="58031" y="778074"/>
                  </a:lnTo>
                  <a:lnTo>
                    <a:pt x="82543" y="818023"/>
                  </a:lnTo>
                  <a:lnTo>
                    <a:pt x="98478" y="844330"/>
                  </a:lnTo>
                  <a:lnTo>
                    <a:pt x="139275" y="891021"/>
                  </a:lnTo>
                  <a:lnTo>
                    <a:pt x="162293" y="927005"/>
                  </a:lnTo>
                  <a:lnTo>
                    <a:pt x="161913" y="930207"/>
                  </a:lnTo>
                  <a:lnTo>
                    <a:pt x="162235" y="931232"/>
                  </a:lnTo>
                  <a:lnTo>
                    <a:pt x="232126" y="978868"/>
                  </a:lnTo>
                  <a:lnTo>
                    <a:pt x="248925" y="992767"/>
                  </a:lnTo>
                  <a:lnTo>
                    <a:pt x="257554" y="999210"/>
                  </a:lnTo>
                  <a:lnTo>
                    <a:pt x="307741" y="1018989"/>
                  </a:lnTo>
                  <a:lnTo>
                    <a:pt x="364555" y="1034394"/>
                  </a:lnTo>
                  <a:lnTo>
                    <a:pt x="406220" y="1041617"/>
                  </a:lnTo>
                  <a:lnTo>
                    <a:pt x="452672" y="1038829"/>
                  </a:lnTo>
                  <a:lnTo>
                    <a:pt x="499141" y="1036276"/>
                  </a:lnTo>
                  <a:lnTo>
                    <a:pt x="545575" y="1033255"/>
                  </a:lnTo>
                  <a:lnTo>
                    <a:pt x="591921" y="1029068"/>
                  </a:lnTo>
                  <a:lnTo>
                    <a:pt x="640248" y="1015710"/>
                  </a:lnTo>
                  <a:lnTo>
                    <a:pt x="684772" y="991418"/>
                  </a:lnTo>
                  <a:lnTo>
                    <a:pt x="719205" y="965557"/>
                  </a:lnTo>
                  <a:lnTo>
                    <a:pt x="736366" y="952571"/>
                  </a:lnTo>
                  <a:lnTo>
                    <a:pt x="754410" y="941219"/>
                  </a:lnTo>
                  <a:lnTo>
                    <a:pt x="800835" y="916121"/>
                  </a:lnTo>
                  <a:lnTo>
                    <a:pt x="882079" y="828273"/>
                  </a:lnTo>
                  <a:lnTo>
                    <a:pt x="891031" y="819093"/>
                  </a:lnTo>
                  <a:lnTo>
                    <a:pt x="900148" y="810067"/>
                  </a:lnTo>
                  <a:lnTo>
                    <a:pt x="908935" y="800732"/>
                  </a:lnTo>
                  <a:lnTo>
                    <a:pt x="916898" y="790625"/>
                  </a:lnTo>
                  <a:lnTo>
                    <a:pt x="939804" y="757105"/>
                  </a:lnTo>
                  <a:lnTo>
                    <a:pt x="950281" y="742217"/>
                  </a:lnTo>
                  <a:lnTo>
                    <a:pt x="961477" y="729570"/>
                  </a:lnTo>
                  <a:lnTo>
                    <a:pt x="986537" y="702777"/>
                  </a:lnTo>
                  <a:lnTo>
                    <a:pt x="989213" y="693264"/>
                  </a:lnTo>
                  <a:lnTo>
                    <a:pt x="1003605" y="655493"/>
                  </a:lnTo>
                  <a:lnTo>
                    <a:pt x="1009964" y="646414"/>
                  </a:lnTo>
                  <a:lnTo>
                    <a:pt x="1016216" y="637280"/>
                  </a:lnTo>
                  <a:lnTo>
                    <a:pt x="1021356" y="627480"/>
                  </a:lnTo>
                  <a:lnTo>
                    <a:pt x="1028087" y="609044"/>
                  </a:lnTo>
                  <a:lnTo>
                    <a:pt x="1033787" y="590177"/>
                  </a:lnTo>
                  <a:lnTo>
                    <a:pt x="1039074" y="571136"/>
                  </a:lnTo>
                  <a:lnTo>
                    <a:pt x="1044568" y="552182"/>
                  </a:lnTo>
                  <a:lnTo>
                    <a:pt x="1056175" y="514533"/>
                  </a:lnTo>
                  <a:lnTo>
                    <a:pt x="1055254" y="461119"/>
                  </a:lnTo>
                  <a:lnTo>
                    <a:pt x="1055750" y="408772"/>
                  </a:lnTo>
                  <a:lnTo>
                    <a:pt x="1053225" y="358031"/>
                  </a:lnTo>
                  <a:lnTo>
                    <a:pt x="1043239" y="309441"/>
                  </a:lnTo>
                  <a:lnTo>
                    <a:pt x="1021356" y="263541"/>
                  </a:lnTo>
                  <a:lnTo>
                    <a:pt x="995532" y="235038"/>
                  </a:lnTo>
                  <a:lnTo>
                    <a:pt x="986537" y="225892"/>
                  </a:lnTo>
                  <a:lnTo>
                    <a:pt x="984045" y="216263"/>
                  </a:lnTo>
                  <a:lnTo>
                    <a:pt x="981827" y="206489"/>
                  </a:lnTo>
                  <a:lnTo>
                    <a:pt x="979062" y="197004"/>
                  </a:lnTo>
                  <a:lnTo>
                    <a:pt x="943402" y="153525"/>
                  </a:lnTo>
                  <a:lnTo>
                    <a:pt x="905292" y="125496"/>
                  </a:lnTo>
                  <a:lnTo>
                    <a:pt x="853184" y="106336"/>
                  </a:lnTo>
                  <a:lnTo>
                    <a:pt x="835654" y="100396"/>
                  </a:lnTo>
                  <a:lnTo>
                    <a:pt x="800835" y="87847"/>
                  </a:lnTo>
                  <a:lnTo>
                    <a:pt x="792219" y="84121"/>
                  </a:lnTo>
                  <a:lnTo>
                    <a:pt x="783661" y="80003"/>
                  </a:lnTo>
                  <a:lnTo>
                    <a:pt x="774986" y="76669"/>
                  </a:lnTo>
                  <a:lnTo>
                    <a:pt x="766016" y="75296"/>
                  </a:lnTo>
                  <a:lnTo>
                    <a:pt x="731197" y="75296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4850" y="1911349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30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46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3" name="object 13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03631" y="2073159"/>
            <a:ext cx="1683385" cy="2219960"/>
            <a:chOff x="2103631" y="2073159"/>
            <a:chExt cx="1683385" cy="2219960"/>
          </a:xfrm>
        </p:grpSpPr>
        <p:sp>
          <p:nvSpPr>
            <p:cNvPr id="17" name="object 17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55847" y="1472852"/>
            <a:ext cx="555625" cy="3278504"/>
            <a:chOff x="5655847" y="1472852"/>
            <a:chExt cx="555625" cy="3278504"/>
          </a:xfrm>
        </p:grpSpPr>
        <p:sp>
          <p:nvSpPr>
            <p:cNvPr id="36" name="object 36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843" y="1477441"/>
              <a:ext cx="555625" cy="1756410"/>
            </a:xfrm>
            <a:custGeom>
              <a:avLst/>
              <a:gdLst/>
              <a:ahLst/>
              <a:cxnLst/>
              <a:rect l="l" t="t" r="r" b="b"/>
              <a:pathLst>
                <a:path w="555625" h="1756410">
                  <a:moveTo>
                    <a:pt x="555447" y="1476286"/>
                  </a:moveTo>
                  <a:lnTo>
                    <a:pt x="551802" y="1430921"/>
                  </a:lnTo>
                  <a:lnTo>
                    <a:pt x="541286" y="1387868"/>
                  </a:lnTo>
                  <a:lnTo>
                    <a:pt x="524446" y="1347736"/>
                  </a:lnTo>
                  <a:lnTo>
                    <a:pt x="501853" y="1311084"/>
                  </a:lnTo>
                  <a:lnTo>
                    <a:pt x="474103" y="1278483"/>
                  </a:lnTo>
                  <a:lnTo>
                    <a:pt x="441731" y="1250518"/>
                  </a:lnTo>
                  <a:lnTo>
                    <a:pt x="405345" y="1227772"/>
                  </a:lnTo>
                  <a:lnTo>
                    <a:pt x="365506" y="1210805"/>
                  </a:lnTo>
                  <a:lnTo>
                    <a:pt x="322770" y="1200213"/>
                  </a:lnTo>
                  <a:lnTo>
                    <a:pt x="277723" y="1196543"/>
                  </a:lnTo>
                  <a:lnTo>
                    <a:pt x="232676" y="1200213"/>
                  </a:lnTo>
                  <a:lnTo>
                    <a:pt x="189941" y="1210805"/>
                  </a:lnTo>
                  <a:lnTo>
                    <a:pt x="150088" y="1227772"/>
                  </a:lnTo>
                  <a:lnTo>
                    <a:pt x="113703" y="1250518"/>
                  </a:lnTo>
                  <a:lnTo>
                    <a:pt x="81343" y="1278483"/>
                  </a:lnTo>
                  <a:lnTo>
                    <a:pt x="53581" y="1311084"/>
                  </a:lnTo>
                  <a:lnTo>
                    <a:pt x="31000" y="1347736"/>
                  </a:lnTo>
                  <a:lnTo>
                    <a:pt x="14160" y="1387868"/>
                  </a:lnTo>
                  <a:lnTo>
                    <a:pt x="3632" y="1430921"/>
                  </a:lnTo>
                  <a:lnTo>
                    <a:pt x="0" y="1476286"/>
                  </a:lnTo>
                  <a:lnTo>
                    <a:pt x="3632" y="1521663"/>
                  </a:lnTo>
                  <a:lnTo>
                    <a:pt x="14160" y="1564716"/>
                  </a:lnTo>
                  <a:lnTo>
                    <a:pt x="31000" y="1604848"/>
                  </a:lnTo>
                  <a:lnTo>
                    <a:pt x="53581" y="1641500"/>
                  </a:lnTo>
                  <a:lnTo>
                    <a:pt x="81343" y="1674101"/>
                  </a:lnTo>
                  <a:lnTo>
                    <a:pt x="113703" y="1702066"/>
                  </a:lnTo>
                  <a:lnTo>
                    <a:pt x="150088" y="1724812"/>
                  </a:lnTo>
                  <a:lnTo>
                    <a:pt x="189941" y="1741779"/>
                  </a:lnTo>
                  <a:lnTo>
                    <a:pt x="232676" y="1752371"/>
                  </a:lnTo>
                  <a:lnTo>
                    <a:pt x="277723" y="1756041"/>
                  </a:lnTo>
                  <a:lnTo>
                    <a:pt x="322770" y="1752371"/>
                  </a:lnTo>
                  <a:lnTo>
                    <a:pt x="365506" y="1741779"/>
                  </a:lnTo>
                  <a:lnTo>
                    <a:pt x="405345" y="1724812"/>
                  </a:lnTo>
                  <a:lnTo>
                    <a:pt x="441731" y="1702066"/>
                  </a:lnTo>
                  <a:lnTo>
                    <a:pt x="474103" y="1674101"/>
                  </a:lnTo>
                  <a:lnTo>
                    <a:pt x="501853" y="1641500"/>
                  </a:lnTo>
                  <a:lnTo>
                    <a:pt x="524446" y="1604848"/>
                  </a:lnTo>
                  <a:lnTo>
                    <a:pt x="541286" y="1564716"/>
                  </a:lnTo>
                  <a:lnTo>
                    <a:pt x="551802" y="1521663"/>
                  </a:lnTo>
                  <a:lnTo>
                    <a:pt x="555447" y="1476286"/>
                  </a:lnTo>
                  <a:close/>
                </a:path>
                <a:path w="555625" h="175641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75641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 marL="13081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7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7833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851" y="2082402"/>
            <a:ext cx="244856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 marL="871855">
              <a:lnSpc>
                <a:spcPct val="100000"/>
              </a:lnSpc>
              <a:spcBef>
                <a:spcPts val="5"/>
              </a:spcBef>
              <a:tabLst>
                <a:tab pos="211074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614886"/>
            <a:ext cx="3099435" cy="3136265"/>
            <a:chOff x="687431" y="1614886"/>
            <a:chExt cx="3099435" cy="3136265"/>
          </a:xfrm>
        </p:grpSpPr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3294" y="1106571"/>
            <a:ext cx="3893820" cy="4005579"/>
            <a:chOff x="543294" y="1106571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294" y="1106571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3" name="object 23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3" y="1477441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2002" y="902606"/>
            <a:ext cx="2898775" cy="1730375"/>
            <a:chOff x="462002" y="902606"/>
            <a:chExt cx="2898775" cy="1730375"/>
          </a:xfrm>
        </p:grpSpPr>
        <p:sp>
          <p:nvSpPr>
            <p:cNvPr id="33" name="object 33"/>
            <p:cNvSpPr/>
            <p:nvPr/>
          </p:nvSpPr>
          <p:spPr>
            <a:xfrm>
              <a:off x="490577" y="931181"/>
              <a:ext cx="873760" cy="1005205"/>
            </a:xfrm>
            <a:custGeom>
              <a:avLst/>
              <a:gdLst/>
              <a:ahLst/>
              <a:cxnLst/>
              <a:rect l="l" t="t" r="r" b="b"/>
              <a:pathLst>
                <a:path w="873760" h="1005205">
                  <a:moveTo>
                    <a:pt x="458628" y="0"/>
                  </a:moveTo>
                  <a:lnTo>
                    <a:pt x="446345" y="4291"/>
                  </a:lnTo>
                  <a:lnTo>
                    <a:pt x="434100" y="8868"/>
                  </a:lnTo>
                  <a:lnTo>
                    <a:pt x="421777" y="12875"/>
                  </a:lnTo>
                  <a:lnTo>
                    <a:pt x="409255" y="15457"/>
                  </a:lnTo>
                  <a:lnTo>
                    <a:pt x="346192" y="22560"/>
                  </a:lnTo>
                  <a:lnTo>
                    <a:pt x="301254" y="26162"/>
                  </a:lnTo>
                  <a:lnTo>
                    <a:pt x="270946" y="27243"/>
                  </a:lnTo>
                  <a:lnTo>
                    <a:pt x="251771" y="26780"/>
                  </a:lnTo>
                  <a:lnTo>
                    <a:pt x="240233" y="25752"/>
                  </a:lnTo>
                  <a:lnTo>
                    <a:pt x="232836" y="25137"/>
                  </a:lnTo>
                  <a:lnTo>
                    <a:pt x="174733" y="46373"/>
                  </a:lnTo>
                  <a:lnTo>
                    <a:pt x="165113" y="53585"/>
                  </a:lnTo>
                  <a:lnTo>
                    <a:pt x="155252" y="60452"/>
                  </a:lnTo>
                  <a:lnTo>
                    <a:pt x="124060" y="99231"/>
                  </a:lnTo>
                  <a:lnTo>
                    <a:pt x="100240" y="146436"/>
                  </a:lnTo>
                  <a:lnTo>
                    <a:pt x="88330" y="170038"/>
                  </a:lnTo>
                  <a:lnTo>
                    <a:pt x="63643" y="216413"/>
                  </a:lnTo>
                  <a:lnTo>
                    <a:pt x="38957" y="262787"/>
                  </a:lnTo>
                  <a:lnTo>
                    <a:pt x="14270" y="309161"/>
                  </a:lnTo>
                  <a:lnTo>
                    <a:pt x="6332" y="357370"/>
                  </a:lnTo>
                  <a:lnTo>
                    <a:pt x="1577" y="389344"/>
                  </a:lnTo>
                  <a:lnTo>
                    <a:pt x="0" y="415162"/>
                  </a:lnTo>
                  <a:lnTo>
                    <a:pt x="1593" y="444905"/>
                  </a:lnTo>
                  <a:lnTo>
                    <a:pt x="6352" y="488654"/>
                  </a:lnTo>
                  <a:lnTo>
                    <a:pt x="14270" y="556490"/>
                  </a:lnTo>
                  <a:lnTo>
                    <a:pt x="26613" y="602864"/>
                  </a:lnTo>
                  <a:lnTo>
                    <a:pt x="48940" y="642393"/>
                  </a:lnTo>
                  <a:lnTo>
                    <a:pt x="80699" y="688916"/>
                  </a:lnTo>
                  <a:lnTo>
                    <a:pt x="113188" y="731058"/>
                  </a:lnTo>
                  <a:lnTo>
                    <a:pt x="147093" y="764951"/>
                  </a:lnTo>
                  <a:lnTo>
                    <a:pt x="156573" y="772307"/>
                  </a:lnTo>
                  <a:lnTo>
                    <a:pt x="165875" y="779962"/>
                  </a:lnTo>
                  <a:lnTo>
                    <a:pt x="174733" y="788362"/>
                  </a:lnTo>
                  <a:lnTo>
                    <a:pt x="184238" y="799625"/>
                  </a:lnTo>
                  <a:lnTo>
                    <a:pt x="193109" y="811764"/>
                  </a:lnTo>
                  <a:lnTo>
                    <a:pt x="202049" y="823796"/>
                  </a:lnTo>
                  <a:lnTo>
                    <a:pt x="211763" y="834736"/>
                  </a:lnTo>
                  <a:lnTo>
                    <a:pt x="229743" y="851122"/>
                  </a:lnTo>
                  <a:lnTo>
                    <a:pt x="248317" y="866477"/>
                  </a:lnTo>
                  <a:lnTo>
                    <a:pt x="267129" y="881420"/>
                  </a:lnTo>
                  <a:lnTo>
                    <a:pt x="285823" y="896568"/>
                  </a:lnTo>
                  <a:lnTo>
                    <a:pt x="322852" y="927485"/>
                  </a:lnTo>
                  <a:lnTo>
                    <a:pt x="331866" y="935836"/>
                  </a:lnTo>
                  <a:lnTo>
                    <a:pt x="340718" y="944604"/>
                  </a:lnTo>
                  <a:lnTo>
                    <a:pt x="349895" y="952540"/>
                  </a:lnTo>
                  <a:lnTo>
                    <a:pt x="359882" y="958400"/>
                  </a:lnTo>
                  <a:lnTo>
                    <a:pt x="433942" y="989317"/>
                  </a:lnTo>
                  <a:lnTo>
                    <a:pt x="470971" y="1004775"/>
                  </a:lnTo>
                  <a:lnTo>
                    <a:pt x="531554" y="1001816"/>
                  </a:lnTo>
                  <a:lnTo>
                    <a:pt x="574845" y="1002524"/>
                  </a:lnTo>
                  <a:lnTo>
                    <a:pt x="629389" y="1001443"/>
                  </a:lnTo>
                  <a:lnTo>
                    <a:pt x="674275" y="974527"/>
                  </a:lnTo>
                  <a:lnTo>
                    <a:pt x="705494" y="942942"/>
                  </a:lnTo>
                  <a:lnTo>
                    <a:pt x="734081" y="909093"/>
                  </a:lnTo>
                  <a:lnTo>
                    <a:pt x="755609" y="874050"/>
                  </a:lnTo>
                  <a:lnTo>
                    <a:pt x="779801" y="827230"/>
                  </a:lnTo>
                  <a:lnTo>
                    <a:pt x="791897" y="803819"/>
                  </a:lnTo>
                  <a:lnTo>
                    <a:pt x="816584" y="757445"/>
                  </a:lnTo>
                  <a:lnTo>
                    <a:pt x="841271" y="711072"/>
                  </a:lnTo>
                  <a:lnTo>
                    <a:pt x="844433" y="699508"/>
                  </a:lnTo>
                  <a:lnTo>
                    <a:pt x="863855" y="615066"/>
                  </a:lnTo>
                  <a:lnTo>
                    <a:pt x="870225" y="572529"/>
                  </a:lnTo>
                  <a:lnTo>
                    <a:pt x="873284" y="534027"/>
                  </a:lnTo>
                  <a:lnTo>
                    <a:pt x="873596" y="496501"/>
                  </a:lnTo>
                  <a:lnTo>
                    <a:pt x="871722" y="456891"/>
                  </a:lnTo>
                  <a:lnTo>
                    <a:pt x="868225" y="412137"/>
                  </a:lnTo>
                  <a:lnTo>
                    <a:pt x="863666" y="359179"/>
                  </a:lnTo>
                  <a:lnTo>
                    <a:pt x="858609" y="294957"/>
                  </a:lnTo>
                  <a:lnTo>
                    <a:pt x="853614" y="216413"/>
                  </a:lnTo>
                  <a:lnTo>
                    <a:pt x="842559" y="158348"/>
                  </a:lnTo>
                  <a:lnTo>
                    <a:pt x="816584" y="108206"/>
                  </a:lnTo>
                  <a:lnTo>
                    <a:pt x="779554" y="77289"/>
                  </a:lnTo>
                  <a:lnTo>
                    <a:pt x="736519" y="73733"/>
                  </a:lnTo>
                  <a:lnTo>
                    <a:pt x="693299" y="74129"/>
                  </a:lnTo>
                  <a:lnTo>
                    <a:pt x="650005" y="76104"/>
                  </a:lnTo>
                  <a:lnTo>
                    <a:pt x="606748" y="77289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74117" y="1614885"/>
            <a:ext cx="1891664" cy="3371215"/>
            <a:chOff x="2574117" y="1614885"/>
            <a:chExt cx="1891664" cy="3371215"/>
          </a:xfrm>
        </p:grpSpPr>
        <p:sp>
          <p:nvSpPr>
            <p:cNvPr id="39" name="object 39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91250" y="3856756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4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02692" y="1871083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29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9274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851" y="2082402"/>
            <a:ext cx="244856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 marL="871855">
              <a:lnSpc>
                <a:spcPct val="100000"/>
              </a:lnSpc>
              <a:spcBef>
                <a:spcPts val="5"/>
              </a:spcBef>
              <a:tabLst>
                <a:tab pos="211074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614886"/>
            <a:ext cx="3099435" cy="3136265"/>
            <a:chOff x="687431" y="1614886"/>
            <a:chExt cx="3099435" cy="3136265"/>
          </a:xfrm>
        </p:grpSpPr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2882" y="1044185"/>
            <a:ext cx="3893820" cy="4005579"/>
            <a:chOff x="582882" y="1044185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879" y="1044193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18" y="0"/>
                  </a:moveTo>
                  <a:lnTo>
                    <a:pt x="0" y="0"/>
                  </a:lnTo>
                  <a:lnTo>
                    <a:pt x="0" y="334238"/>
                  </a:lnTo>
                  <a:lnTo>
                    <a:pt x="0" y="4005072"/>
                  </a:lnTo>
                  <a:lnTo>
                    <a:pt x="3893718" y="4005072"/>
                  </a:lnTo>
                  <a:lnTo>
                    <a:pt x="3893718" y="334238"/>
                  </a:lnTo>
                  <a:lnTo>
                    <a:pt x="389371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7441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22808" y="1317014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04025" y="1142833"/>
            <a:ext cx="2951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34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60" dirty="0">
                <a:latin typeface="Cambria Math"/>
                <a:cs typeface="Cambria Math"/>
              </a:rPr>
              <a:t>𝑣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0" dirty="0">
                <a:latin typeface="Cambria Math"/>
                <a:cs typeface="Cambria Math"/>
              </a:rPr>
              <a:t>)</a:t>
            </a:r>
            <a:r>
              <a:rPr sz="2800" spc="-6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04025" y="1752433"/>
            <a:ext cx="3771900" cy="12268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>
              <a:lnSpc>
                <a:spcPct val="90800"/>
              </a:lnSpc>
              <a:spcBef>
                <a:spcPts val="40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2659" y="1135214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4650" y="1309395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97575" y="1135213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758" y="1309394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2002" y="902606"/>
            <a:ext cx="3253104" cy="1062355"/>
            <a:chOff x="462002" y="902606"/>
            <a:chExt cx="3253104" cy="1062355"/>
          </a:xfrm>
        </p:grpSpPr>
        <p:sp>
          <p:nvSpPr>
            <p:cNvPr id="35" name="object 3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577" y="931181"/>
              <a:ext cx="873760" cy="1005205"/>
            </a:xfrm>
            <a:custGeom>
              <a:avLst/>
              <a:gdLst/>
              <a:ahLst/>
              <a:cxnLst/>
              <a:rect l="l" t="t" r="r" b="b"/>
              <a:pathLst>
                <a:path w="873760" h="1005205">
                  <a:moveTo>
                    <a:pt x="458628" y="0"/>
                  </a:moveTo>
                  <a:lnTo>
                    <a:pt x="446345" y="4291"/>
                  </a:lnTo>
                  <a:lnTo>
                    <a:pt x="434100" y="8868"/>
                  </a:lnTo>
                  <a:lnTo>
                    <a:pt x="421777" y="12875"/>
                  </a:lnTo>
                  <a:lnTo>
                    <a:pt x="409255" y="15457"/>
                  </a:lnTo>
                  <a:lnTo>
                    <a:pt x="346192" y="22560"/>
                  </a:lnTo>
                  <a:lnTo>
                    <a:pt x="301254" y="26162"/>
                  </a:lnTo>
                  <a:lnTo>
                    <a:pt x="270946" y="27243"/>
                  </a:lnTo>
                  <a:lnTo>
                    <a:pt x="251771" y="26780"/>
                  </a:lnTo>
                  <a:lnTo>
                    <a:pt x="240233" y="25752"/>
                  </a:lnTo>
                  <a:lnTo>
                    <a:pt x="232836" y="25137"/>
                  </a:lnTo>
                  <a:lnTo>
                    <a:pt x="174733" y="46373"/>
                  </a:lnTo>
                  <a:lnTo>
                    <a:pt x="165113" y="53585"/>
                  </a:lnTo>
                  <a:lnTo>
                    <a:pt x="155252" y="60452"/>
                  </a:lnTo>
                  <a:lnTo>
                    <a:pt x="124060" y="99231"/>
                  </a:lnTo>
                  <a:lnTo>
                    <a:pt x="100240" y="146436"/>
                  </a:lnTo>
                  <a:lnTo>
                    <a:pt x="88330" y="170038"/>
                  </a:lnTo>
                  <a:lnTo>
                    <a:pt x="63643" y="216413"/>
                  </a:lnTo>
                  <a:lnTo>
                    <a:pt x="38957" y="262787"/>
                  </a:lnTo>
                  <a:lnTo>
                    <a:pt x="14270" y="309161"/>
                  </a:lnTo>
                  <a:lnTo>
                    <a:pt x="6332" y="357370"/>
                  </a:lnTo>
                  <a:lnTo>
                    <a:pt x="1577" y="389344"/>
                  </a:lnTo>
                  <a:lnTo>
                    <a:pt x="0" y="415162"/>
                  </a:lnTo>
                  <a:lnTo>
                    <a:pt x="1593" y="444905"/>
                  </a:lnTo>
                  <a:lnTo>
                    <a:pt x="6352" y="488654"/>
                  </a:lnTo>
                  <a:lnTo>
                    <a:pt x="14270" y="556490"/>
                  </a:lnTo>
                  <a:lnTo>
                    <a:pt x="26613" y="602864"/>
                  </a:lnTo>
                  <a:lnTo>
                    <a:pt x="48940" y="642393"/>
                  </a:lnTo>
                  <a:lnTo>
                    <a:pt x="80699" y="688916"/>
                  </a:lnTo>
                  <a:lnTo>
                    <a:pt x="113188" y="731058"/>
                  </a:lnTo>
                  <a:lnTo>
                    <a:pt x="147093" y="764951"/>
                  </a:lnTo>
                  <a:lnTo>
                    <a:pt x="156573" y="772307"/>
                  </a:lnTo>
                  <a:lnTo>
                    <a:pt x="165875" y="779962"/>
                  </a:lnTo>
                  <a:lnTo>
                    <a:pt x="174733" y="788362"/>
                  </a:lnTo>
                  <a:lnTo>
                    <a:pt x="184238" y="799625"/>
                  </a:lnTo>
                  <a:lnTo>
                    <a:pt x="193109" y="811764"/>
                  </a:lnTo>
                  <a:lnTo>
                    <a:pt x="202049" y="823796"/>
                  </a:lnTo>
                  <a:lnTo>
                    <a:pt x="211763" y="834736"/>
                  </a:lnTo>
                  <a:lnTo>
                    <a:pt x="229743" y="851122"/>
                  </a:lnTo>
                  <a:lnTo>
                    <a:pt x="248317" y="866477"/>
                  </a:lnTo>
                  <a:lnTo>
                    <a:pt x="267129" y="881420"/>
                  </a:lnTo>
                  <a:lnTo>
                    <a:pt x="285823" y="896568"/>
                  </a:lnTo>
                  <a:lnTo>
                    <a:pt x="322852" y="927485"/>
                  </a:lnTo>
                  <a:lnTo>
                    <a:pt x="331866" y="935836"/>
                  </a:lnTo>
                  <a:lnTo>
                    <a:pt x="340718" y="944604"/>
                  </a:lnTo>
                  <a:lnTo>
                    <a:pt x="349895" y="952540"/>
                  </a:lnTo>
                  <a:lnTo>
                    <a:pt x="359882" y="958400"/>
                  </a:lnTo>
                  <a:lnTo>
                    <a:pt x="433942" y="989317"/>
                  </a:lnTo>
                  <a:lnTo>
                    <a:pt x="470971" y="1004775"/>
                  </a:lnTo>
                  <a:lnTo>
                    <a:pt x="531554" y="1001816"/>
                  </a:lnTo>
                  <a:lnTo>
                    <a:pt x="574845" y="1002524"/>
                  </a:lnTo>
                  <a:lnTo>
                    <a:pt x="629389" y="1001443"/>
                  </a:lnTo>
                  <a:lnTo>
                    <a:pt x="674275" y="974527"/>
                  </a:lnTo>
                  <a:lnTo>
                    <a:pt x="705494" y="942942"/>
                  </a:lnTo>
                  <a:lnTo>
                    <a:pt x="734081" y="909093"/>
                  </a:lnTo>
                  <a:lnTo>
                    <a:pt x="755609" y="874050"/>
                  </a:lnTo>
                  <a:lnTo>
                    <a:pt x="779801" y="827230"/>
                  </a:lnTo>
                  <a:lnTo>
                    <a:pt x="791897" y="803819"/>
                  </a:lnTo>
                  <a:lnTo>
                    <a:pt x="816584" y="757445"/>
                  </a:lnTo>
                  <a:lnTo>
                    <a:pt x="841271" y="711072"/>
                  </a:lnTo>
                  <a:lnTo>
                    <a:pt x="844433" y="699508"/>
                  </a:lnTo>
                  <a:lnTo>
                    <a:pt x="863855" y="615066"/>
                  </a:lnTo>
                  <a:lnTo>
                    <a:pt x="870225" y="572529"/>
                  </a:lnTo>
                  <a:lnTo>
                    <a:pt x="873284" y="534027"/>
                  </a:lnTo>
                  <a:lnTo>
                    <a:pt x="873596" y="496501"/>
                  </a:lnTo>
                  <a:lnTo>
                    <a:pt x="871722" y="456891"/>
                  </a:lnTo>
                  <a:lnTo>
                    <a:pt x="868225" y="412137"/>
                  </a:lnTo>
                  <a:lnTo>
                    <a:pt x="863666" y="359179"/>
                  </a:lnTo>
                  <a:lnTo>
                    <a:pt x="858609" y="294957"/>
                  </a:lnTo>
                  <a:lnTo>
                    <a:pt x="853614" y="216413"/>
                  </a:lnTo>
                  <a:lnTo>
                    <a:pt x="842559" y="158348"/>
                  </a:lnTo>
                  <a:lnTo>
                    <a:pt x="816584" y="108206"/>
                  </a:lnTo>
                  <a:lnTo>
                    <a:pt x="779554" y="77289"/>
                  </a:lnTo>
                  <a:lnTo>
                    <a:pt x="736519" y="73733"/>
                  </a:lnTo>
                  <a:lnTo>
                    <a:pt x="693299" y="74129"/>
                  </a:lnTo>
                  <a:lnTo>
                    <a:pt x="650005" y="76104"/>
                  </a:lnTo>
                  <a:lnTo>
                    <a:pt x="606748" y="77289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08509" y="916759"/>
            <a:ext cx="1698625" cy="46228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violation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74117" y="1614885"/>
            <a:ext cx="1891664" cy="3371215"/>
            <a:chOff x="2574117" y="1614885"/>
            <a:chExt cx="1891664" cy="3371215"/>
          </a:xfrm>
        </p:grpSpPr>
        <p:sp>
          <p:nvSpPr>
            <p:cNvPr id="43" name="object 43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02692" y="1871083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29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91250" y="3856756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4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3192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9397" y="3787089"/>
            <a:ext cx="488950" cy="487045"/>
          </a:xfrm>
          <a:custGeom>
            <a:avLst/>
            <a:gdLst/>
            <a:ahLst/>
            <a:cxnLst/>
            <a:rect l="l" t="t" r="r" b="b"/>
            <a:pathLst>
              <a:path w="488950" h="487045">
                <a:moveTo>
                  <a:pt x="488359" y="486431"/>
                </a:moveTo>
                <a:lnTo>
                  <a:pt x="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8851" y="2082402"/>
            <a:ext cx="244856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 marL="871855">
              <a:lnSpc>
                <a:spcPct val="100000"/>
              </a:lnSpc>
              <a:spcBef>
                <a:spcPts val="5"/>
              </a:spcBef>
              <a:tabLst>
                <a:tab pos="211074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614886"/>
            <a:ext cx="2673350" cy="3136265"/>
            <a:chOff x="687431" y="1614886"/>
            <a:chExt cx="2673350" cy="3136265"/>
          </a:xfrm>
        </p:grpSpPr>
        <p:sp>
          <p:nvSpPr>
            <p:cNvPr id="5" name="object 5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20201" y="1173313"/>
            <a:ext cx="3893820" cy="4005579"/>
            <a:chOff x="420201" y="1173313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201" y="1173313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0" y="2073160"/>
              <a:ext cx="1437005" cy="2678430"/>
            </a:xfrm>
            <a:custGeom>
              <a:avLst/>
              <a:gdLst/>
              <a:ahLst/>
              <a:cxnLst/>
              <a:rect l="l" t="t" r="r" b="b"/>
              <a:pathLst>
                <a:path w="1437004" h="2678429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  <a:path w="1437004" h="2678429">
                  <a:moveTo>
                    <a:pt x="1436560" y="2398179"/>
                  </a:moveTo>
                  <a:lnTo>
                    <a:pt x="1432928" y="2352802"/>
                  </a:lnTo>
                  <a:lnTo>
                    <a:pt x="1422400" y="2309749"/>
                  </a:lnTo>
                  <a:lnTo>
                    <a:pt x="1405559" y="2269617"/>
                  </a:lnTo>
                  <a:lnTo>
                    <a:pt x="1382979" y="2232964"/>
                  </a:lnTo>
                  <a:lnTo>
                    <a:pt x="1355217" y="2200364"/>
                  </a:lnTo>
                  <a:lnTo>
                    <a:pt x="1322857" y="2172411"/>
                  </a:lnTo>
                  <a:lnTo>
                    <a:pt x="1286471" y="2149652"/>
                  </a:lnTo>
                  <a:lnTo>
                    <a:pt x="1246619" y="2132698"/>
                  </a:lnTo>
                  <a:lnTo>
                    <a:pt x="1203883" y="2122093"/>
                  </a:lnTo>
                  <a:lnTo>
                    <a:pt x="1158836" y="2118436"/>
                  </a:lnTo>
                  <a:lnTo>
                    <a:pt x="1113790" y="2122093"/>
                  </a:lnTo>
                  <a:lnTo>
                    <a:pt x="1071054" y="2132698"/>
                  </a:lnTo>
                  <a:lnTo>
                    <a:pt x="1031214" y="2149652"/>
                  </a:lnTo>
                  <a:lnTo>
                    <a:pt x="994816" y="2172411"/>
                  </a:lnTo>
                  <a:lnTo>
                    <a:pt x="962456" y="2200364"/>
                  </a:lnTo>
                  <a:lnTo>
                    <a:pt x="934694" y="2232964"/>
                  </a:lnTo>
                  <a:lnTo>
                    <a:pt x="912114" y="2269617"/>
                  </a:lnTo>
                  <a:lnTo>
                    <a:pt x="895273" y="2309749"/>
                  </a:lnTo>
                  <a:lnTo>
                    <a:pt x="884745" y="2352802"/>
                  </a:lnTo>
                  <a:lnTo>
                    <a:pt x="881113" y="2398179"/>
                  </a:lnTo>
                  <a:lnTo>
                    <a:pt x="884745" y="2443556"/>
                  </a:lnTo>
                  <a:lnTo>
                    <a:pt x="895273" y="2486596"/>
                  </a:lnTo>
                  <a:lnTo>
                    <a:pt x="912114" y="2526741"/>
                  </a:lnTo>
                  <a:lnTo>
                    <a:pt x="934694" y="2563393"/>
                  </a:lnTo>
                  <a:lnTo>
                    <a:pt x="962456" y="2595981"/>
                  </a:lnTo>
                  <a:lnTo>
                    <a:pt x="994816" y="2623947"/>
                  </a:lnTo>
                  <a:lnTo>
                    <a:pt x="1031214" y="2646692"/>
                  </a:lnTo>
                  <a:lnTo>
                    <a:pt x="1071054" y="2663660"/>
                  </a:lnTo>
                  <a:lnTo>
                    <a:pt x="1113790" y="2674264"/>
                  </a:lnTo>
                  <a:lnTo>
                    <a:pt x="1158836" y="2677922"/>
                  </a:lnTo>
                  <a:lnTo>
                    <a:pt x="1203883" y="2674264"/>
                  </a:lnTo>
                  <a:lnTo>
                    <a:pt x="1246619" y="2663660"/>
                  </a:lnTo>
                  <a:lnTo>
                    <a:pt x="1286471" y="2646692"/>
                  </a:lnTo>
                  <a:lnTo>
                    <a:pt x="1322857" y="2623947"/>
                  </a:lnTo>
                  <a:lnTo>
                    <a:pt x="1355217" y="2595981"/>
                  </a:lnTo>
                  <a:lnTo>
                    <a:pt x="1382979" y="2563393"/>
                  </a:lnTo>
                  <a:lnTo>
                    <a:pt x="1405559" y="2526741"/>
                  </a:lnTo>
                  <a:lnTo>
                    <a:pt x="1422400" y="2486596"/>
                  </a:lnTo>
                  <a:lnTo>
                    <a:pt x="1432928" y="2443556"/>
                  </a:lnTo>
                  <a:lnTo>
                    <a:pt x="1436560" y="2398179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3" name="object 23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3" y="1477441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3225" y="959953"/>
            <a:ext cx="38608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2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45212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neighbors,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3</a:t>
            </a:r>
            <a:r>
              <a:rPr sz="3000" spc="472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6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7432" y="1156382"/>
            <a:ext cx="3778250" cy="3829685"/>
            <a:chOff x="687432" y="1156382"/>
            <a:chExt cx="3778250" cy="3829685"/>
          </a:xfrm>
        </p:grpSpPr>
        <p:sp>
          <p:nvSpPr>
            <p:cNvPr id="34" name="object 3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02692" y="1871083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29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1250" y="3856756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4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42874" y="1436127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37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5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851" y="2082402"/>
            <a:ext cx="244856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 marL="871855">
              <a:lnSpc>
                <a:spcPct val="100000"/>
              </a:lnSpc>
              <a:spcBef>
                <a:spcPts val="5"/>
              </a:spcBef>
              <a:tabLst>
                <a:tab pos="211074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614886"/>
            <a:ext cx="3099435" cy="3136265"/>
            <a:chOff x="687431" y="1614886"/>
            <a:chExt cx="3099435" cy="3136265"/>
          </a:xfrm>
        </p:grpSpPr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8345" y="1017276"/>
            <a:ext cx="3893820" cy="4005579"/>
            <a:chOff x="518345" y="1017276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345" y="1017276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7" y="1472852"/>
            <a:ext cx="555625" cy="3278504"/>
            <a:chOff x="5655847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7441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3" y="2673476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899"/>
                  </a:lnTo>
                  <a:lnTo>
                    <a:pt x="501853" y="710247"/>
                  </a:lnTo>
                  <a:lnTo>
                    <a:pt x="474103" y="677646"/>
                  </a:lnTo>
                  <a:lnTo>
                    <a:pt x="441731" y="649693"/>
                  </a:lnTo>
                  <a:lnTo>
                    <a:pt x="405345" y="626935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35"/>
                  </a:lnTo>
                  <a:lnTo>
                    <a:pt x="113703" y="649693"/>
                  </a:lnTo>
                  <a:lnTo>
                    <a:pt x="81343" y="677646"/>
                  </a:lnTo>
                  <a:lnTo>
                    <a:pt x="53581" y="710247"/>
                  </a:lnTo>
                  <a:lnTo>
                    <a:pt x="31000" y="746899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79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64"/>
                  </a:lnTo>
                  <a:lnTo>
                    <a:pt x="113703" y="1101229"/>
                  </a:lnTo>
                  <a:lnTo>
                    <a:pt x="150088" y="1123975"/>
                  </a:lnTo>
                  <a:lnTo>
                    <a:pt x="189941" y="1140942"/>
                  </a:lnTo>
                  <a:lnTo>
                    <a:pt x="232676" y="1151547"/>
                  </a:lnTo>
                  <a:lnTo>
                    <a:pt x="277723" y="1155204"/>
                  </a:lnTo>
                  <a:lnTo>
                    <a:pt x="322770" y="1151547"/>
                  </a:lnTo>
                  <a:lnTo>
                    <a:pt x="365506" y="1140942"/>
                  </a:lnTo>
                  <a:lnTo>
                    <a:pt x="405345" y="1123975"/>
                  </a:lnTo>
                  <a:lnTo>
                    <a:pt x="441731" y="1101229"/>
                  </a:lnTo>
                  <a:lnTo>
                    <a:pt x="474103" y="1073264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79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80"/>
                  </a:lnTo>
                  <a:lnTo>
                    <a:pt x="501853" y="114528"/>
                  </a:lnTo>
                  <a:lnTo>
                    <a:pt x="474103" y="81927"/>
                  </a:lnTo>
                  <a:lnTo>
                    <a:pt x="441731" y="53975"/>
                  </a:lnTo>
                  <a:lnTo>
                    <a:pt x="405345" y="31216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16"/>
                  </a:lnTo>
                  <a:lnTo>
                    <a:pt x="113703" y="53975"/>
                  </a:lnTo>
                  <a:lnTo>
                    <a:pt x="81343" y="81927"/>
                  </a:lnTo>
                  <a:lnTo>
                    <a:pt x="53581" y="114528"/>
                  </a:lnTo>
                  <a:lnTo>
                    <a:pt x="31000" y="151180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60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45"/>
                  </a:lnTo>
                  <a:lnTo>
                    <a:pt x="113703" y="505510"/>
                  </a:lnTo>
                  <a:lnTo>
                    <a:pt x="150088" y="528256"/>
                  </a:lnTo>
                  <a:lnTo>
                    <a:pt x="189941" y="545223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23"/>
                  </a:lnTo>
                  <a:lnTo>
                    <a:pt x="405345" y="528256"/>
                  </a:lnTo>
                  <a:lnTo>
                    <a:pt x="441731" y="505510"/>
                  </a:lnTo>
                  <a:lnTo>
                    <a:pt x="474103" y="477545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60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3225" y="959953"/>
            <a:ext cx="3860800" cy="4394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2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45212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neighbors,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3</a:t>
            </a:r>
            <a:r>
              <a:rPr sz="3000" spc="472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6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104775" indent="-228600">
              <a:lnSpc>
                <a:spcPct val="90800"/>
              </a:lnSpc>
              <a:spcBef>
                <a:spcPts val="170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Put the </a:t>
            </a:r>
            <a:r>
              <a:rPr sz="2800" spc="-10" dirty="0">
                <a:latin typeface="Calibri"/>
                <a:cs typeface="Calibri"/>
              </a:rPr>
              <a:t>unvisited </a:t>
            </a:r>
            <a:r>
              <a:rPr sz="2800" dirty="0">
                <a:latin typeface="Calibri"/>
                <a:cs typeface="Calibri"/>
              </a:rPr>
              <a:t>neighbors,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3</a:t>
            </a:r>
            <a:r>
              <a:rPr sz="3000" spc="480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0" dirty="0">
                <a:latin typeface="Cambria Math"/>
                <a:cs typeface="Cambria Math"/>
              </a:rPr>
              <a:t>𝑣</a:t>
            </a:r>
            <a:r>
              <a:rPr sz="3000" spc="75" baseline="-15277" dirty="0">
                <a:latin typeface="Cambria Math"/>
                <a:cs typeface="Cambria Math"/>
              </a:rPr>
              <a:t>6</a:t>
            </a:r>
            <a:r>
              <a:rPr sz="2800" spc="5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42874" y="1417077"/>
            <a:ext cx="3223260" cy="3568700"/>
            <a:chOff x="1242874" y="1417077"/>
            <a:chExt cx="3223260" cy="3568700"/>
          </a:xfrm>
        </p:grpSpPr>
        <p:sp>
          <p:nvSpPr>
            <p:cNvPr id="36" name="object 36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2692" y="1871083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29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1250" y="3856756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4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8897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55847" y="1472852"/>
            <a:ext cx="555625" cy="3278504"/>
            <a:chOff x="5655847" y="1472852"/>
            <a:chExt cx="555625" cy="3278504"/>
          </a:xfrm>
        </p:grpSpPr>
        <p:sp>
          <p:nvSpPr>
            <p:cNvPr id="36" name="object 36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843" y="1477441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55843" y="2673476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899"/>
                  </a:lnTo>
                  <a:lnTo>
                    <a:pt x="501853" y="710247"/>
                  </a:lnTo>
                  <a:lnTo>
                    <a:pt x="474103" y="677646"/>
                  </a:lnTo>
                  <a:lnTo>
                    <a:pt x="441731" y="649693"/>
                  </a:lnTo>
                  <a:lnTo>
                    <a:pt x="405345" y="626935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35"/>
                  </a:lnTo>
                  <a:lnTo>
                    <a:pt x="113703" y="649693"/>
                  </a:lnTo>
                  <a:lnTo>
                    <a:pt x="81343" y="677646"/>
                  </a:lnTo>
                  <a:lnTo>
                    <a:pt x="53581" y="710247"/>
                  </a:lnTo>
                  <a:lnTo>
                    <a:pt x="31000" y="746899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79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64"/>
                  </a:lnTo>
                  <a:lnTo>
                    <a:pt x="113703" y="1101229"/>
                  </a:lnTo>
                  <a:lnTo>
                    <a:pt x="150088" y="1123975"/>
                  </a:lnTo>
                  <a:lnTo>
                    <a:pt x="189941" y="1140942"/>
                  </a:lnTo>
                  <a:lnTo>
                    <a:pt x="232676" y="1151547"/>
                  </a:lnTo>
                  <a:lnTo>
                    <a:pt x="277723" y="1155204"/>
                  </a:lnTo>
                  <a:lnTo>
                    <a:pt x="322770" y="1151547"/>
                  </a:lnTo>
                  <a:lnTo>
                    <a:pt x="365506" y="1140942"/>
                  </a:lnTo>
                  <a:lnTo>
                    <a:pt x="405345" y="1123975"/>
                  </a:lnTo>
                  <a:lnTo>
                    <a:pt x="441731" y="1101229"/>
                  </a:lnTo>
                  <a:lnTo>
                    <a:pt x="474103" y="1073264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79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80"/>
                  </a:lnTo>
                  <a:lnTo>
                    <a:pt x="501853" y="114528"/>
                  </a:lnTo>
                  <a:lnTo>
                    <a:pt x="474103" y="81927"/>
                  </a:lnTo>
                  <a:lnTo>
                    <a:pt x="441731" y="53975"/>
                  </a:lnTo>
                  <a:lnTo>
                    <a:pt x="405345" y="31216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16"/>
                  </a:lnTo>
                  <a:lnTo>
                    <a:pt x="113703" y="53975"/>
                  </a:lnTo>
                  <a:lnTo>
                    <a:pt x="81343" y="81927"/>
                  </a:lnTo>
                  <a:lnTo>
                    <a:pt x="53581" y="114528"/>
                  </a:lnTo>
                  <a:lnTo>
                    <a:pt x="31000" y="151180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60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45"/>
                  </a:lnTo>
                  <a:lnTo>
                    <a:pt x="113703" y="505510"/>
                  </a:lnTo>
                  <a:lnTo>
                    <a:pt x="150088" y="528256"/>
                  </a:lnTo>
                  <a:lnTo>
                    <a:pt x="189941" y="545223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23"/>
                  </a:lnTo>
                  <a:lnTo>
                    <a:pt x="405345" y="528256"/>
                  </a:lnTo>
                  <a:lnTo>
                    <a:pt x="441731" y="505510"/>
                  </a:lnTo>
                  <a:lnTo>
                    <a:pt x="474103" y="477545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60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78625" y="1142833"/>
            <a:ext cx="627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49769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3329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61657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484" y="1072676"/>
            <a:ext cx="1430020" cy="4516755"/>
            <a:chOff x="496484" y="1072676"/>
            <a:chExt cx="1430020" cy="4516755"/>
          </a:xfrm>
        </p:grpSpPr>
        <p:sp>
          <p:nvSpPr>
            <p:cNvPr id="3" name="object 3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0" y="49094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70197" y="1625601"/>
            <a:ext cx="1430020" cy="3563620"/>
            <a:chOff x="3470197" y="1625601"/>
            <a:chExt cx="1430020" cy="3563620"/>
          </a:xfrm>
        </p:grpSpPr>
        <p:sp>
          <p:nvSpPr>
            <p:cNvPr id="15" name="object 15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339" y="451326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19627" y="1867091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0" y="13369"/>
                </a:lnTo>
                <a:lnTo>
                  <a:pt x="1173478" y="21643"/>
                </a:lnTo>
                <a:lnTo>
                  <a:pt x="1189875" y="33098"/>
                </a:lnTo>
                <a:lnTo>
                  <a:pt x="1214662" y="65545"/>
                </a:lnTo>
                <a:lnTo>
                  <a:pt x="1229246" y="109323"/>
                </a:lnTo>
                <a:lnTo>
                  <a:pt x="1234108" y="163041"/>
                </a:lnTo>
                <a:lnTo>
                  <a:pt x="1232887" y="192092"/>
                </a:lnTo>
                <a:lnTo>
                  <a:pt x="1223121" y="242184"/>
                </a:lnTo>
                <a:lnTo>
                  <a:pt x="1203522" y="281306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5" y="222965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9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69"/>
                </a:lnTo>
                <a:lnTo>
                  <a:pt x="105046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74740" y="1582177"/>
            <a:ext cx="5528945" cy="2476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6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-26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325143" y="114817"/>
            <a:ext cx="354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10" dirty="0"/>
              <a:t> Graph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469933" y="1438476"/>
            <a:ext cx="2458085" cy="3769995"/>
            <a:chOff x="1469933" y="1438476"/>
            <a:chExt cx="2458085" cy="3769995"/>
          </a:xfrm>
        </p:grpSpPr>
        <p:sp>
          <p:nvSpPr>
            <p:cNvPr id="28" name="object 28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092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102" y="1165624"/>
            <a:ext cx="245681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  <a:tabLst>
                <a:tab pos="12382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2681" y="3309534"/>
            <a:ext cx="1664335" cy="983615"/>
            <a:chOff x="2122681" y="3309534"/>
            <a:chExt cx="1664335" cy="983615"/>
          </a:xfrm>
        </p:grpSpPr>
        <p:sp>
          <p:nvSpPr>
            <p:cNvPr id="4" name="object 4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42481" y="1156380"/>
            <a:ext cx="3099435" cy="2172335"/>
            <a:chOff x="1142481" y="1156380"/>
            <a:chExt cx="3099435" cy="2172335"/>
          </a:xfrm>
        </p:grpSpPr>
        <p:sp>
          <p:nvSpPr>
            <p:cNvPr id="8" name="object 8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3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381772" y="1109425"/>
            <a:ext cx="4084320" cy="4005579"/>
            <a:chOff x="381772" y="1109425"/>
            <a:chExt cx="4084320" cy="4005579"/>
          </a:xfrm>
        </p:grpSpPr>
        <p:sp>
          <p:nvSpPr>
            <p:cNvPr id="17" name="object 17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772" y="1109425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1221" y="3159589"/>
              <a:ext cx="925194" cy="859790"/>
            </a:xfrm>
            <a:custGeom>
              <a:avLst/>
              <a:gdLst/>
              <a:ahLst/>
              <a:cxnLst/>
              <a:rect l="l" t="t" r="r" b="b"/>
              <a:pathLst>
                <a:path w="925194" h="859789">
                  <a:moveTo>
                    <a:pt x="924855" y="791535"/>
                  </a:moveTo>
                  <a:lnTo>
                    <a:pt x="923406" y="742060"/>
                  </a:lnTo>
                  <a:lnTo>
                    <a:pt x="922120" y="692580"/>
                  </a:lnTo>
                  <a:lnTo>
                    <a:pt x="920899" y="643097"/>
                  </a:lnTo>
                  <a:lnTo>
                    <a:pt x="919645" y="593615"/>
                  </a:lnTo>
                  <a:lnTo>
                    <a:pt x="918262" y="544138"/>
                  </a:lnTo>
                  <a:lnTo>
                    <a:pt x="916651" y="494669"/>
                  </a:lnTo>
                  <a:lnTo>
                    <a:pt x="914715" y="445211"/>
                  </a:lnTo>
                  <a:lnTo>
                    <a:pt x="912357" y="395767"/>
                  </a:lnTo>
                  <a:lnTo>
                    <a:pt x="907572" y="356199"/>
                  </a:lnTo>
                  <a:lnTo>
                    <a:pt x="898217" y="309261"/>
                  </a:lnTo>
                  <a:lnTo>
                    <a:pt x="886559" y="263173"/>
                  </a:lnTo>
                  <a:lnTo>
                    <a:pt x="874863" y="226152"/>
                  </a:lnTo>
                  <a:lnTo>
                    <a:pt x="847596" y="153188"/>
                  </a:lnTo>
                  <a:lnTo>
                    <a:pt x="827108" y="116789"/>
                  </a:lnTo>
                  <a:lnTo>
                    <a:pt x="724886" y="45230"/>
                  </a:lnTo>
                  <a:lnTo>
                    <a:pt x="715759" y="39121"/>
                  </a:lnTo>
                  <a:lnTo>
                    <a:pt x="658054" y="13665"/>
                  </a:lnTo>
                  <a:lnTo>
                    <a:pt x="587407" y="0"/>
                  </a:lnTo>
                  <a:lnTo>
                    <a:pt x="532399" y="2012"/>
                  </a:lnTo>
                  <a:lnTo>
                    <a:pt x="477374" y="3774"/>
                  </a:lnTo>
                  <a:lnTo>
                    <a:pt x="422357" y="5662"/>
                  </a:lnTo>
                  <a:lnTo>
                    <a:pt x="367374" y="8048"/>
                  </a:lnTo>
                  <a:lnTo>
                    <a:pt x="312450" y="11307"/>
                  </a:lnTo>
                  <a:lnTo>
                    <a:pt x="245647" y="27434"/>
                  </a:lnTo>
                  <a:lnTo>
                    <a:pt x="209050" y="38510"/>
                  </a:lnTo>
                  <a:lnTo>
                    <a:pt x="187470" y="45230"/>
                  </a:lnTo>
                  <a:lnTo>
                    <a:pt x="149976" y="56538"/>
                  </a:lnTo>
                  <a:lnTo>
                    <a:pt x="140370" y="64834"/>
                  </a:lnTo>
                  <a:lnTo>
                    <a:pt x="130611" y="73006"/>
                  </a:lnTo>
                  <a:lnTo>
                    <a:pt x="121160" y="81425"/>
                  </a:lnTo>
                  <a:lnTo>
                    <a:pt x="80569" y="132429"/>
                  </a:lnTo>
                  <a:lnTo>
                    <a:pt x="37494" y="226152"/>
                  </a:lnTo>
                  <a:lnTo>
                    <a:pt x="34233" y="234597"/>
                  </a:lnTo>
                  <a:lnTo>
                    <a:pt x="15875" y="292831"/>
                  </a:lnTo>
                  <a:lnTo>
                    <a:pt x="0" y="361844"/>
                  </a:lnTo>
                  <a:lnTo>
                    <a:pt x="2189" y="416137"/>
                  </a:lnTo>
                  <a:lnTo>
                    <a:pt x="4069" y="470446"/>
                  </a:lnTo>
                  <a:lnTo>
                    <a:pt x="6104" y="524747"/>
                  </a:lnTo>
                  <a:lnTo>
                    <a:pt x="8759" y="579016"/>
                  </a:lnTo>
                  <a:lnTo>
                    <a:pt x="12497" y="633228"/>
                  </a:lnTo>
                  <a:lnTo>
                    <a:pt x="37118" y="685536"/>
                  </a:lnTo>
                  <a:lnTo>
                    <a:pt x="70027" y="721023"/>
                  </a:lnTo>
                  <a:lnTo>
                    <a:pt x="129335" y="764407"/>
                  </a:lnTo>
                  <a:lnTo>
                    <a:pt x="161550" y="785957"/>
                  </a:lnTo>
                  <a:lnTo>
                    <a:pt x="162981" y="785345"/>
                  </a:lnTo>
                  <a:lnTo>
                    <a:pt x="162006" y="781973"/>
                  </a:lnTo>
                  <a:lnTo>
                    <a:pt x="164157" y="779465"/>
                  </a:lnTo>
                  <a:lnTo>
                    <a:pt x="229704" y="805709"/>
                  </a:lnTo>
                  <a:lnTo>
                    <a:pt x="287455" y="825458"/>
                  </a:lnTo>
                  <a:lnTo>
                    <a:pt x="325039" y="836507"/>
                  </a:lnTo>
                  <a:lnTo>
                    <a:pt x="343730" y="842323"/>
                  </a:lnTo>
                  <a:lnTo>
                    <a:pt x="362443" y="848073"/>
                  </a:lnTo>
                  <a:lnTo>
                    <a:pt x="399936" y="859381"/>
                  </a:lnTo>
                  <a:lnTo>
                    <a:pt x="454969" y="857606"/>
                  </a:lnTo>
                  <a:lnTo>
                    <a:pt x="510042" y="856319"/>
                  </a:lnTo>
                  <a:lnTo>
                    <a:pt x="565095" y="854788"/>
                  </a:lnTo>
                  <a:lnTo>
                    <a:pt x="620066" y="852283"/>
                  </a:lnTo>
                  <a:lnTo>
                    <a:pt x="674894" y="848073"/>
                  </a:lnTo>
                  <a:lnTo>
                    <a:pt x="712838" y="838640"/>
                  </a:lnTo>
                  <a:lnTo>
                    <a:pt x="731304" y="831814"/>
                  </a:lnTo>
                  <a:lnTo>
                    <a:pt x="749882" y="825458"/>
                  </a:lnTo>
                  <a:lnTo>
                    <a:pt x="787376" y="814150"/>
                  </a:lnTo>
                  <a:lnTo>
                    <a:pt x="801908" y="793842"/>
                  </a:lnTo>
                  <a:lnTo>
                    <a:pt x="808053" y="784994"/>
                  </a:lnTo>
                  <a:lnTo>
                    <a:pt x="813233" y="779417"/>
                  </a:lnTo>
                  <a:lnTo>
                    <a:pt x="824871" y="768920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1250" y="3856756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4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6" name="object 26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55843" y="2073160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78625" y="1142833"/>
            <a:ext cx="627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49769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7954" y="945151"/>
            <a:ext cx="1097280" cy="3806190"/>
            <a:chOff x="457954" y="945151"/>
            <a:chExt cx="1097280" cy="3806190"/>
          </a:xfrm>
        </p:grpSpPr>
        <p:sp>
          <p:nvSpPr>
            <p:cNvPr id="39" name="object 39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6529" y="973726"/>
              <a:ext cx="1040130" cy="934719"/>
            </a:xfrm>
            <a:custGeom>
              <a:avLst/>
              <a:gdLst/>
              <a:ahLst/>
              <a:cxnLst/>
              <a:rect l="l" t="t" r="r" b="b"/>
              <a:pathLst>
                <a:path w="1040130" h="934719">
                  <a:moveTo>
                    <a:pt x="861989" y="203782"/>
                  </a:moveTo>
                  <a:lnTo>
                    <a:pt x="850973" y="199175"/>
                  </a:lnTo>
                  <a:lnTo>
                    <a:pt x="839850" y="194775"/>
                  </a:lnTo>
                  <a:lnTo>
                    <a:pt x="828943" y="189961"/>
                  </a:lnTo>
                  <a:lnTo>
                    <a:pt x="818576" y="184109"/>
                  </a:lnTo>
                  <a:lnTo>
                    <a:pt x="565916" y="17708"/>
                  </a:lnTo>
                  <a:lnTo>
                    <a:pt x="553447" y="14713"/>
                  </a:lnTo>
                  <a:lnTo>
                    <a:pt x="515943" y="6598"/>
                  </a:lnTo>
                  <a:lnTo>
                    <a:pt x="473550" y="4649"/>
                  </a:lnTo>
                  <a:lnTo>
                    <a:pt x="459410" y="4051"/>
                  </a:lnTo>
                  <a:lnTo>
                    <a:pt x="449217" y="3219"/>
                  </a:lnTo>
                  <a:lnTo>
                    <a:pt x="439027" y="2186"/>
                  </a:lnTo>
                  <a:lnTo>
                    <a:pt x="428839" y="1073"/>
                  </a:lnTo>
                  <a:lnTo>
                    <a:pt x="418650" y="0"/>
                  </a:lnTo>
                  <a:lnTo>
                    <a:pt x="266222" y="46279"/>
                  </a:lnTo>
                  <a:lnTo>
                    <a:pt x="256454" y="48718"/>
                  </a:lnTo>
                  <a:lnTo>
                    <a:pt x="246524" y="50855"/>
                  </a:lnTo>
                  <a:lnTo>
                    <a:pt x="236917" y="53597"/>
                  </a:lnTo>
                  <a:lnTo>
                    <a:pt x="228116" y="57849"/>
                  </a:lnTo>
                  <a:lnTo>
                    <a:pt x="207750" y="71311"/>
                  </a:lnTo>
                  <a:lnTo>
                    <a:pt x="198130" y="76982"/>
                  </a:lnTo>
                  <a:lnTo>
                    <a:pt x="186753" y="80636"/>
                  </a:lnTo>
                  <a:lnTo>
                    <a:pt x="161115" y="88048"/>
                  </a:lnTo>
                  <a:lnTo>
                    <a:pt x="135221" y="125995"/>
                  </a:lnTo>
                  <a:lnTo>
                    <a:pt x="109115" y="163804"/>
                  </a:lnTo>
                  <a:lnTo>
                    <a:pt x="83432" y="201890"/>
                  </a:lnTo>
                  <a:lnTo>
                    <a:pt x="58805" y="240668"/>
                  </a:lnTo>
                  <a:lnTo>
                    <a:pt x="50977" y="265209"/>
                  </a:lnTo>
                  <a:lnTo>
                    <a:pt x="48337" y="273414"/>
                  </a:lnTo>
                  <a:lnTo>
                    <a:pt x="42623" y="285972"/>
                  </a:lnTo>
                  <a:lnTo>
                    <a:pt x="36400" y="298287"/>
                  </a:lnTo>
                  <a:lnTo>
                    <a:pt x="30248" y="310633"/>
                  </a:lnTo>
                  <a:lnTo>
                    <a:pt x="11469" y="355303"/>
                  </a:lnTo>
                  <a:lnTo>
                    <a:pt x="2275" y="434014"/>
                  </a:lnTo>
                  <a:lnTo>
                    <a:pt x="1122" y="462253"/>
                  </a:lnTo>
                  <a:lnTo>
                    <a:pt x="361" y="476909"/>
                  </a:lnTo>
                  <a:lnTo>
                    <a:pt x="0" y="481401"/>
                  </a:lnTo>
                  <a:lnTo>
                    <a:pt x="45" y="479144"/>
                  </a:lnTo>
                  <a:lnTo>
                    <a:pt x="10271" y="542922"/>
                  </a:lnTo>
                  <a:lnTo>
                    <a:pt x="8725" y="553801"/>
                  </a:lnTo>
                  <a:lnTo>
                    <a:pt x="6749" y="555754"/>
                  </a:lnTo>
                  <a:lnTo>
                    <a:pt x="6469" y="556649"/>
                  </a:lnTo>
                  <a:lnTo>
                    <a:pt x="37047" y="631657"/>
                  </a:lnTo>
                  <a:lnTo>
                    <a:pt x="43117" y="651357"/>
                  </a:lnTo>
                  <a:lnTo>
                    <a:pt x="46598" y="661001"/>
                  </a:lnTo>
                  <a:lnTo>
                    <a:pt x="76098" y="705019"/>
                  </a:lnTo>
                  <a:lnTo>
                    <a:pt x="113144" y="750083"/>
                  </a:lnTo>
                  <a:lnTo>
                    <a:pt x="142442" y="780350"/>
                  </a:lnTo>
                  <a:lnTo>
                    <a:pt x="180772" y="806699"/>
                  </a:lnTo>
                  <a:lnTo>
                    <a:pt x="218994" y="833219"/>
                  </a:lnTo>
                  <a:lnTo>
                    <a:pt x="257433" y="859398"/>
                  </a:lnTo>
                  <a:lnTo>
                    <a:pt x="296412" y="884727"/>
                  </a:lnTo>
                  <a:lnTo>
                    <a:pt x="341755" y="905006"/>
                  </a:lnTo>
                  <a:lnTo>
                    <a:pt x="389797" y="915510"/>
                  </a:lnTo>
                  <a:lnTo>
                    <a:pt x="430649" y="918807"/>
                  </a:lnTo>
                  <a:lnTo>
                    <a:pt x="451060" y="920384"/>
                  </a:lnTo>
                  <a:lnTo>
                    <a:pt x="471317" y="923612"/>
                  </a:lnTo>
                  <a:lnTo>
                    <a:pt x="521290" y="934722"/>
                  </a:lnTo>
                  <a:lnTo>
                    <a:pt x="631703" y="924196"/>
                  </a:lnTo>
                  <a:lnTo>
                    <a:pt x="643608" y="923377"/>
                  </a:lnTo>
                  <a:lnTo>
                    <a:pt x="655563" y="922763"/>
                  </a:lnTo>
                  <a:lnTo>
                    <a:pt x="667418" y="921738"/>
                  </a:lnTo>
                  <a:lnTo>
                    <a:pt x="679023" y="919685"/>
                  </a:lnTo>
                  <a:lnTo>
                    <a:pt x="714727" y="910745"/>
                  </a:lnTo>
                  <a:lnTo>
                    <a:pt x="730827" y="906959"/>
                  </a:lnTo>
                  <a:lnTo>
                    <a:pt x="746325" y="905140"/>
                  </a:lnTo>
                  <a:lnTo>
                    <a:pt x="780223" y="902100"/>
                  </a:lnTo>
                  <a:lnTo>
                    <a:pt x="787320" y="897237"/>
                  </a:lnTo>
                  <a:lnTo>
                    <a:pt x="828283" y="877892"/>
                  </a:lnTo>
                  <a:lnTo>
                    <a:pt x="838021" y="875462"/>
                  </a:lnTo>
                  <a:lnTo>
                    <a:pt x="847224" y="871901"/>
                  </a:lnTo>
                  <a:lnTo>
                    <a:pt x="862204" y="863417"/>
                  </a:lnTo>
                  <a:lnTo>
                    <a:pt x="876592" y="854010"/>
                  </a:lnTo>
                  <a:lnTo>
                    <a:pt x="890742" y="844235"/>
                  </a:lnTo>
                  <a:lnTo>
                    <a:pt x="905011" y="834643"/>
                  </a:lnTo>
                  <a:lnTo>
                    <a:pt x="933905" y="816015"/>
                  </a:lnTo>
                  <a:lnTo>
                    <a:pt x="961096" y="779012"/>
                  </a:lnTo>
                  <a:lnTo>
                    <a:pt x="988855" y="743597"/>
                  </a:lnTo>
                  <a:lnTo>
                    <a:pt x="1013374" y="707442"/>
                  </a:lnTo>
                  <a:lnTo>
                    <a:pt x="1030848" y="668216"/>
                  </a:lnTo>
                  <a:lnTo>
                    <a:pt x="1037470" y="623590"/>
                  </a:lnTo>
                  <a:lnTo>
                    <a:pt x="1036589" y="611859"/>
                  </a:lnTo>
                  <a:lnTo>
                    <a:pt x="1034476" y="600145"/>
                  </a:lnTo>
                  <a:lnTo>
                    <a:pt x="1031871" y="588437"/>
                  </a:lnTo>
                  <a:lnTo>
                    <a:pt x="1029512" y="576726"/>
                  </a:lnTo>
                  <a:lnTo>
                    <a:pt x="1032567" y="568641"/>
                  </a:lnTo>
                  <a:lnTo>
                    <a:pt x="1035916" y="560624"/>
                  </a:lnTo>
                  <a:lnTo>
                    <a:pt x="1038679" y="552471"/>
                  </a:lnTo>
                  <a:lnTo>
                    <a:pt x="1033101" y="501117"/>
                  </a:lnTo>
                  <a:lnTo>
                    <a:pt x="1017501" y="458816"/>
                  </a:lnTo>
                  <a:lnTo>
                    <a:pt x="986153" y="414052"/>
                  </a:lnTo>
                  <a:lnTo>
                    <a:pt x="975343" y="399338"/>
                  </a:lnTo>
                  <a:lnTo>
                    <a:pt x="954264" y="369600"/>
                  </a:lnTo>
                  <a:lnTo>
                    <a:pt x="949372" y="361818"/>
                  </a:lnTo>
                  <a:lnTo>
                    <a:pt x="944732" y="353803"/>
                  </a:lnTo>
                  <a:lnTo>
                    <a:pt x="939588" y="346253"/>
                  </a:lnTo>
                  <a:lnTo>
                    <a:pt x="933185" y="339861"/>
                  </a:lnTo>
                  <a:lnTo>
                    <a:pt x="905546" y="31868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60221" y="3787089"/>
            <a:ext cx="488950" cy="487045"/>
          </a:xfrm>
          <a:custGeom>
            <a:avLst/>
            <a:gdLst/>
            <a:ahLst/>
            <a:cxnLst/>
            <a:rect l="l" t="t" r="r" b="b"/>
            <a:pathLst>
              <a:path w="488950" h="487045">
                <a:moveTo>
                  <a:pt x="0" y="486431"/>
                </a:moveTo>
                <a:lnTo>
                  <a:pt x="488359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449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102" y="1165624"/>
            <a:ext cx="245681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  <a:tabLst>
                <a:tab pos="12382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2481" y="1156380"/>
            <a:ext cx="3099435" cy="3136265"/>
            <a:chOff x="1142481" y="1156380"/>
            <a:chExt cx="3099435" cy="3136265"/>
          </a:xfrm>
        </p:grpSpPr>
        <p:sp>
          <p:nvSpPr>
            <p:cNvPr id="4" name="object 4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3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49540" y="831744"/>
            <a:ext cx="3893820" cy="4005579"/>
            <a:chOff x="449540" y="831744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540" y="831744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3" y="2073160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3225" y="959953"/>
            <a:ext cx="3848100" cy="2019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0899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207" y="5156248"/>
            <a:ext cx="2209165" cy="58483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Calibri"/>
                <a:cs typeface="Calibri"/>
              </a:rPr>
              <a:t>violation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7431" y="3768039"/>
            <a:ext cx="980440" cy="983615"/>
            <a:chOff x="687431" y="3768039"/>
            <a:chExt cx="980440" cy="983615"/>
          </a:xfrm>
        </p:grpSpPr>
        <p:sp>
          <p:nvSpPr>
            <p:cNvPr id="31" name="object 31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36578" y="1687298"/>
            <a:ext cx="3305810" cy="3063875"/>
            <a:chOff x="936578" y="1687298"/>
            <a:chExt cx="3305810" cy="3063875"/>
          </a:xfrm>
        </p:grpSpPr>
        <p:sp>
          <p:nvSpPr>
            <p:cNvPr id="35" name="object 35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1221" y="3159589"/>
              <a:ext cx="925194" cy="859790"/>
            </a:xfrm>
            <a:custGeom>
              <a:avLst/>
              <a:gdLst/>
              <a:ahLst/>
              <a:cxnLst/>
              <a:rect l="l" t="t" r="r" b="b"/>
              <a:pathLst>
                <a:path w="925194" h="859789">
                  <a:moveTo>
                    <a:pt x="924855" y="791535"/>
                  </a:moveTo>
                  <a:lnTo>
                    <a:pt x="923406" y="742060"/>
                  </a:lnTo>
                  <a:lnTo>
                    <a:pt x="922120" y="692580"/>
                  </a:lnTo>
                  <a:lnTo>
                    <a:pt x="920899" y="643097"/>
                  </a:lnTo>
                  <a:lnTo>
                    <a:pt x="919645" y="593615"/>
                  </a:lnTo>
                  <a:lnTo>
                    <a:pt x="918262" y="544138"/>
                  </a:lnTo>
                  <a:lnTo>
                    <a:pt x="916651" y="494669"/>
                  </a:lnTo>
                  <a:lnTo>
                    <a:pt x="914715" y="445211"/>
                  </a:lnTo>
                  <a:lnTo>
                    <a:pt x="912357" y="395767"/>
                  </a:lnTo>
                  <a:lnTo>
                    <a:pt x="907572" y="356199"/>
                  </a:lnTo>
                  <a:lnTo>
                    <a:pt x="898217" y="309261"/>
                  </a:lnTo>
                  <a:lnTo>
                    <a:pt x="886559" y="263173"/>
                  </a:lnTo>
                  <a:lnTo>
                    <a:pt x="874863" y="226152"/>
                  </a:lnTo>
                  <a:lnTo>
                    <a:pt x="847596" y="153188"/>
                  </a:lnTo>
                  <a:lnTo>
                    <a:pt x="827108" y="116789"/>
                  </a:lnTo>
                  <a:lnTo>
                    <a:pt x="724886" y="45230"/>
                  </a:lnTo>
                  <a:lnTo>
                    <a:pt x="715759" y="39121"/>
                  </a:lnTo>
                  <a:lnTo>
                    <a:pt x="658054" y="13665"/>
                  </a:lnTo>
                  <a:lnTo>
                    <a:pt x="587407" y="0"/>
                  </a:lnTo>
                  <a:lnTo>
                    <a:pt x="532399" y="2012"/>
                  </a:lnTo>
                  <a:lnTo>
                    <a:pt x="477374" y="3774"/>
                  </a:lnTo>
                  <a:lnTo>
                    <a:pt x="422357" y="5662"/>
                  </a:lnTo>
                  <a:lnTo>
                    <a:pt x="367374" y="8048"/>
                  </a:lnTo>
                  <a:lnTo>
                    <a:pt x="312450" y="11307"/>
                  </a:lnTo>
                  <a:lnTo>
                    <a:pt x="245647" y="27434"/>
                  </a:lnTo>
                  <a:lnTo>
                    <a:pt x="209050" y="38510"/>
                  </a:lnTo>
                  <a:lnTo>
                    <a:pt x="187470" y="45230"/>
                  </a:lnTo>
                  <a:lnTo>
                    <a:pt x="149976" y="56538"/>
                  </a:lnTo>
                  <a:lnTo>
                    <a:pt x="140370" y="64834"/>
                  </a:lnTo>
                  <a:lnTo>
                    <a:pt x="130611" y="73006"/>
                  </a:lnTo>
                  <a:lnTo>
                    <a:pt x="121160" y="81425"/>
                  </a:lnTo>
                  <a:lnTo>
                    <a:pt x="80569" y="132429"/>
                  </a:lnTo>
                  <a:lnTo>
                    <a:pt x="37494" y="226152"/>
                  </a:lnTo>
                  <a:lnTo>
                    <a:pt x="34233" y="234597"/>
                  </a:lnTo>
                  <a:lnTo>
                    <a:pt x="15875" y="292831"/>
                  </a:lnTo>
                  <a:lnTo>
                    <a:pt x="0" y="361844"/>
                  </a:lnTo>
                  <a:lnTo>
                    <a:pt x="2189" y="416137"/>
                  </a:lnTo>
                  <a:lnTo>
                    <a:pt x="4069" y="470446"/>
                  </a:lnTo>
                  <a:lnTo>
                    <a:pt x="6104" y="524747"/>
                  </a:lnTo>
                  <a:lnTo>
                    <a:pt x="8759" y="579016"/>
                  </a:lnTo>
                  <a:lnTo>
                    <a:pt x="12497" y="633228"/>
                  </a:lnTo>
                  <a:lnTo>
                    <a:pt x="37118" y="685536"/>
                  </a:lnTo>
                  <a:lnTo>
                    <a:pt x="70027" y="721023"/>
                  </a:lnTo>
                  <a:lnTo>
                    <a:pt x="129335" y="764407"/>
                  </a:lnTo>
                  <a:lnTo>
                    <a:pt x="161550" y="785957"/>
                  </a:lnTo>
                  <a:lnTo>
                    <a:pt x="162981" y="785345"/>
                  </a:lnTo>
                  <a:lnTo>
                    <a:pt x="162006" y="781973"/>
                  </a:lnTo>
                  <a:lnTo>
                    <a:pt x="164157" y="779465"/>
                  </a:lnTo>
                  <a:lnTo>
                    <a:pt x="229704" y="805709"/>
                  </a:lnTo>
                  <a:lnTo>
                    <a:pt x="287455" y="825458"/>
                  </a:lnTo>
                  <a:lnTo>
                    <a:pt x="325039" y="836507"/>
                  </a:lnTo>
                  <a:lnTo>
                    <a:pt x="343730" y="842323"/>
                  </a:lnTo>
                  <a:lnTo>
                    <a:pt x="362443" y="848073"/>
                  </a:lnTo>
                  <a:lnTo>
                    <a:pt x="399936" y="859381"/>
                  </a:lnTo>
                  <a:lnTo>
                    <a:pt x="454969" y="857606"/>
                  </a:lnTo>
                  <a:lnTo>
                    <a:pt x="510042" y="856319"/>
                  </a:lnTo>
                  <a:lnTo>
                    <a:pt x="565095" y="854788"/>
                  </a:lnTo>
                  <a:lnTo>
                    <a:pt x="620066" y="852283"/>
                  </a:lnTo>
                  <a:lnTo>
                    <a:pt x="674894" y="848073"/>
                  </a:lnTo>
                  <a:lnTo>
                    <a:pt x="712838" y="838640"/>
                  </a:lnTo>
                  <a:lnTo>
                    <a:pt x="731304" y="831814"/>
                  </a:lnTo>
                  <a:lnTo>
                    <a:pt x="749882" y="825458"/>
                  </a:lnTo>
                  <a:lnTo>
                    <a:pt x="787376" y="814150"/>
                  </a:lnTo>
                  <a:lnTo>
                    <a:pt x="801908" y="793842"/>
                  </a:lnTo>
                  <a:lnTo>
                    <a:pt x="808053" y="784994"/>
                  </a:lnTo>
                  <a:lnTo>
                    <a:pt x="813233" y="779417"/>
                  </a:lnTo>
                  <a:lnTo>
                    <a:pt x="824871" y="768920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7432" y="1156382"/>
            <a:ext cx="3778250" cy="3829685"/>
            <a:chOff x="687432" y="1156382"/>
            <a:chExt cx="3778250" cy="3829685"/>
          </a:xfrm>
        </p:grpSpPr>
        <p:sp>
          <p:nvSpPr>
            <p:cNvPr id="41" name="object 41"/>
            <p:cNvSpPr/>
            <p:nvPr/>
          </p:nvSpPr>
          <p:spPr>
            <a:xfrm>
              <a:off x="3491250" y="3856756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4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6529" y="973726"/>
            <a:ext cx="1040130" cy="934719"/>
          </a:xfrm>
          <a:custGeom>
            <a:avLst/>
            <a:gdLst/>
            <a:ahLst/>
            <a:cxnLst/>
            <a:rect l="l" t="t" r="r" b="b"/>
            <a:pathLst>
              <a:path w="1040130" h="934719">
                <a:moveTo>
                  <a:pt x="861989" y="203782"/>
                </a:moveTo>
                <a:lnTo>
                  <a:pt x="850973" y="199175"/>
                </a:lnTo>
                <a:lnTo>
                  <a:pt x="839850" y="194775"/>
                </a:lnTo>
                <a:lnTo>
                  <a:pt x="828943" y="189961"/>
                </a:lnTo>
                <a:lnTo>
                  <a:pt x="818576" y="184109"/>
                </a:lnTo>
                <a:lnTo>
                  <a:pt x="565916" y="17708"/>
                </a:lnTo>
                <a:lnTo>
                  <a:pt x="553447" y="14713"/>
                </a:lnTo>
                <a:lnTo>
                  <a:pt x="515943" y="6598"/>
                </a:lnTo>
                <a:lnTo>
                  <a:pt x="473550" y="4649"/>
                </a:lnTo>
                <a:lnTo>
                  <a:pt x="459410" y="4051"/>
                </a:lnTo>
                <a:lnTo>
                  <a:pt x="449217" y="3219"/>
                </a:lnTo>
                <a:lnTo>
                  <a:pt x="439027" y="2186"/>
                </a:lnTo>
                <a:lnTo>
                  <a:pt x="428839" y="1073"/>
                </a:lnTo>
                <a:lnTo>
                  <a:pt x="418650" y="0"/>
                </a:lnTo>
                <a:lnTo>
                  <a:pt x="266222" y="46279"/>
                </a:lnTo>
                <a:lnTo>
                  <a:pt x="256454" y="48718"/>
                </a:lnTo>
                <a:lnTo>
                  <a:pt x="246524" y="50855"/>
                </a:lnTo>
                <a:lnTo>
                  <a:pt x="236917" y="53597"/>
                </a:lnTo>
                <a:lnTo>
                  <a:pt x="228116" y="57849"/>
                </a:lnTo>
                <a:lnTo>
                  <a:pt x="207750" y="71311"/>
                </a:lnTo>
                <a:lnTo>
                  <a:pt x="198130" y="76982"/>
                </a:lnTo>
                <a:lnTo>
                  <a:pt x="186753" y="80636"/>
                </a:lnTo>
                <a:lnTo>
                  <a:pt x="161115" y="88048"/>
                </a:lnTo>
                <a:lnTo>
                  <a:pt x="135221" y="125995"/>
                </a:lnTo>
                <a:lnTo>
                  <a:pt x="109115" y="163804"/>
                </a:lnTo>
                <a:lnTo>
                  <a:pt x="83432" y="201890"/>
                </a:lnTo>
                <a:lnTo>
                  <a:pt x="58805" y="240668"/>
                </a:lnTo>
                <a:lnTo>
                  <a:pt x="50977" y="265209"/>
                </a:lnTo>
                <a:lnTo>
                  <a:pt x="48337" y="273414"/>
                </a:lnTo>
                <a:lnTo>
                  <a:pt x="42623" y="285972"/>
                </a:lnTo>
                <a:lnTo>
                  <a:pt x="36400" y="298287"/>
                </a:lnTo>
                <a:lnTo>
                  <a:pt x="30248" y="310633"/>
                </a:lnTo>
                <a:lnTo>
                  <a:pt x="11469" y="355303"/>
                </a:lnTo>
                <a:lnTo>
                  <a:pt x="2275" y="434014"/>
                </a:lnTo>
                <a:lnTo>
                  <a:pt x="1122" y="462253"/>
                </a:lnTo>
                <a:lnTo>
                  <a:pt x="361" y="476909"/>
                </a:lnTo>
                <a:lnTo>
                  <a:pt x="0" y="481401"/>
                </a:lnTo>
                <a:lnTo>
                  <a:pt x="45" y="479144"/>
                </a:lnTo>
                <a:lnTo>
                  <a:pt x="10271" y="542922"/>
                </a:lnTo>
                <a:lnTo>
                  <a:pt x="8725" y="553801"/>
                </a:lnTo>
                <a:lnTo>
                  <a:pt x="6749" y="555754"/>
                </a:lnTo>
                <a:lnTo>
                  <a:pt x="6469" y="556649"/>
                </a:lnTo>
                <a:lnTo>
                  <a:pt x="37047" y="631657"/>
                </a:lnTo>
                <a:lnTo>
                  <a:pt x="43117" y="651357"/>
                </a:lnTo>
                <a:lnTo>
                  <a:pt x="46598" y="661001"/>
                </a:lnTo>
                <a:lnTo>
                  <a:pt x="76098" y="705019"/>
                </a:lnTo>
                <a:lnTo>
                  <a:pt x="113144" y="750083"/>
                </a:lnTo>
                <a:lnTo>
                  <a:pt x="142442" y="780350"/>
                </a:lnTo>
                <a:lnTo>
                  <a:pt x="180772" y="806699"/>
                </a:lnTo>
                <a:lnTo>
                  <a:pt x="218994" y="833219"/>
                </a:lnTo>
                <a:lnTo>
                  <a:pt x="257433" y="859398"/>
                </a:lnTo>
                <a:lnTo>
                  <a:pt x="296412" y="884727"/>
                </a:lnTo>
                <a:lnTo>
                  <a:pt x="341755" y="905006"/>
                </a:lnTo>
                <a:lnTo>
                  <a:pt x="389797" y="915510"/>
                </a:lnTo>
                <a:lnTo>
                  <a:pt x="430649" y="918807"/>
                </a:lnTo>
                <a:lnTo>
                  <a:pt x="451060" y="920384"/>
                </a:lnTo>
                <a:lnTo>
                  <a:pt x="471317" y="923612"/>
                </a:lnTo>
                <a:lnTo>
                  <a:pt x="521290" y="934722"/>
                </a:lnTo>
                <a:lnTo>
                  <a:pt x="631703" y="924196"/>
                </a:lnTo>
                <a:lnTo>
                  <a:pt x="643608" y="923377"/>
                </a:lnTo>
                <a:lnTo>
                  <a:pt x="655563" y="922763"/>
                </a:lnTo>
                <a:lnTo>
                  <a:pt x="667418" y="921738"/>
                </a:lnTo>
                <a:lnTo>
                  <a:pt x="679023" y="919685"/>
                </a:lnTo>
                <a:lnTo>
                  <a:pt x="714727" y="910745"/>
                </a:lnTo>
                <a:lnTo>
                  <a:pt x="730827" y="906959"/>
                </a:lnTo>
                <a:lnTo>
                  <a:pt x="746325" y="905140"/>
                </a:lnTo>
                <a:lnTo>
                  <a:pt x="780223" y="902100"/>
                </a:lnTo>
                <a:lnTo>
                  <a:pt x="787320" y="897237"/>
                </a:lnTo>
                <a:lnTo>
                  <a:pt x="828283" y="877892"/>
                </a:lnTo>
                <a:lnTo>
                  <a:pt x="838021" y="875462"/>
                </a:lnTo>
                <a:lnTo>
                  <a:pt x="847224" y="871901"/>
                </a:lnTo>
                <a:lnTo>
                  <a:pt x="862204" y="863417"/>
                </a:lnTo>
                <a:lnTo>
                  <a:pt x="876592" y="854010"/>
                </a:lnTo>
                <a:lnTo>
                  <a:pt x="890742" y="844235"/>
                </a:lnTo>
                <a:lnTo>
                  <a:pt x="905011" y="834643"/>
                </a:lnTo>
                <a:lnTo>
                  <a:pt x="933905" y="816015"/>
                </a:lnTo>
                <a:lnTo>
                  <a:pt x="961096" y="779012"/>
                </a:lnTo>
                <a:lnTo>
                  <a:pt x="988855" y="743597"/>
                </a:lnTo>
                <a:lnTo>
                  <a:pt x="1013374" y="707442"/>
                </a:lnTo>
                <a:lnTo>
                  <a:pt x="1030848" y="668216"/>
                </a:lnTo>
                <a:lnTo>
                  <a:pt x="1037470" y="623590"/>
                </a:lnTo>
                <a:lnTo>
                  <a:pt x="1036589" y="611859"/>
                </a:lnTo>
                <a:lnTo>
                  <a:pt x="1034476" y="600145"/>
                </a:lnTo>
                <a:lnTo>
                  <a:pt x="1031871" y="588437"/>
                </a:lnTo>
                <a:lnTo>
                  <a:pt x="1029512" y="576726"/>
                </a:lnTo>
                <a:lnTo>
                  <a:pt x="1032567" y="568641"/>
                </a:lnTo>
                <a:lnTo>
                  <a:pt x="1035916" y="560624"/>
                </a:lnTo>
                <a:lnTo>
                  <a:pt x="1038679" y="552471"/>
                </a:lnTo>
                <a:lnTo>
                  <a:pt x="1033101" y="501117"/>
                </a:lnTo>
                <a:lnTo>
                  <a:pt x="1017501" y="458816"/>
                </a:lnTo>
                <a:lnTo>
                  <a:pt x="986153" y="414052"/>
                </a:lnTo>
                <a:lnTo>
                  <a:pt x="975343" y="399338"/>
                </a:lnTo>
                <a:lnTo>
                  <a:pt x="954264" y="369600"/>
                </a:lnTo>
                <a:lnTo>
                  <a:pt x="949372" y="361818"/>
                </a:lnTo>
                <a:lnTo>
                  <a:pt x="944732" y="353803"/>
                </a:lnTo>
                <a:lnTo>
                  <a:pt x="939588" y="346253"/>
                </a:lnTo>
                <a:lnTo>
                  <a:pt x="933185" y="339861"/>
                </a:lnTo>
                <a:lnTo>
                  <a:pt x="905546" y="318685"/>
                </a:lnTo>
              </a:path>
            </a:pathLst>
          </a:custGeom>
          <a:ln w="571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091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102" y="1165624"/>
            <a:ext cx="245681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  <a:tabLst>
                <a:tab pos="12382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2481" y="1156380"/>
            <a:ext cx="3099435" cy="3136265"/>
            <a:chOff x="1142481" y="1156380"/>
            <a:chExt cx="3099435" cy="3136265"/>
          </a:xfrm>
        </p:grpSpPr>
        <p:sp>
          <p:nvSpPr>
            <p:cNvPr id="4" name="object 4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3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17127" y="921454"/>
            <a:ext cx="3893820" cy="4005579"/>
            <a:chOff x="517127" y="921454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127" y="921454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4" name="object 24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5843" y="2073160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155700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3225" y="959953"/>
            <a:ext cx="38608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0899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46355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neighbor,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8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87432" y="1156382"/>
            <a:ext cx="3018155" cy="3334385"/>
            <a:chOff x="687432" y="1156382"/>
            <a:chExt cx="3018155" cy="3334385"/>
          </a:xfrm>
        </p:grpSpPr>
        <p:sp>
          <p:nvSpPr>
            <p:cNvPr id="36" name="object 3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81221" y="3159589"/>
              <a:ext cx="925194" cy="859790"/>
            </a:xfrm>
            <a:custGeom>
              <a:avLst/>
              <a:gdLst/>
              <a:ahLst/>
              <a:cxnLst/>
              <a:rect l="l" t="t" r="r" b="b"/>
              <a:pathLst>
                <a:path w="925194" h="859789">
                  <a:moveTo>
                    <a:pt x="924855" y="791535"/>
                  </a:moveTo>
                  <a:lnTo>
                    <a:pt x="923406" y="742060"/>
                  </a:lnTo>
                  <a:lnTo>
                    <a:pt x="922120" y="692580"/>
                  </a:lnTo>
                  <a:lnTo>
                    <a:pt x="920899" y="643097"/>
                  </a:lnTo>
                  <a:lnTo>
                    <a:pt x="919645" y="593615"/>
                  </a:lnTo>
                  <a:lnTo>
                    <a:pt x="918262" y="544138"/>
                  </a:lnTo>
                  <a:lnTo>
                    <a:pt x="916651" y="494669"/>
                  </a:lnTo>
                  <a:lnTo>
                    <a:pt x="914715" y="445211"/>
                  </a:lnTo>
                  <a:lnTo>
                    <a:pt x="912357" y="395767"/>
                  </a:lnTo>
                  <a:lnTo>
                    <a:pt x="907572" y="356199"/>
                  </a:lnTo>
                  <a:lnTo>
                    <a:pt x="898217" y="309261"/>
                  </a:lnTo>
                  <a:lnTo>
                    <a:pt x="886559" y="263173"/>
                  </a:lnTo>
                  <a:lnTo>
                    <a:pt x="874863" y="226152"/>
                  </a:lnTo>
                  <a:lnTo>
                    <a:pt x="847596" y="153188"/>
                  </a:lnTo>
                  <a:lnTo>
                    <a:pt x="827108" y="116789"/>
                  </a:lnTo>
                  <a:lnTo>
                    <a:pt x="724886" y="45230"/>
                  </a:lnTo>
                  <a:lnTo>
                    <a:pt x="715759" y="39121"/>
                  </a:lnTo>
                  <a:lnTo>
                    <a:pt x="658054" y="13665"/>
                  </a:lnTo>
                  <a:lnTo>
                    <a:pt x="587407" y="0"/>
                  </a:lnTo>
                  <a:lnTo>
                    <a:pt x="532399" y="2012"/>
                  </a:lnTo>
                  <a:lnTo>
                    <a:pt x="477374" y="3774"/>
                  </a:lnTo>
                  <a:lnTo>
                    <a:pt x="422357" y="5662"/>
                  </a:lnTo>
                  <a:lnTo>
                    <a:pt x="367374" y="8048"/>
                  </a:lnTo>
                  <a:lnTo>
                    <a:pt x="312450" y="11307"/>
                  </a:lnTo>
                  <a:lnTo>
                    <a:pt x="245647" y="27434"/>
                  </a:lnTo>
                  <a:lnTo>
                    <a:pt x="209050" y="38510"/>
                  </a:lnTo>
                  <a:lnTo>
                    <a:pt x="187470" y="45230"/>
                  </a:lnTo>
                  <a:lnTo>
                    <a:pt x="149976" y="56538"/>
                  </a:lnTo>
                  <a:lnTo>
                    <a:pt x="140370" y="64834"/>
                  </a:lnTo>
                  <a:lnTo>
                    <a:pt x="130611" y="73006"/>
                  </a:lnTo>
                  <a:lnTo>
                    <a:pt x="121160" y="81425"/>
                  </a:lnTo>
                  <a:lnTo>
                    <a:pt x="80569" y="132429"/>
                  </a:lnTo>
                  <a:lnTo>
                    <a:pt x="37494" y="226152"/>
                  </a:lnTo>
                  <a:lnTo>
                    <a:pt x="34233" y="234597"/>
                  </a:lnTo>
                  <a:lnTo>
                    <a:pt x="15875" y="292831"/>
                  </a:lnTo>
                  <a:lnTo>
                    <a:pt x="0" y="361844"/>
                  </a:lnTo>
                  <a:lnTo>
                    <a:pt x="2189" y="416137"/>
                  </a:lnTo>
                  <a:lnTo>
                    <a:pt x="4069" y="470446"/>
                  </a:lnTo>
                  <a:lnTo>
                    <a:pt x="6104" y="524747"/>
                  </a:lnTo>
                  <a:lnTo>
                    <a:pt x="8759" y="579016"/>
                  </a:lnTo>
                  <a:lnTo>
                    <a:pt x="12497" y="633228"/>
                  </a:lnTo>
                  <a:lnTo>
                    <a:pt x="37118" y="685536"/>
                  </a:lnTo>
                  <a:lnTo>
                    <a:pt x="70027" y="721023"/>
                  </a:lnTo>
                  <a:lnTo>
                    <a:pt x="129335" y="764407"/>
                  </a:lnTo>
                  <a:lnTo>
                    <a:pt x="161550" y="785957"/>
                  </a:lnTo>
                  <a:lnTo>
                    <a:pt x="162981" y="785345"/>
                  </a:lnTo>
                  <a:lnTo>
                    <a:pt x="162006" y="781973"/>
                  </a:lnTo>
                  <a:lnTo>
                    <a:pt x="164157" y="779465"/>
                  </a:lnTo>
                  <a:lnTo>
                    <a:pt x="229704" y="805709"/>
                  </a:lnTo>
                  <a:lnTo>
                    <a:pt x="287455" y="825458"/>
                  </a:lnTo>
                  <a:lnTo>
                    <a:pt x="325039" y="836507"/>
                  </a:lnTo>
                  <a:lnTo>
                    <a:pt x="343730" y="842323"/>
                  </a:lnTo>
                  <a:lnTo>
                    <a:pt x="362443" y="848073"/>
                  </a:lnTo>
                  <a:lnTo>
                    <a:pt x="399936" y="859381"/>
                  </a:lnTo>
                  <a:lnTo>
                    <a:pt x="454969" y="857606"/>
                  </a:lnTo>
                  <a:lnTo>
                    <a:pt x="510042" y="856319"/>
                  </a:lnTo>
                  <a:lnTo>
                    <a:pt x="565095" y="854788"/>
                  </a:lnTo>
                  <a:lnTo>
                    <a:pt x="620066" y="852283"/>
                  </a:lnTo>
                  <a:lnTo>
                    <a:pt x="674894" y="848073"/>
                  </a:lnTo>
                  <a:lnTo>
                    <a:pt x="712838" y="838640"/>
                  </a:lnTo>
                  <a:lnTo>
                    <a:pt x="731304" y="831814"/>
                  </a:lnTo>
                  <a:lnTo>
                    <a:pt x="749882" y="825458"/>
                  </a:lnTo>
                  <a:lnTo>
                    <a:pt x="787376" y="814150"/>
                  </a:lnTo>
                  <a:lnTo>
                    <a:pt x="801908" y="793842"/>
                  </a:lnTo>
                  <a:lnTo>
                    <a:pt x="808053" y="784994"/>
                  </a:lnTo>
                  <a:lnTo>
                    <a:pt x="813233" y="779417"/>
                  </a:lnTo>
                  <a:lnTo>
                    <a:pt x="824871" y="768920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5153" y="1715873"/>
            <a:ext cx="0" cy="2475865"/>
          </a:xfrm>
          <a:custGeom>
            <a:avLst/>
            <a:gdLst/>
            <a:ahLst/>
            <a:cxnLst/>
            <a:rect l="l" t="t" r="r" b="b"/>
            <a:pathLst>
              <a:path h="2475865">
                <a:moveTo>
                  <a:pt x="0" y="2475711"/>
                </a:moveTo>
                <a:lnTo>
                  <a:pt x="1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989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102" y="1165624"/>
            <a:ext cx="245681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  <a:tabLst>
                <a:tab pos="12382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R="872490"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2481" y="1156380"/>
            <a:ext cx="3099435" cy="3136265"/>
            <a:chOff x="1142481" y="1156380"/>
            <a:chExt cx="3099435" cy="3136265"/>
          </a:xfrm>
        </p:grpSpPr>
        <p:sp>
          <p:nvSpPr>
            <p:cNvPr id="4" name="object 4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3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17127" y="921454"/>
            <a:ext cx="3893820" cy="4005579"/>
            <a:chOff x="517127" y="921454"/>
            <a:chExt cx="3893820" cy="4005579"/>
          </a:xfrm>
        </p:grpSpPr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127" y="921454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55847" y="1472852"/>
            <a:ext cx="555625" cy="3278504"/>
            <a:chOff x="5655847" y="1472852"/>
            <a:chExt cx="555625" cy="3278504"/>
          </a:xfrm>
        </p:grpSpPr>
        <p:sp>
          <p:nvSpPr>
            <p:cNvPr id="24" name="object 24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5843" y="2073160"/>
              <a:ext cx="555625" cy="1755775"/>
            </a:xfrm>
            <a:custGeom>
              <a:avLst/>
              <a:gdLst/>
              <a:ahLst/>
              <a:cxnLst/>
              <a:rect l="l" t="t" r="r" b="b"/>
              <a:pathLst>
                <a:path w="555625" h="1755775">
                  <a:moveTo>
                    <a:pt x="555447" y="1475778"/>
                  </a:moveTo>
                  <a:lnTo>
                    <a:pt x="551802" y="1430401"/>
                  </a:lnTo>
                  <a:lnTo>
                    <a:pt x="541286" y="1387360"/>
                  </a:lnTo>
                  <a:lnTo>
                    <a:pt x="524446" y="1347216"/>
                  </a:lnTo>
                  <a:lnTo>
                    <a:pt x="501853" y="1310563"/>
                  </a:lnTo>
                  <a:lnTo>
                    <a:pt x="474103" y="1277962"/>
                  </a:lnTo>
                  <a:lnTo>
                    <a:pt x="441731" y="1250010"/>
                  </a:lnTo>
                  <a:lnTo>
                    <a:pt x="405345" y="1227251"/>
                  </a:lnTo>
                  <a:lnTo>
                    <a:pt x="365506" y="1210297"/>
                  </a:lnTo>
                  <a:lnTo>
                    <a:pt x="322770" y="1199692"/>
                  </a:lnTo>
                  <a:lnTo>
                    <a:pt x="277723" y="1196035"/>
                  </a:lnTo>
                  <a:lnTo>
                    <a:pt x="232676" y="1199692"/>
                  </a:lnTo>
                  <a:lnTo>
                    <a:pt x="189941" y="1210297"/>
                  </a:lnTo>
                  <a:lnTo>
                    <a:pt x="150088" y="1227251"/>
                  </a:lnTo>
                  <a:lnTo>
                    <a:pt x="113703" y="1250010"/>
                  </a:lnTo>
                  <a:lnTo>
                    <a:pt x="81343" y="1277962"/>
                  </a:lnTo>
                  <a:lnTo>
                    <a:pt x="53581" y="1310563"/>
                  </a:lnTo>
                  <a:lnTo>
                    <a:pt x="31000" y="1347216"/>
                  </a:lnTo>
                  <a:lnTo>
                    <a:pt x="14160" y="1387360"/>
                  </a:lnTo>
                  <a:lnTo>
                    <a:pt x="3632" y="1430401"/>
                  </a:lnTo>
                  <a:lnTo>
                    <a:pt x="0" y="1475778"/>
                  </a:lnTo>
                  <a:lnTo>
                    <a:pt x="3632" y="1521155"/>
                  </a:lnTo>
                  <a:lnTo>
                    <a:pt x="14160" y="1564195"/>
                  </a:lnTo>
                  <a:lnTo>
                    <a:pt x="31000" y="1604340"/>
                  </a:lnTo>
                  <a:lnTo>
                    <a:pt x="53581" y="1640992"/>
                  </a:lnTo>
                  <a:lnTo>
                    <a:pt x="81343" y="1673580"/>
                  </a:lnTo>
                  <a:lnTo>
                    <a:pt x="113703" y="1701546"/>
                  </a:lnTo>
                  <a:lnTo>
                    <a:pt x="150088" y="1724291"/>
                  </a:lnTo>
                  <a:lnTo>
                    <a:pt x="189941" y="1741258"/>
                  </a:lnTo>
                  <a:lnTo>
                    <a:pt x="232676" y="1751863"/>
                  </a:lnTo>
                  <a:lnTo>
                    <a:pt x="277723" y="1755521"/>
                  </a:lnTo>
                  <a:lnTo>
                    <a:pt x="322770" y="1751863"/>
                  </a:lnTo>
                  <a:lnTo>
                    <a:pt x="365506" y="1741258"/>
                  </a:lnTo>
                  <a:lnTo>
                    <a:pt x="405345" y="1724291"/>
                  </a:lnTo>
                  <a:lnTo>
                    <a:pt x="441731" y="1701546"/>
                  </a:lnTo>
                  <a:lnTo>
                    <a:pt x="474103" y="1673580"/>
                  </a:lnTo>
                  <a:lnTo>
                    <a:pt x="501853" y="1640992"/>
                  </a:lnTo>
                  <a:lnTo>
                    <a:pt x="524446" y="1604340"/>
                  </a:lnTo>
                  <a:lnTo>
                    <a:pt x="541286" y="1564195"/>
                  </a:lnTo>
                  <a:lnTo>
                    <a:pt x="551802" y="1521155"/>
                  </a:lnTo>
                  <a:lnTo>
                    <a:pt x="555447" y="1475778"/>
                  </a:lnTo>
                  <a:close/>
                </a:path>
                <a:path w="555625" h="1755775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755775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3225" y="959953"/>
            <a:ext cx="3860800" cy="4394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0899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46355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neighbor,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8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765810" indent="-228600">
              <a:lnSpc>
                <a:spcPct val="90800"/>
              </a:lnSpc>
              <a:spcBef>
                <a:spcPts val="170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Put the </a:t>
            </a:r>
            <a:r>
              <a:rPr sz="2800" spc="-10" dirty="0">
                <a:latin typeface="Calibri"/>
                <a:cs typeface="Calibri"/>
              </a:rPr>
              <a:t>unvisited </a:t>
            </a:r>
            <a:r>
              <a:rPr sz="2800" spc="-20" dirty="0">
                <a:latin typeface="Calibri"/>
                <a:cs typeface="Calibri"/>
              </a:rPr>
              <a:t>neighbor,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0" dirty="0">
                <a:latin typeface="Cambria Math"/>
                <a:cs typeface="Cambria Math"/>
              </a:rPr>
              <a:t>𝑣</a:t>
            </a:r>
            <a:r>
              <a:rPr sz="3000" spc="75" baseline="-15277" dirty="0">
                <a:latin typeface="Cambria Math"/>
                <a:cs typeface="Cambria Math"/>
              </a:rPr>
              <a:t>8</a:t>
            </a:r>
            <a:r>
              <a:rPr sz="2800" spc="5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the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7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7432" y="1156382"/>
            <a:ext cx="3018155" cy="3334385"/>
            <a:chOff x="687432" y="1156382"/>
            <a:chExt cx="3018155" cy="3334385"/>
          </a:xfrm>
        </p:grpSpPr>
        <p:sp>
          <p:nvSpPr>
            <p:cNvPr id="34" name="object 34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7431" y="1715873"/>
            <a:ext cx="555625" cy="3035300"/>
            <a:chOff x="687431" y="1715873"/>
            <a:chExt cx="555625" cy="3035300"/>
          </a:xfrm>
        </p:grpSpPr>
        <p:sp>
          <p:nvSpPr>
            <p:cNvPr id="39" name="object 39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73794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55847" y="1472852"/>
            <a:ext cx="555625" cy="3278504"/>
            <a:chOff x="5655847" y="1472852"/>
            <a:chExt cx="555625" cy="3278504"/>
          </a:xfrm>
        </p:grpSpPr>
        <p:sp>
          <p:nvSpPr>
            <p:cNvPr id="36" name="object 36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55843" y="2073160"/>
              <a:ext cx="555625" cy="1755775"/>
            </a:xfrm>
            <a:custGeom>
              <a:avLst/>
              <a:gdLst/>
              <a:ahLst/>
              <a:cxnLst/>
              <a:rect l="l" t="t" r="r" b="b"/>
              <a:pathLst>
                <a:path w="555625" h="1755775">
                  <a:moveTo>
                    <a:pt x="555447" y="1475778"/>
                  </a:moveTo>
                  <a:lnTo>
                    <a:pt x="551802" y="1430401"/>
                  </a:lnTo>
                  <a:lnTo>
                    <a:pt x="541286" y="1387360"/>
                  </a:lnTo>
                  <a:lnTo>
                    <a:pt x="524446" y="1347216"/>
                  </a:lnTo>
                  <a:lnTo>
                    <a:pt x="501853" y="1310563"/>
                  </a:lnTo>
                  <a:lnTo>
                    <a:pt x="474103" y="1277962"/>
                  </a:lnTo>
                  <a:lnTo>
                    <a:pt x="441731" y="1250010"/>
                  </a:lnTo>
                  <a:lnTo>
                    <a:pt x="405345" y="1227251"/>
                  </a:lnTo>
                  <a:lnTo>
                    <a:pt x="365506" y="1210297"/>
                  </a:lnTo>
                  <a:lnTo>
                    <a:pt x="322770" y="1199692"/>
                  </a:lnTo>
                  <a:lnTo>
                    <a:pt x="277723" y="1196035"/>
                  </a:lnTo>
                  <a:lnTo>
                    <a:pt x="232676" y="1199692"/>
                  </a:lnTo>
                  <a:lnTo>
                    <a:pt x="189941" y="1210297"/>
                  </a:lnTo>
                  <a:lnTo>
                    <a:pt x="150088" y="1227251"/>
                  </a:lnTo>
                  <a:lnTo>
                    <a:pt x="113703" y="1250010"/>
                  </a:lnTo>
                  <a:lnTo>
                    <a:pt x="81343" y="1277962"/>
                  </a:lnTo>
                  <a:lnTo>
                    <a:pt x="53581" y="1310563"/>
                  </a:lnTo>
                  <a:lnTo>
                    <a:pt x="31000" y="1347216"/>
                  </a:lnTo>
                  <a:lnTo>
                    <a:pt x="14160" y="1387360"/>
                  </a:lnTo>
                  <a:lnTo>
                    <a:pt x="3632" y="1430401"/>
                  </a:lnTo>
                  <a:lnTo>
                    <a:pt x="0" y="1475778"/>
                  </a:lnTo>
                  <a:lnTo>
                    <a:pt x="3632" y="1521155"/>
                  </a:lnTo>
                  <a:lnTo>
                    <a:pt x="14160" y="1564195"/>
                  </a:lnTo>
                  <a:lnTo>
                    <a:pt x="31000" y="1604340"/>
                  </a:lnTo>
                  <a:lnTo>
                    <a:pt x="53581" y="1640992"/>
                  </a:lnTo>
                  <a:lnTo>
                    <a:pt x="81343" y="1673580"/>
                  </a:lnTo>
                  <a:lnTo>
                    <a:pt x="113703" y="1701546"/>
                  </a:lnTo>
                  <a:lnTo>
                    <a:pt x="150088" y="1724291"/>
                  </a:lnTo>
                  <a:lnTo>
                    <a:pt x="189941" y="1741258"/>
                  </a:lnTo>
                  <a:lnTo>
                    <a:pt x="232676" y="1751863"/>
                  </a:lnTo>
                  <a:lnTo>
                    <a:pt x="277723" y="1755521"/>
                  </a:lnTo>
                  <a:lnTo>
                    <a:pt x="322770" y="1751863"/>
                  </a:lnTo>
                  <a:lnTo>
                    <a:pt x="365506" y="1741258"/>
                  </a:lnTo>
                  <a:lnTo>
                    <a:pt x="405345" y="1724291"/>
                  </a:lnTo>
                  <a:lnTo>
                    <a:pt x="441731" y="1701546"/>
                  </a:lnTo>
                  <a:lnTo>
                    <a:pt x="474103" y="1673580"/>
                  </a:lnTo>
                  <a:lnTo>
                    <a:pt x="501853" y="1640992"/>
                  </a:lnTo>
                  <a:lnTo>
                    <a:pt x="524446" y="1604340"/>
                  </a:lnTo>
                  <a:lnTo>
                    <a:pt x="541286" y="1564195"/>
                  </a:lnTo>
                  <a:lnTo>
                    <a:pt x="551802" y="1521155"/>
                  </a:lnTo>
                  <a:lnTo>
                    <a:pt x="555447" y="1475778"/>
                  </a:lnTo>
                  <a:close/>
                </a:path>
                <a:path w="555625" h="1755775">
                  <a:moveTo>
                    <a:pt x="555447" y="875474"/>
                  </a:moveTo>
                  <a:lnTo>
                    <a:pt x="551802" y="830097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60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89"/>
                  </a:lnTo>
                  <a:lnTo>
                    <a:pt x="277723" y="595718"/>
                  </a:lnTo>
                  <a:lnTo>
                    <a:pt x="232676" y="599389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60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97"/>
                  </a:lnTo>
                  <a:lnTo>
                    <a:pt x="0" y="875474"/>
                  </a:lnTo>
                  <a:lnTo>
                    <a:pt x="3632" y="920851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88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59"/>
                  </a:lnTo>
                  <a:lnTo>
                    <a:pt x="277723" y="1155217"/>
                  </a:lnTo>
                  <a:lnTo>
                    <a:pt x="322770" y="1151559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88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51"/>
                  </a:lnTo>
                  <a:lnTo>
                    <a:pt x="555447" y="875474"/>
                  </a:lnTo>
                  <a:close/>
                </a:path>
                <a:path w="555625" h="1755775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7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1458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51" y="1165624"/>
            <a:ext cx="3328670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mbria Math"/>
              <a:cs typeface="Cambria Math"/>
            </a:endParaRPr>
          </a:p>
          <a:p>
            <a:pPr marL="211074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tabLst>
                <a:tab pos="29908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7431" y="1156380"/>
            <a:ext cx="3554729" cy="3594735"/>
            <a:chOff x="687431" y="1156380"/>
            <a:chExt cx="3554729" cy="3594735"/>
          </a:xfrm>
        </p:grpSpPr>
        <p:sp>
          <p:nvSpPr>
            <p:cNvPr id="4" name="object 4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4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14418" y="985249"/>
            <a:ext cx="3893820" cy="4005579"/>
            <a:chOff x="514418" y="985249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4418" y="98524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2856"/>
              <a:ext cx="555625" cy="1755775"/>
            </a:xfrm>
            <a:custGeom>
              <a:avLst/>
              <a:gdLst/>
              <a:ahLst/>
              <a:cxnLst/>
              <a:rect l="l" t="t" r="r" b="b"/>
              <a:pathLst>
                <a:path w="555625" h="1755775">
                  <a:moveTo>
                    <a:pt x="555447" y="1475778"/>
                  </a:moveTo>
                  <a:lnTo>
                    <a:pt x="551802" y="1430401"/>
                  </a:lnTo>
                  <a:lnTo>
                    <a:pt x="541286" y="1387348"/>
                  </a:lnTo>
                  <a:lnTo>
                    <a:pt x="524446" y="1347216"/>
                  </a:lnTo>
                  <a:lnTo>
                    <a:pt x="501853" y="1310563"/>
                  </a:lnTo>
                  <a:lnTo>
                    <a:pt x="474103" y="1277962"/>
                  </a:lnTo>
                  <a:lnTo>
                    <a:pt x="441744" y="1249997"/>
                  </a:lnTo>
                  <a:lnTo>
                    <a:pt x="405345" y="1227251"/>
                  </a:lnTo>
                  <a:lnTo>
                    <a:pt x="365506" y="1210284"/>
                  </a:lnTo>
                  <a:lnTo>
                    <a:pt x="322770" y="1199692"/>
                  </a:lnTo>
                  <a:lnTo>
                    <a:pt x="277723" y="1196022"/>
                  </a:lnTo>
                  <a:lnTo>
                    <a:pt x="232676" y="1199692"/>
                  </a:lnTo>
                  <a:lnTo>
                    <a:pt x="189941" y="1210284"/>
                  </a:lnTo>
                  <a:lnTo>
                    <a:pt x="150088" y="1227251"/>
                  </a:lnTo>
                  <a:lnTo>
                    <a:pt x="113703" y="1249997"/>
                  </a:lnTo>
                  <a:lnTo>
                    <a:pt x="81343" y="1277962"/>
                  </a:lnTo>
                  <a:lnTo>
                    <a:pt x="53581" y="1310563"/>
                  </a:lnTo>
                  <a:lnTo>
                    <a:pt x="31000" y="1347216"/>
                  </a:lnTo>
                  <a:lnTo>
                    <a:pt x="14160" y="1387348"/>
                  </a:lnTo>
                  <a:lnTo>
                    <a:pt x="3632" y="1430401"/>
                  </a:lnTo>
                  <a:lnTo>
                    <a:pt x="0" y="1475778"/>
                  </a:lnTo>
                  <a:lnTo>
                    <a:pt x="3632" y="1521155"/>
                  </a:lnTo>
                  <a:lnTo>
                    <a:pt x="14160" y="1564195"/>
                  </a:lnTo>
                  <a:lnTo>
                    <a:pt x="31000" y="1604327"/>
                  </a:lnTo>
                  <a:lnTo>
                    <a:pt x="53581" y="1640992"/>
                  </a:lnTo>
                  <a:lnTo>
                    <a:pt x="81343" y="1673580"/>
                  </a:lnTo>
                  <a:lnTo>
                    <a:pt x="113703" y="1701546"/>
                  </a:lnTo>
                  <a:lnTo>
                    <a:pt x="150088" y="1724291"/>
                  </a:lnTo>
                  <a:lnTo>
                    <a:pt x="189941" y="1741258"/>
                  </a:lnTo>
                  <a:lnTo>
                    <a:pt x="232676" y="1751863"/>
                  </a:lnTo>
                  <a:lnTo>
                    <a:pt x="277723" y="1755521"/>
                  </a:lnTo>
                  <a:lnTo>
                    <a:pt x="322770" y="1751863"/>
                  </a:lnTo>
                  <a:lnTo>
                    <a:pt x="365506" y="1741258"/>
                  </a:lnTo>
                  <a:lnTo>
                    <a:pt x="405345" y="1724291"/>
                  </a:lnTo>
                  <a:lnTo>
                    <a:pt x="441744" y="1701546"/>
                  </a:lnTo>
                  <a:lnTo>
                    <a:pt x="474103" y="1673580"/>
                  </a:lnTo>
                  <a:lnTo>
                    <a:pt x="501853" y="1640992"/>
                  </a:lnTo>
                  <a:lnTo>
                    <a:pt x="524446" y="1604327"/>
                  </a:lnTo>
                  <a:lnTo>
                    <a:pt x="541286" y="1564195"/>
                  </a:lnTo>
                  <a:lnTo>
                    <a:pt x="551802" y="1521155"/>
                  </a:lnTo>
                  <a:lnTo>
                    <a:pt x="555447" y="1475778"/>
                  </a:lnTo>
                  <a:close/>
                </a:path>
                <a:path w="555625" h="1755775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75577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52646" y="2073159"/>
            <a:ext cx="2008505" cy="1974850"/>
            <a:chOff x="1352646" y="2073159"/>
            <a:chExt cx="2008505" cy="1974850"/>
          </a:xfrm>
        </p:grpSpPr>
        <p:sp>
          <p:nvSpPr>
            <p:cNvPr id="30" name="object 30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1221" y="3159589"/>
              <a:ext cx="925194" cy="859790"/>
            </a:xfrm>
            <a:custGeom>
              <a:avLst/>
              <a:gdLst/>
              <a:ahLst/>
              <a:cxnLst/>
              <a:rect l="l" t="t" r="r" b="b"/>
              <a:pathLst>
                <a:path w="925194" h="859789">
                  <a:moveTo>
                    <a:pt x="924855" y="791535"/>
                  </a:moveTo>
                  <a:lnTo>
                    <a:pt x="923406" y="742060"/>
                  </a:lnTo>
                  <a:lnTo>
                    <a:pt x="922120" y="692580"/>
                  </a:lnTo>
                  <a:lnTo>
                    <a:pt x="920899" y="643097"/>
                  </a:lnTo>
                  <a:lnTo>
                    <a:pt x="919645" y="593615"/>
                  </a:lnTo>
                  <a:lnTo>
                    <a:pt x="918262" y="544138"/>
                  </a:lnTo>
                  <a:lnTo>
                    <a:pt x="916651" y="494669"/>
                  </a:lnTo>
                  <a:lnTo>
                    <a:pt x="914715" y="445211"/>
                  </a:lnTo>
                  <a:lnTo>
                    <a:pt x="912357" y="395767"/>
                  </a:lnTo>
                  <a:lnTo>
                    <a:pt x="907572" y="356199"/>
                  </a:lnTo>
                  <a:lnTo>
                    <a:pt x="898217" y="309261"/>
                  </a:lnTo>
                  <a:lnTo>
                    <a:pt x="886559" y="263173"/>
                  </a:lnTo>
                  <a:lnTo>
                    <a:pt x="874863" y="226152"/>
                  </a:lnTo>
                  <a:lnTo>
                    <a:pt x="847596" y="153188"/>
                  </a:lnTo>
                  <a:lnTo>
                    <a:pt x="827108" y="116789"/>
                  </a:lnTo>
                  <a:lnTo>
                    <a:pt x="724886" y="45230"/>
                  </a:lnTo>
                  <a:lnTo>
                    <a:pt x="715759" y="39121"/>
                  </a:lnTo>
                  <a:lnTo>
                    <a:pt x="658054" y="13665"/>
                  </a:lnTo>
                  <a:lnTo>
                    <a:pt x="587407" y="0"/>
                  </a:lnTo>
                  <a:lnTo>
                    <a:pt x="532399" y="2012"/>
                  </a:lnTo>
                  <a:lnTo>
                    <a:pt x="477374" y="3774"/>
                  </a:lnTo>
                  <a:lnTo>
                    <a:pt x="422357" y="5662"/>
                  </a:lnTo>
                  <a:lnTo>
                    <a:pt x="367374" y="8048"/>
                  </a:lnTo>
                  <a:lnTo>
                    <a:pt x="312450" y="11307"/>
                  </a:lnTo>
                  <a:lnTo>
                    <a:pt x="245647" y="27434"/>
                  </a:lnTo>
                  <a:lnTo>
                    <a:pt x="209050" y="38510"/>
                  </a:lnTo>
                  <a:lnTo>
                    <a:pt x="187470" y="45230"/>
                  </a:lnTo>
                  <a:lnTo>
                    <a:pt x="149976" y="56538"/>
                  </a:lnTo>
                  <a:lnTo>
                    <a:pt x="140370" y="64834"/>
                  </a:lnTo>
                  <a:lnTo>
                    <a:pt x="130611" y="73006"/>
                  </a:lnTo>
                  <a:lnTo>
                    <a:pt x="121160" y="81425"/>
                  </a:lnTo>
                  <a:lnTo>
                    <a:pt x="80569" y="132429"/>
                  </a:lnTo>
                  <a:lnTo>
                    <a:pt x="37494" y="226152"/>
                  </a:lnTo>
                  <a:lnTo>
                    <a:pt x="34233" y="234597"/>
                  </a:lnTo>
                  <a:lnTo>
                    <a:pt x="15875" y="292831"/>
                  </a:lnTo>
                  <a:lnTo>
                    <a:pt x="0" y="361844"/>
                  </a:lnTo>
                  <a:lnTo>
                    <a:pt x="2189" y="416137"/>
                  </a:lnTo>
                  <a:lnTo>
                    <a:pt x="4069" y="470446"/>
                  </a:lnTo>
                  <a:lnTo>
                    <a:pt x="6104" y="524747"/>
                  </a:lnTo>
                  <a:lnTo>
                    <a:pt x="8759" y="579016"/>
                  </a:lnTo>
                  <a:lnTo>
                    <a:pt x="12497" y="633228"/>
                  </a:lnTo>
                  <a:lnTo>
                    <a:pt x="37118" y="685536"/>
                  </a:lnTo>
                  <a:lnTo>
                    <a:pt x="70027" y="721023"/>
                  </a:lnTo>
                  <a:lnTo>
                    <a:pt x="129335" y="764407"/>
                  </a:lnTo>
                  <a:lnTo>
                    <a:pt x="161550" y="785957"/>
                  </a:lnTo>
                  <a:lnTo>
                    <a:pt x="162981" y="785345"/>
                  </a:lnTo>
                  <a:lnTo>
                    <a:pt x="162006" y="781973"/>
                  </a:lnTo>
                  <a:lnTo>
                    <a:pt x="164157" y="779465"/>
                  </a:lnTo>
                  <a:lnTo>
                    <a:pt x="229704" y="805709"/>
                  </a:lnTo>
                  <a:lnTo>
                    <a:pt x="287455" y="825458"/>
                  </a:lnTo>
                  <a:lnTo>
                    <a:pt x="325039" y="836507"/>
                  </a:lnTo>
                  <a:lnTo>
                    <a:pt x="343730" y="842323"/>
                  </a:lnTo>
                  <a:lnTo>
                    <a:pt x="362443" y="848073"/>
                  </a:lnTo>
                  <a:lnTo>
                    <a:pt x="399936" y="859381"/>
                  </a:lnTo>
                  <a:lnTo>
                    <a:pt x="454969" y="857606"/>
                  </a:lnTo>
                  <a:lnTo>
                    <a:pt x="510042" y="856319"/>
                  </a:lnTo>
                  <a:lnTo>
                    <a:pt x="565095" y="854788"/>
                  </a:lnTo>
                  <a:lnTo>
                    <a:pt x="620066" y="852283"/>
                  </a:lnTo>
                  <a:lnTo>
                    <a:pt x="674894" y="848073"/>
                  </a:lnTo>
                  <a:lnTo>
                    <a:pt x="712838" y="838640"/>
                  </a:lnTo>
                  <a:lnTo>
                    <a:pt x="731304" y="831814"/>
                  </a:lnTo>
                  <a:lnTo>
                    <a:pt x="749882" y="825458"/>
                  </a:lnTo>
                  <a:lnTo>
                    <a:pt x="787376" y="814150"/>
                  </a:lnTo>
                  <a:lnTo>
                    <a:pt x="801908" y="793842"/>
                  </a:lnTo>
                  <a:lnTo>
                    <a:pt x="808053" y="784994"/>
                  </a:lnTo>
                  <a:lnTo>
                    <a:pt x="813233" y="779417"/>
                  </a:lnTo>
                  <a:lnTo>
                    <a:pt x="824871" y="768920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67238" y="1778676"/>
            <a:ext cx="2017395" cy="1157605"/>
            <a:chOff x="1567238" y="1778676"/>
            <a:chExt cx="2017395" cy="1157605"/>
          </a:xfrm>
        </p:grpSpPr>
        <p:sp>
          <p:nvSpPr>
            <p:cNvPr id="35" name="object 35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0134" y="1807251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5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0165" y="917016"/>
            <a:ext cx="1137920" cy="1257300"/>
            <a:chOff x="530165" y="917016"/>
            <a:chExt cx="1137920" cy="1257300"/>
          </a:xfrm>
        </p:grpSpPr>
        <p:sp>
          <p:nvSpPr>
            <p:cNvPr id="42" name="object 42"/>
            <p:cNvSpPr/>
            <p:nvPr/>
          </p:nvSpPr>
          <p:spPr>
            <a:xfrm>
              <a:off x="558740" y="945591"/>
              <a:ext cx="845819" cy="986155"/>
            </a:xfrm>
            <a:custGeom>
              <a:avLst/>
              <a:gdLst/>
              <a:ahLst/>
              <a:cxnLst/>
              <a:rect l="l" t="t" r="r" b="b"/>
              <a:pathLst>
                <a:path w="845819" h="986155">
                  <a:moveTo>
                    <a:pt x="387927" y="0"/>
                  </a:moveTo>
                  <a:lnTo>
                    <a:pt x="374100" y="3113"/>
                  </a:lnTo>
                  <a:lnTo>
                    <a:pt x="360292" y="6298"/>
                  </a:lnTo>
                  <a:lnTo>
                    <a:pt x="346447" y="9340"/>
                  </a:lnTo>
                  <a:lnTo>
                    <a:pt x="332509" y="12022"/>
                  </a:lnTo>
                  <a:lnTo>
                    <a:pt x="311432" y="14384"/>
                  </a:lnTo>
                  <a:lnTo>
                    <a:pt x="290037" y="15737"/>
                  </a:lnTo>
                  <a:lnTo>
                    <a:pt x="269096" y="18238"/>
                  </a:lnTo>
                  <a:lnTo>
                    <a:pt x="249381" y="24043"/>
                  </a:lnTo>
                  <a:lnTo>
                    <a:pt x="240267" y="30843"/>
                  </a:lnTo>
                  <a:lnTo>
                    <a:pt x="233939" y="40336"/>
                  </a:lnTo>
                  <a:lnTo>
                    <a:pt x="228404" y="50699"/>
                  </a:lnTo>
                  <a:lnTo>
                    <a:pt x="221672" y="60108"/>
                  </a:lnTo>
                  <a:lnTo>
                    <a:pt x="211577" y="69366"/>
                  </a:lnTo>
                  <a:lnTo>
                    <a:pt x="200697" y="78006"/>
                  </a:lnTo>
                  <a:lnTo>
                    <a:pt x="189914" y="86713"/>
                  </a:lnTo>
                  <a:lnTo>
                    <a:pt x="148682" y="130512"/>
                  </a:lnTo>
                  <a:lnTo>
                    <a:pt x="124691" y="168304"/>
                  </a:lnTo>
                  <a:lnTo>
                    <a:pt x="118749" y="186718"/>
                  </a:lnTo>
                  <a:lnTo>
                    <a:pt x="115408" y="195782"/>
                  </a:lnTo>
                  <a:lnTo>
                    <a:pt x="110836" y="204368"/>
                  </a:lnTo>
                  <a:lnTo>
                    <a:pt x="101395" y="216928"/>
                  </a:lnTo>
                  <a:lnTo>
                    <a:pt x="90790" y="228821"/>
                  </a:lnTo>
                  <a:lnTo>
                    <a:pt x="79817" y="240509"/>
                  </a:lnTo>
                  <a:lnTo>
                    <a:pt x="69272" y="252455"/>
                  </a:lnTo>
                  <a:lnTo>
                    <a:pt x="62158" y="261360"/>
                  </a:lnTo>
                  <a:lnTo>
                    <a:pt x="55251" y="270388"/>
                  </a:lnTo>
                  <a:lnTo>
                    <a:pt x="48428" y="279467"/>
                  </a:lnTo>
                  <a:lnTo>
                    <a:pt x="41563" y="288520"/>
                  </a:lnTo>
                  <a:lnTo>
                    <a:pt x="13854" y="360650"/>
                  </a:lnTo>
                  <a:lnTo>
                    <a:pt x="0" y="396716"/>
                  </a:lnTo>
                  <a:lnTo>
                    <a:pt x="2163" y="452054"/>
                  </a:lnTo>
                  <a:lnTo>
                    <a:pt x="3720" y="507431"/>
                  </a:lnTo>
                  <a:lnTo>
                    <a:pt x="5581" y="562789"/>
                  </a:lnTo>
                  <a:lnTo>
                    <a:pt x="8655" y="618070"/>
                  </a:lnTo>
                  <a:lnTo>
                    <a:pt x="13854" y="673215"/>
                  </a:lnTo>
                  <a:lnTo>
                    <a:pt x="22759" y="710826"/>
                  </a:lnTo>
                  <a:lnTo>
                    <a:pt x="41563" y="745345"/>
                  </a:lnTo>
                  <a:lnTo>
                    <a:pt x="56088" y="763040"/>
                  </a:lnTo>
                  <a:lnTo>
                    <a:pt x="63099" y="772014"/>
                  </a:lnTo>
                  <a:lnTo>
                    <a:pt x="69272" y="781410"/>
                  </a:lnTo>
                  <a:lnTo>
                    <a:pt x="73052" y="790344"/>
                  </a:lnTo>
                  <a:lnTo>
                    <a:pt x="75610" y="799739"/>
                  </a:lnTo>
                  <a:lnTo>
                    <a:pt x="78462" y="808986"/>
                  </a:lnTo>
                  <a:lnTo>
                    <a:pt x="83127" y="817475"/>
                  </a:lnTo>
                  <a:lnTo>
                    <a:pt x="92413" y="827263"/>
                  </a:lnTo>
                  <a:lnTo>
                    <a:pt x="103203" y="835972"/>
                  </a:lnTo>
                  <a:lnTo>
                    <a:pt x="114345" y="844449"/>
                  </a:lnTo>
                  <a:lnTo>
                    <a:pt x="124691" y="853541"/>
                  </a:lnTo>
                  <a:lnTo>
                    <a:pt x="148260" y="879987"/>
                  </a:lnTo>
                  <a:lnTo>
                    <a:pt x="161940" y="897143"/>
                  </a:lnTo>
                  <a:lnTo>
                    <a:pt x="177777" y="910530"/>
                  </a:lnTo>
                  <a:lnTo>
                    <a:pt x="207818" y="925671"/>
                  </a:lnTo>
                  <a:lnTo>
                    <a:pt x="217985" y="929143"/>
                  </a:lnTo>
                  <a:lnTo>
                    <a:pt x="228599" y="931682"/>
                  </a:lnTo>
                  <a:lnTo>
                    <a:pt x="239213" y="934221"/>
                  </a:lnTo>
                  <a:lnTo>
                    <a:pt x="249381" y="937693"/>
                  </a:lnTo>
                  <a:lnTo>
                    <a:pt x="260018" y="943350"/>
                  </a:lnTo>
                  <a:lnTo>
                    <a:pt x="270041" y="949937"/>
                  </a:lnTo>
                  <a:lnTo>
                    <a:pt x="280125" y="956412"/>
                  </a:lnTo>
                  <a:lnTo>
                    <a:pt x="342517" y="977618"/>
                  </a:lnTo>
                  <a:lnTo>
                    <a:pt x="374072" y="985780"/>
                  </a:lnTo>
                  <a:lnTo>
                    <a:pt x="419139" y="983122"/>
                  </a:lnTo>
                  <a:lnTo>
                    <a:pt x="464234" y="980696"/>
                  </a:lnTo>
                  <a:lnTo>
                    <a:pt x="509274" y="977806"/>
                  </a:lnTo>
                  <a:lnTo>
                    <a:pt x="554181" y="973757"/>
                  </a:lnTo>
                  <a:lnTo>
                    <a:pt x="595745" y="961736"/>
                  </a:lnTo>
                  <a:lnTo>
                    <a:pt x="626757" y="934571"/>
                  </a:lnTo>
                  <a:lnTo>
                    <a:pt x="637309" y="925671"/>
                  </a:lnTo>
                  <a:lnTo>
                    <a:pt x="647449" y="919362"/>
                  </a:lnTo>
                  <a:lnTo>
                    <a:pt x="658220" y="913780"/>
                  </a:lnTo>
                  <a:lnTo>
                    <a:pt x="668926" y="908133"/>
                  </a:lnTo>
                  <a:lnTo>
                    <a:pt x="678872" y="901627"/>
                  </a:lnTo>
                  <a:lnTo>
                    <a:pt x="700320" y="884208"/>
                  </a:lnTo>
                  <a:lnTo>
                    <a:pt x="721028" y="866107"/>
                  </a:lnTo>
                  <a:lnTo>
                    <a:pt x="741440" y="847734"/>
                  </a:lnTo>
                  <a:lnTo>
                    <a:pt x="762000" y="829497"/>
                  </a:lnTo>
                  <a:lnTo>
                    <a:pt x="803563" y="793432"/>
                  </a:lnTo>
                  <a:lnTo>
                    <a:pt x="826152" y="734130"/>
                  </a:lnTo>
                  <a:lnTo>
                    <a:pt x="839608" y="693058"/>
                  </a:lnTo>
                  <a:lnTo>
                    <a:pt x="845599" y="643092"/>
                  </a:lnTo>
                  <a:lnTo>
                    <a:pt x="844480" y="624390"/>
                  </a:lnTo>
                  <a:lnTo>
                    <a:pt x="842082" y="602517"/>
                  </a:lnTo>
                  <a:lnTo>
                    <a:pt x="838574" y="576186"/>
                  </a:lnTo>
                  <a:lnTo>
                    <a:pt x="834121" y="544109"/>
                  </a:lnTo>
                  <a:lnTo>
                    <a:pt x="828893" y="504998"/>
                  </a:lnTo>
                  <a:lnTo>
                    <a:pt x="823055" y="457565"/>
                  </a:lnTo>
                  <a:lnTo>
                    <a:pt x="816776" y="400522"/>
                  </a:lnTo>
                  <a:lnTo>
                    <a:pt x="810222" y="332581"/>
                  </a:lnTo>
                  <a:lnTo>
                    <a:pt x="803563" y="252455"/>
                  </a:lnTo>
                  <a:lnTo>
                    <a:pt x="800064" y="242429"/>
                  </a:lnTo>
                  <a:lnTo>
                    <a:pt x="792756" y="233525"/>
                  </a:lnTo>
                  <a:lnTo>
                    <a:pt x="783924" y="225070"/>
                  </a:lnTo>
                  <a:lnTo>
                    <a:pt x="775854" y="216390"/>
                  </a:lnTo>
                  <a:lnTo>
                    <a:pt x="772738" y="207241"/>
                  </a:lnTo>
                  <a:lnTo>
                    <a:pt x="769854" y="198003"/>
                  </a:lnTo>
                  <a:lnTo>
                    <a:pt x="766507" y="188943"/>
                  </a:lnTo>
                  <a:lnTo>
                    <a:pt x="738638" y="144081"/>
                  </a:lnTo>
                  <a:lnTo>
                    <a:pt x="698437" y="102520"/>
                  </a:lnTo>
                  <a:lnTo>
                    <a:pt x="665018" y="84152"/>
                  </a:lnTo>
                  <a:lnTo>
                    <a:pt x="624003" y="65005"/>
                  </a:lnTo>
                  <a:lnTo>
                    <a:pt x="575206" y="53336"/>
                  </a:lnTo>
                  <a:lnTo>
                    <a:pt x="557707" y="50926"/>
                  </a:lnTo>
                  <a:lnTo>
                    <a:pt x="540327" y="48086"/>
                  </a:lnTo>
                  <a:lnTo>
                    <a:pt x="505956" y="40726"/>
                  </a:lnTo>
                  <a:lnTo>
                    <a:pt x="493438" y="37203"/>
                  </a:lnTo>
                  <a:lnTo>
                    <a:pt x="487046" y="36116"/>
                  </a:lnTo>
                  <a:lnTo>
                    <a:pt x="471054" y="3606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6928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51" y="1165624"/>
            <a:ext cx="3328670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mbria Math"/>
              <a:cs typeface="Cambria Math"/>
            </a:endParaRPr>
          </a:p>
          <a:p>
            <a:pPr marL="211074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tabLst>
                <a:tab pos="29908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2681" y="2628898"/>
            <a:ext cx="1238250" cy="1240155"/>
            <a:chOff x="2122681" y="2628898"/>
            <a:chExt cx="1238250" cy="1240155"/>
          </a:xfrm>
        </p:grpSpPr>
        <p:sp>
          <p:nvSpPr>
            <p:cNvPr id="4" name="object 4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7431" y="1156380"/>
            <a:ext cx="3554729" cy="3594735"/>
            <a:chOff x="687431" y="1156380"/>
            <a:chExt cx="3554729" cy="3594735"/>
          </a:xfrm>
        </p:grpSpPr>
        <p:sp>
          <p:nvSpPr>
            <p:cNvPr id="8" name="object 8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4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19086" y="1002249"/>
            <a:ext cx="3893820" cy="4005579"/>
            <a:chOff x="519086" y="1002249"/>
            <a:chExt cx="3893820" cy="4005579"/>
          </a:xfrm>
        </p:grpSpPr>
        <p:sp>
          <p:nvSpPr>
            <p:cNvPr id="15" name="object 15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9086" y="100224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4" name="object 24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5843" y="1472856"/>
              <a:ext cx="555625" cy="1755775"/>
            </a:xfrm>
            <a:custGeom>
              <a:avLst/>
              <a:gdLst/>
              <a:ahLst/>
              <a:cxnLst/>
              <a:rect l="l" t="t" r="r" b="b"/>
              <a:pathLst>
                <a:path w="555625" h="1755775">
                  <a:moveTo>
                    <a:pt x="555447" y="1475778"/>
                  </a:moveTo>
                  <a:lnTo>
                    <a:pt x="551802" y="1430401"/>
                  </a:lnTo>
                  <a:lnTo>
                    <a:pt x="541286" y="1387348"/>
                  </a:lnTo>
                  <a:lnTo>
                    <a:pt x="524446" y="1347216"/>
                  </a:lnTo>
                  <a:lnTo>
                    <a:pt x="501853" y="1310563"/>
                  </a:lnTo>
                  <a:lnTo>
                    <a:pt x="474103" y="1277962"/>
                  </a:lnTo>
                  <a:lnTo>
                    <a:pt x="441744" y="1249997"/>
                  </a:lnTo>
                  <a:lnTo>
                    <a:pt x="405345" y="1227251"/>
                  </a:lnTo>
                  <a:lnTo>
                    <a:pt x="365506" y="1210284"/>
                  </a:lnTo>
                  <a:lnTo>
                    <a:pt x="322770" y="1199692"/>
                  </a:lnTo>
                  <a:lnTo>
                    <a:pt x="277723" y="1196022"/>
                  </a:lnTo>
                  <a:lnTo>
                    <a:pt x="232676" y="1199692"/>
                  </a:lnTo>
                  <a:lnTo>
                    <a:pt x="189941" y="1210284"/>
                  </a:lnTo>
                  <a:lnTo>
                    <a:pt x="150088" y="1227251"/>
                  </a:lnTo>
                  <a:lnTo>
                    <a:pt x="113703" y="1249997"/>
                  </a:lnTo>
                  <a:lnTo>
                    <a:pt x="81343" y="1277962"/>
                  </a:lnTo>
                  <a:lnTo>
                    <a:pt x="53581" y="1310563"/>
                  </a:lnTo>
                  <a:lnTo>
                    <a:pt x="31000" y="1347216"/>
                  </a:lnTo>
                  <a:lnTo>
                    <a:pt x="14160" y="1387348"/>
                  </a:lnTo>
                  <a:lnTo>
                    <a:pt x="3632" y="1430401"/>
                  </a:lnTo>
                  <a:lnTo>
                    <a:pt x="0" y="1475778"/>
                  </a:lnTo>
                  <a:lnTo>
                    <a:pt x="3632" y="1521155"/>
                  </a:lnTo>
                  <a:lnTo>
                    <a:pt x="14160" y="1564195"/>
                  </a:lnTo>
                  <a:lnTo>
                    <a:pt x="31000" y="1604327"/>
                  </a:lnTo>
                  <a:lnTo>
                    <a:pt x="53581" y="1640992"/>
                  </a:lnTo>
                  <a:lnTo>
                    <a:pt x="81343" y="1673580"/>
                  </a:lnTo>
                  <a:lnTo>
                    <a:pt x="113703" y="1701546"/>
                  </a:lnTo>
                  <a:lnTo>
                    <a:pt x="150088" y="1724291"/>
                  </a:lnTo>
                  <a:lnTo>
                    <a:pt x="189941" y="1741258"/>
                  </a:lnTo>
                  <a:lnTo>
                    <a:pt x="232676" y="1751863"/>
                  </a:lnTo>
                  <a:lnTo>
                    <a:pt x="277723" y="1755521"/>
                  </a:lnTo>
                  <a:lnTo>
                    <a:pt x="322770" y="1751863"/>
                  </a:lnTo>
                  <a:lnTo>
                    <a:pt x="365506" y="1741258"/>
                  </a:lnTo>
                  <a:lnTo>
                    <a:pt x="405345" y="1724291"/>
                  </a:lnTo>
                  <a:lnTo>
                    <a:pt x="441744" y="1701546"/>
                  </a:lnTo>
                  <a:lnTo>
                    <a:pt x="474103" y="1673580"/>
                  </a:lnTo>
                  <a:lnTo>
                    <a:pt x="501853" y="1640992"/>
                  </a:lnTo>
                  <a:lnTo>
                    <a:pt x="524446" y="1604327"/>
                  </a:lnTo>
                  <a:lnTo>
                    <a:pt x="541286" y="1564195"/>
                  </a:lnTo>
                  <a:lnTo>
                    <a:pt x="551802" y="1521155"/>
                  </a:lnTo>
                  <a:lnTo>
                    <a:pt x="555447" y="1475778"/>
                  </a:lnTo>
                  <a:close/>
                </a:path>
                <a:path w="555625" h="1755775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75577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3225" y="959953"/>
            <a:ext cx="3848100" cy="2019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0302" y="2051992"/>
            <a:ext cx="1677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890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7432" y="1156382"/>
            <a:ext cx="2897505" cy="2891790"/>
            <a:chOff x="687432" y="1156382"/>
            <a:chExt cx="2897505" cy="2891790"/>
          </a:xfrm>
        </p:grpSpPr>
        <p:sp>
          <p:nvSpPr>
            <p:cNvPr id="33" name="object 33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221" y="3159589"/>
              <a:ext cx="925194" cy="859790"/>
            </a:xfrm>
            <a:custGeom>
              <a:avLst/>
              <a:gdLst/>
              <a:ahLst/>
              <a:cxnLst/>
              <a:rect l="l" t="t" r="r" b="b"/>
              <a:pathLst>
                <a:path w="925194" h="859789">
                  <a:moveTo>
                    <a:pt x="924855" y="791535"/>
                  </a:moveTo>
                  <a:lnTo>
                    <a:pt x="923406" y="742060"/>
                  </a:lnTo>
                  <a:lnTo>
                    <a:pt x="922120" y="692580"/>
                  </a:lnTo>
                  <a:lnTo>
                    <a:pt x="920899" y="643097"/>
                  </a:lnTo>
                  <a:lnTo>
                    <a:pt x="919645" y="593615"/>
                  </a:lnTo>
                  <a:lnTo>
                    <a:pt x="918262" y="544138"/>
                  </a:lnTo>
                  <a:lnTo>
                    <a:pt x="916651" y="494669"/>
                  </a:lnTo>
                  <a:lnTo>
                    <a:pt x="914715" y="445211"/>
                  </a:lnTo>
                  <a:lnTo>
                    <a:pt x="912357" y="395767"/>
                  </a:lnTo>
                  <a:lnTo>
                    <a:pt x="907572" y="356199"/>
                  </a:lnTo>
                  <a:lnTo>
                    <a:pt x="898217" y="309261"/>
                  </a:lnTo>
                  <a:lnTo>
                    <a:pt x="886559" y="263173"/>
                  </a:lnTo>
                  <a:lnTo>
                    <a:pt x="874863" y="226152"/>
                  </a:lnTo>
                  <a:lnTo>
                    <a:pt x="847596" y="153188"/>
                  </a:lnTo>
                  <a:lnTo>
                    <a:pt x="827108" y="116789"/>
                  </a:lnTo>
                  <a:lnTo>
                    <a:pt x="724886" y="45230"/>
                  </a:lnTo>
                  <a:lnTo>
                    <a:pt x="715759" y="39121"/>
                  </a:lnTo>
                  <a:lnTo>
                    <a:pt x="658054" y="13665"/>
                  </a:lnTo>
                  <a:lnTo>
                    <a:pt x="587407" y="0"/>
                  </a:lnTo>
                  <a:lnTo>
                    <a:pt x="532399" y="2012"/>
                  </a:lnTo>
                  <a:lnTo>
                    <a:pt x="477374" y="3774"/>
                  </a:lnTo>
                  <a:lnTo>
                    <a:pt x="422357" y="5662"/>
                  </a:lnTo>
                  <a:lnTo>
                    <a:pt x="367374" y="8048"/>
                  </a:lnTo>
                  <a:lnTo>
                    <a:pt x="312450" y="11307"/>
                  </a:lnTo>
                  <a:lnTo>
                    <a:pt x="245647" y="27434"/>
                  </a:lnTo>
                  <a:lnTo>
                    <a:pt x="209050" y="38510"/>
                  </a:lnTo>
                  <a:lnTo>
                    <a:pt x="187470" y="45230"/>
                  </a:lnTo>
                  <a:lnTo>
                    <a:pt x="149976" y="56538"/>
                  </a:lnTo>
                  <a:lnTo>
                    <a:pt x="140370" y="64834"/>
                  </a:lnTo>
                  <a:lnTo>
                    <a:pt x="130611" y="73006"/>
                  </a:lnTo>
                  <a:lnTo>
                    <a:pt x="121160" y="81425"/>
                  </a:lnTo>
                  <a:lnTo>
                    <a:pt x="80569" y="132429"/>
                  </a:lnTo>
                  <a:lnTo>
                    <a:pt x="37494" y="226152"/>
                  </a:lnTo>
                  <a:lnTo>
                    <a:pt x="34233" y="234597"/>
                  </a:lnTo>
                  <a:lnTo>
                    <a:pt x="15875" y="292831"/>
                  </a:lnTo>
                  <a:lnTo>
                    <a:pt x="0" y="361844"/>
                  </a:lnTo>
                  <a:lnTo>
                    <a:pt x="2189" y="416137"/>
                  </a:lnTo>
                  <a:lnTo>
                    <a:pt x="4069" y="470446"/>
                  </a:lnTo>
                  <a:lnTo>
                    <a:pt x="6104" y="524747"/>
                  </a:lnTo>
                  <a:lnTo>
                    <a:pt x="8759" y="579016"/>
                  </a:lnTo>
                  <a:lnTo>
                    <a:pt x="12497" y="633228"/>
                  </a:lnTo>
                  <a:lnTo>
                    <a:pt x="37118" y="685536"/>
                  </a:lnTo>
                  <a:lnTo>
                    <a:pt x="70027" y="721023"/>
                  </a:lnTo>
                  <a:lnTo>
                    <a:pt x="129335" y="764407"/>
                  </a:lnTo>
                  <a:lnTo>
                    <a:pt x="161550" y="785957"/>
                  </a:lnTo>
                  <a:lnTo>
                    <a:pt x="162981" y="785345"/>
                  </a:lnTo>
                  <a:lnTo>
                    <a:pt x="162006" y="781973"/>
                  </a:lnTo>
                  <a:lnTo>
                    <a:pt x="164157" y="779465"/>
                  </a:lnTo>
                  <a:lnTo>
                    <a:pt x="229704" y="805709"/>
                  </a:lnTo>
                  <a:lnTo>
                    <a:pt x="287455" y="825458"/>
                  </a:lnTo>
                  <a:lnTo>
                    <a:pt x="325039" y="836507"/>
                  </a:lnTo>
                  <a:lnTo>
                    <a:pt x="343730" y="842323"/>
                  </a:lnTo>
                  <a:lnTo>
                    <a:pt x="362443" y="848073"/>
                  </a:lnTo>
                  <a:lnTo>
                    <a:pt x="399936" y="859381"/>
                  </a:lnTo>
                  <a:lnTo>
                    <a:pt x="454969" y="857606"/>
                  </a:lnTo>
                  <a:lnTo>
                    <a:pt x="510042" y="856319"/>
                  </a:lnTo>
                  <a:lnTo>
                    <a:pt x="565095" y="854788"/>
                  </a:lnTo>
                  <a:lnTo>
                    <a:pt x="620066" y="852283"/>
                  </a:lnTo>
                  <a:lnTo>
                    <a:pt x="674894" y="848073"/>
                  </a:lnTo>
                  <a:lnTo>
                    <a:pt x="712838" y="838640"/>
                  </a:lnTo>
                  <a:lnTo>
                    <a:pt x="731304" y="831814"/>
                  </a:lnTo>
                  <a:lnTo>
                    <a:pt x="749882" y="825458"/>
                  </a:lnTo>
                  <a:lnTo>
                    <a:pt x="787376" y="814150"/>
                  </a:lnTo>
                  <a:lnTo>
                    <a:pt x="801908" y="793842"/>
                  </a:lnTo>
                  <a:lnTo>
                    <a:pt x="808053" y="784994"/>
                  </a:lnTo>
                  <a:lnTo>
                    <a:pt x="813233" y="779417"/>
                  </a:lnTo>
                  <a:lnTo>
                    <a:pt x="824871" y="768920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10134" y="1807251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5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8740" y="945591"/>
            <a:ext cx="845819" cy="986155"/>
          </a:xfrm>
          <a:custGeom>
            <a:avLst/>
            <a:gdLst/>
            <a:ahLst/>
            <a:cxnLst/>
            <a:rect l="l" t="t" r="r" b="b"/>
            <a:pathLst>
              <a:path w="845819" h="986155">
                <a:moveTo>
                  <a:pt x="387927" y="0"/>
                </a:moveTo>
                <a:lnTo>
                  <a:pt x="374100" y="3113"/>
                </a:lnTo>
                <a:lnTo>
                  <a:pt x="360292" y="6298"/>
                </a:lnTo>
                <a:lnTo>
                  <a:pt x="346447" y="9340"/>
                </a:lnTo>
                <a:lnTo>
                  <a:pt x="332509" y="12022"/>
                </a:lnTo>
                <a:lnTo>
                  <a:pt x="311432" y="14384"/>
                </a:lnTo>
                <a:lnTo>
                  <a:pt x="290037" y="15737"/>
                </a:lnTo>
                <a:lnTo>
                  <a:pt x="269096" y="18238"/>
                </a:lnTo>
                <a:lnTo>
                  <a:pt x="249381" y="24043"/>
                </a:lnTo>
                <a:lnTo>
                  <a:pt x="240267" y="30843"/>
                </a:lnTo>
                <a:lnTo>
                  <a:pt x="233939" y="40336"/>
                </a:lnTo>
                <a:lnTo>
                  <a:pt x="228404" y="50699"/>
                </a:lnTo>
                <a:lnTo>
                  <a:pt x="221672" y="60108"/>
                </a:lnTo>
                <a:lnTo>
                  <a:pt x="211577" y="69366"/>
                </a:lnTo>
                <a:lnTo>
                  <a:pt x="200697" y="78006"/>
                </a:lnTo>
                <a:lnTo>
                  <a:pt x="189914" y="86713"/>
                </a:lnTo>
                <a:lnTo>
                  <a:pt x="148682" y="130512"/>
                </a:lnTo>
                <a:lnTo>
                  <a:pt x="124691" y="168304"/>
                </a:lnTo>
                <a:lnTo>
                  <a:pt x="118749" y="186718"/>
                </a:lnTo>
                <a:lnTo>
                  <a:pt x="115408" y="195782"/>
                </a:lnTo>
                <a:lnTo>
                  <a:pt x="110836" y="204368"/>
                </a:lnTo>
                <a:lnTo>
                  <a:pt x="101395" y="216928"/>
                </a:lnTo>
                <a:lnTo>
                  <a:pt x="90790" y="228821"/>
                </a:lnTo>
                <a:lnTo>
                  <a:pt x="79817" y="240509"/>
                </a:lnTo>
                <a:lnTo>
                  <a:pt x="69272" y="252455"/>
                </a:lnTo>
                <a:lnTo>
                  <a:pt x="62158" y="261360"/>
                </a:lnTo>
                <a:lnTo>
                  <a:pt x="55251" y="270388"/>
                </a:lnTo>
                <a:lnTo>
                  <a:pt x="48428" y="279467"/>
                </a:lnTo>
                <a:lnTo>
                  <a:pt x="41563" y="288520"/>
                </a:lnTo>
                <a:lnTo>
                  <a:pt x="13854" y="360650"/>
                </a:lnTo>
                <a:lnTo>
                  <a:pt x="0" y="396716"/>
                </a:lnTo>
                <a:lnTo>
                  <a:pt x="2163" y="452054"/>
                </a:lnTo>
                <a:lnTo>
                  <a:pt x="3720" y="507431"/>
                </a:lnTo>
                <a:lnTo>
                  <a:pt x="5581" y="562789"/>
                </a:lnTo>
                <a:lnTo>
                  <a:pt x="8655" y="618070"/>
                </a:lnTo>
                <a:lnTo>
                  <a:pt x="13854" y="673215"/>
                </a:lnTo>
                <a:lnTo>
                  <a:pt x="22759" y="710826"/>
                </a:lnTo>
                <a:lnTo>
                  <a:pt x="41563" y="745345"/>
                </a:lnTo>
                <a:lnTo>
                  <a:pt x="56088" y="763040"/>
                </a:lnTo>
                <a:lnTo>
                  <a:pt x="63099" y="772014"/>
                </a:lnTo>
                <a:lnTo>
                  <a:pt x="69272" y="781410"/>
                </a:lnTo>
                <a:lnTo>
                  <a:pt x="73052" y="790344"/>
                </a:lnTo>
                <a:lnTo>
                  <a:pt x="75610" y="799739"/>
                </a:lnTo>
                <a:lnTo>
                  <a:pt x="78462" y="808986"/>
                </a:lnTo>
                <a:lnTo>
                  <a:pt x="83127" y="817475"/>
                </a:lnTo>
                <a:lnTo>
                  <a:pt x="92413" y="827263"/>
                </a:lnTo>
                <a:lnTo>
                  <a:pt x="103203" y="835972"/>
                </a:lnTo>
                <a:lnTo>
                  <a:pt x="114345" y="844449"/>
                </a:lnTo>
                <a:lnTo>
                  <a:pt x="124691" y="853541"/>
                </a:lnTo>
                <a:lnTo>
                  <a:pt x="148260" y="879987"/>
                </a:lnTo>
                <a:lnTo>
                  <a:pt x="161940" y="897143"/>
                </a:lnTo>
                <a:lnTo>
                  <a:pt x="177777" y="910530"/>
                </a:lnTo>
                <a:lnTo>
                  <a:pt x="207818" y="925671"/>
                </a:lnTo>
                <a:lnTo>
                  <a:pt x="217985" y="929143"/>
                </a:lnTo>
                <a:lnTo>
                  <a:pt x="228599" y="931682"/>
                </a:lnTo>
                <a:lnTo>
                  <a:pt x="239213" y="934221"/>
                </a:lnTo>
                <a:lnTo>
                  <a:pt x="249381" y="937693"/>
                </a:lnTo>
                <a:lnTo>
                  <a:pt x="260018" y="943350"/>
                </a:lnTo>
                <a:lnTo>
                  <a:pt x="270041" y="949937"/>
                </a:lnTo>
                <a:lnTo>
                  <a:pt x="280125" y="956412"/>
                </a:lnTo>
                <a:lnTo>
                  <a:pt x="342517" y="977618"/>
                </a:lnTo>
                <a:lnTo>
                  <a:pt x="374072" y="985780"/>
                </a:lnTo>
                <a:lnTo>
                  <a:pt x="419139" y="983122"/>
                </a:lnTo>
                <a:lnTo>
                  <a:pt x="464234" y="980696"/>
                </a:lnTo>
                <a:lnTo>
                  <a:pt x="509274" y="977806"/>
                </a:lnTo>
                <a:lnTo>
                  <a:pt x="554181" y="973757"/>
                </a:lnTo>
                <a:lnTo>
                  <a:pt x="595745" y="961736"/>
                </a:lnTo>
                <a:lnTo>
                  <a:pt x="626757" y="934571"/>
                </a:lnTo>
                <a:lnTo>
                  <a:pt x="637309" y="925671"/>
                </a:lnTo>
                <a:lnTo>
                  <a:pt x="647449" y="919362"/>
                </a:lnTo>
                <a:lnTo>
                  <a:pt x="658220" y="913780"/>
                </a:lnTo>
                <a:lnTo>
                  <a:pt x="668926" y="908133"/>
                </a:lnTo>
                <a:lnTo>
                  <a:pt x="678872" y="901627"/>
                </a:lnTo>
                <a:lnTo>
                  <a:pt x="700320" y="884208"/>
                </a:lnTo>
                <a:lnTo>
                  <a:pt x="721028" y="866107"/>
                </a:lnTo>
                <a:lnTo>
                  <a:pt x="741440" y="847734"/>
                </a:lnTo>
                <a:lnTo>
                  <a:pt x="762000" y="829497"/>
                </a:lnTo>
                <a:lnTo>
                  <a:pt x="803563" y="793432"/>
                </a:lnTo>
                <a:lnTo>
                  <a:pt x="826152" y="734130"/>
                </a:lnTo>
                <a:lnTo>
                  <a:pt x="839608" y="693058"/>
                </a:lnTo>
                <a:lnTo>
                  <a:pt x="845599" y="643092"/>
                </a:lnTo>
                <a:lnTo>
                  <a:pt x="844480" y="624390"/>
                </a:lnTo>
                <a:lnTo>
                  <a:pt x="842082" y="602517"/>
                </a:lnTo>
                <a:lnTo>
                  <a:pt x="838574" y="576186"/>
                </a:lnTo>
                <a:lnTo>
                  <a:pt x="834121" y="544109"/>
                </a:lnTo>
                <a:lnTo>
                  <a:pt x="828893" y="504998"/>
                </a:lnTo>
                <a:lnTo>
                  <a:pt x="823055" y="457565"/>
                </a:lnTo>
                <a:lnTo>
                  <a:pt x="816776" y="400522"/>
                </a:lnTo>
                <a:lnTo>
                  <a:pt x="810222" y="332581"/>
                </a:lnTo>
                <a:lnTo>
                  <a:pt x="803563" y="252455"/>
                </a:lnTo>
                <a:lnTo>
                  <a:pt x="800064" y="242429"/>
                </a:lnTo>
                <a:lnTo>
                  <a:pt x="792756" y="233525"/>
                </a:lnTo>
                <a:lnTo>
                  <a:pt x="783924" y="225070"/>
                </a:lnTo>
                <a:lnTo>
                  <a:pt x="775854" y="216390"/>
                </a:lnTo>
                <a:lnTo>
                  <a:pt x="772738" y="207241"/>
                </a:lnTo>
                <a:lnTo>
                  <a:pt x="769854" y="198003"/>
                </a:lnTo>
                <a:lnTo>
                  <a:pt x="766507" y="188943"/>
                </a:lnTo>
                <a:lnTo>
                  <a:pt x="738638" y="144081"/>
                </a:lnTo>
                <a:lnTo>
                  <a:pt x="698437" y="102520"/>
                </a:lnTo>
                <a:lnTo>
                  <a:pt x="665018" y="84152"/>
                </a:lnTo>
                <a:lnTo>
                  <a:pt x="624003" y="65005"/>
                </a:lnTo>
                <a:lnTo>
                  <a:pt x="575206" y="53336"/>
                </a:lnTo>
                <a:lnTo>
                  <a:pt x="557707" y="50926"/>
                </a:lnTo>
                <a:lnTo>
                  <a:pt x="540327" y="48086"/>
                </a:lnTo>
                <a:lnTo>
                  <a:pt x="505956" y="40726"/>
                </a:lnTo>
                <a:lnTo>
                  <a:pt x="493438" y="37203"/>
                </a:lnTo>
                <a:lnTo>
                  <a:pt x="487046" y="36116"/>
                </a:lnTo>
                <a:lnTo>
                  <a:pt x="471054" y="36065"/>
                </a:lnTo>
              </a:path>
            </a:pathLst>
          </a:custGeom>
          <a:ln w="571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88489" y="1276663"/>
            <a:ext cx="1951355" cy="52324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Calibri"/>
                <a:cs typeface="Calibri"/>
              </a:rPr>
              <a:t>violation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845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851" y="1165624"/>
            <a:ext cx="3328670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mbria Math"/>
              <a:cs typeface="Cambria Math"/>
            </a:endParaRPr>
          </a:p>
          <a:p>
            <a:pPr marL="211074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tabLst>
                <a:tab pos="299085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0"/>
            <a:ext cx="3554729" cy="3594735"/>
            <a:chOff x="687431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9086" y="1002249"/>
            <a:ext cx="3893820" cy="4005579"/>
            <a:chOff x="519086" y="1002249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9086" y="100224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2856"/>
              <a:ext cx="555625" cy="1755775"/>
            </a:xfrm>
            <a:custGeom>
              <a:avLst/>
              <a:gdLst/>
              <a:ahLst/>
              <a:cxnLst/>
              <a:rect l="l" t="t" r="r" b="b"/>
              <a:pathLst>
                <a:path w="555625" h="1755775">
                  <a:moveTo>
                    <a:pt x="555447" y="1475778"/>
                  </a:moveTo>
                  <a:lnTo>
                    <a:pt x="551802" y="1430401"/>
                  </a:lnTo>
                  <a:lnTo>
                    <a:pt x="541286" y="1387348"/>
                  </a:lnTo>
                  <a:lnTo>
                    <a:pt x="524446" y="1347216"/>
                  </a:lnTo>
                  <a:lnTo>
                    <a:pt x="501853" y="1310563"/>
                  </a:lnTo>
                  <a:lnTo>
                    <a:pt x="474103" y="1277962"/>
                  </a:lnTo>
                  <a:lnTo>
                    <a:pt x="441744" y="1249997"/>
                  </a:lnTo>
                  <a:lnTo>
                    <a:pt x="405345" y="1227251"/>
                  </a:lnTo>
                  <a:lnTo>
                    <a:pt x="365506" y="1210284"/>
                  </a:lnTo>
                  <a:lnTo>
                    <a:pt x="322770" y="1199692"/>
                  </a:lnTo>
                  <a:lnTo>
                    <a:pt x="277723" y="1196022"/>
                  </a:lnTo>
                  <a:lnTo>
                    <a:pt x="232676" y="1199692"/>
                  </a:lnTo>
                  <a:lnTo>
                    <a:pt x="189941" y="1210284"/>
                  </a:lnTo>
                  <a:lnTo>
                    <a:pt x="150088" y="1227251"/>
                  </a:lnTo>
                  <a:lnTo>
                    <a:pt x="113703" y="1249997"/>
                  </a:lnTo>
                  <a:lnTo>
                    <a:pt x="81343" y="1277962"/>
                  </a:lnTo>
                  <a:lnTo>
                    <a:pt x="53581" y="1310563"/>
                  </a:lnTo>
                  <a:lnTo>
                    <a:pt x="31000" y="1347216"/>
                  </a:lnTo>
                  <a:lnTo>
                    <a:pt x="14160" y="1387348"/>
                  </a:lnTo>
                  <a:lnTo>
                    <a:pt x="3632" y="1430401"/>
                  </a:lnTo>
                  <a:lnTo>
                    <a:pt x="0" y="1475778"/>
                  </a:lnTo>
                  <a:lnTo>
                    <a:pt x="3632" y="1521155"/>
                  </a:lnTo>
                  <a:lnTo>
                    <a:pt x="14160" y="1564195"/>
                  </a:lnTo>
                  <a:lnTo>
                    <a:pt x="31000" y="1604327"/>
                  </a:lnTo>
                  <a:lnTo>
                    <a:pt x="53581" y="1640992"/>
                  </a:lnTo>
                  <a:lnTo>
                    <a:pt x="81343" y="1673580"/>
                  </a:lnTo>
                  <a:lnTo>
                    <a:pt x="113703" y="1701546"/>
                  </a:lnTo>
                  <a:lnTo>
                    <a:pt x="150088" y="1724291"/>
                  </a:lnTo>
                  <a:lnTo>
                    <a:pt x="189941" y="1741258"/>
                  </a:lnTo>
                  <a:lnTo>
                    <a:pt x="232676" y="1751863"/>
                  </a:lnTo>
                  <a:lnTo>
                    <a:pt x="277723" y="1755521"/>
                  </a:lnTo>
                  <a:lnTo>
                    <a:pt x="322770" y="1751863"/>
                  </a:lnTo>
                  <a:lnTo>
                    <a:pt x="365506" y="1741258"/>
                  </a:lnTo>
                  <a:lnTo>
                    <a:pt x="405345" y="1724291"/>
                  </a:lnTo>
                  <a:lnTo>
                    <a:pt x="441744" y="1701546"/>
                  </a:lnTo>
                  <a:lnTo>
                    <a:pt x="474103" y="1673580"/>
                  </a:lnTo>
                  <a:lnTo>
                    <a:pt x="501853" y="1640992"/>
                  </a:lnTo>
                  <a:lnTo>
                    <a:pt x="524446" y="1604327"/>
                  </a:lnTo>
                  <a:lnTo>
                    <a:pt x="541286" y="1564195"/>
                  </a:lnTo>
                  <a:lnTo>
                    <a:pt x="551802" y="1521155"/>
                  </a:lnTo>
                  <a:lnTo>
                    <a:pt x="555447" y="1475778"/>
                  </a:lnTo>
                  <a:close/>
                </a:path>
                <a:path w="555625" h="1755775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75577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3225" y="959953"/>
            <a:ext cx="38481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1193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Do not put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42481" y="1614886"/>
            <a:ext cx="2218690" cy="1017905"/>
            <a:chOff x="1142481" y="1614886"/>
            <a:chExt cx="2218690" cy="1017905"/>
          </a:xfrm>
        </p:grpSpPr>
        <p:sp>
          <p:nvSpPr>
            <p:cNvPr id="29" name="object 29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67238" y="2073159"/>
            <a:ext cx="1257300" cy="560070"/>
            <a:chOff x="1567238" y="2073159"/>
            <a:chExt cx="1257300" cy="560070"/>
          </a:xfrm>
        </p:grpSpPr>
        <p:sp>
          <p:nvSpPr>
            <p:cNvPr id="33" name="object 33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0165" y="917016"/>
            <a:ext cx="3054350" cy="3130550"/>
            <a:chOff x="530165" y="917016"/>
            <a:chExt cx="3054350" cy="3130550"/>
          </a:xfrm>
        </p:grpSpPr>
        <p:sp>
          <p:nvSpPr>
            <p:cNvPr id="39" name="object 3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8740" y="945591"/>
              <a:ext cx="845819" cy="986155"/>
            </a:xfrm>
            <a:custGeom>
              <a:avLst/>
              <a:gdLst/>
              <a:ahLst/>
              <a:cxnLst/>
              <a:rect l="l" t="t" r="r" b="b"/>
              <a:pathLst>
                <a:path w="845819" h="986155">
                  <a:moveTo>
                    <a:pt x="387927" y="0"/>
                  </a:moveTo>
                  <a:lnTo>
                    <a:pt x="374100" y="3113"/>
                  </a:lnTo>
                  <a:lnTo>
                    <a:pt x="360292" y="6298"/>
                  </a:lnTo>
                  <a:lnTo>
                    <a:pt x="346447" y="9340"/>
                  </a:lnTo>
                  <a:lnTo>
                    <a:pt x="332509" y="12022"/>
                  </a:lnTo>
                  <a:lnTo>
                    <a:pt x="311432" y="14384"/>
                  </a:lnTo>
                  <a:lnTo>
                    <a:pt x="290037" y="15737"/>
                  </a:lnTo>
                  <a:lnTo>
                    <a:pt x="269096" y="18238"/>
                  </a:lnTo>
                  <a:lnTo>
                    <a:pt x="249381" y="24043"/>
                  </a:lnTo>
                  <a:lnTo>
                    <a:pt x="240267" y="30843"/>
                  </a:lnTo>
                  <a:lnTo>
                    <a:pt x="233939" y="40336"/>
                  </a:lnTo>
                  <a:lnTo>
                    <a:pt x="228404" y="50699"/>
                  </a:lnTo>
                  <a:lnTo>
                    <a:pt x="221672" y="60108"/>
                  </a:lnTo>
                  <a:lnTo>
                    <a:pt x="211577" y="69366"/>
                  </a:lnTo>
                  <a:lnTo>
                    <a:pt x="200697" y="78006"/>
                  </a:lnTo>
                  <a:lnTo>
                    <a:pt x="189914" y="86713"/>
                  </a:lnTo>
                  <a:lnTo>
                    <a:pt x="148682" y="130512"/>
                  </a:lnTo>
                  <a:lnTo>
                    <a:pt x="124691" y="168304"/>
                  </a:lnTo>
                  <a:lnTo>
                    <a:pt x="118749" y="186718"/>
                  </a:lnTo>
                  <a:lnTo>
                    <a:pt x="115408" y="195782"/>
                  </a:lnTo>
                  <a:lnTo>
                    <a:pt x="110836" y="204368"/>
                  </a:lnTo>
                  <a:lnTo>
                    <a:pt x="101395" y="216928"/>
                  </a:lnTo>
                  <a:lnTo>
                    <a:pt x="90790" y="228821"/>
                  </a:lnTo>
                  <a:lnTo>
                    <a:pt x="79817" y="240509"/>
                  </a:lnTo>
                  <a:lnTo>
                    <a:pt x="69272" y="252455"/>
                  </a:lnTo>
                  <a:lnTo>
                    <a:pt x="62158" y="261360"/>
                  </a:lnTo>
                  <a:lnTo>
                    <a:pt x="55251" y="270388"/>
                  </a:lnTo>
                  <a:lnTo>
                    <a:pt x="48428" y="279467"/>
                  </a:lnTo>
                  <a:lnTo>
                    <a:pt x="41563" y="288520"/>
                  </a:lnTo>
                  <a:lnTo>
                    <a:pt x="13854" y="360650"/>
                  </a:lnTo>
                  <a:lnTo>
                    <a:pt x="0" y="396716"/>
                  </a:lnTo>
                  <a:lnTo>
                    <a:pt x="2163" y="452054"/>
                  </a:lnTo>
                  <a:lnTo>
                    <a:pt x="3720" y="507431"/>
                  </a:lnTo>
                  <a:lnTo>
                    <a:pt x="5581" y="562789"/>
                  </a:lnTo>
                  <a:lnTo>
                    <a:pt x="8655" y="618070"/>
                  </a:lnTo>
                  <a:lnTo>
                    <a:pt x="13854" y="673215"/>
                  </a:lnTo>
                  <a:lnTo>
                    <a:pt x="22759" y="710826"/>
                  </a:lnTo>
                  <a:lnTo>
                    <a:pt x="41563" y="745345"/>
                  </a:lnTo>
                  <a:lnTo>
                    <a:pt x="56088" y="763040"/>
                  </a:lnTo>
                  <a:lnTo>
                    <a:pt x="63099" y="772014"/>
                  </a:lnTo>
                  <a:lnTo>
                    <a:pt x="69272" y="781410"/>
                  </a:lnTo>
                  <a:lnTo>
                    <a:pt x="73052" y="790344"/>
                  </a:lnTo>
                  <a:lnTo>
                    <a:pt x="75610" y="799739"/>
                  </a:lnTo>
                  <a:lnTo>
                    <a:pt x="78462" y="808986"/>
                  </a:lnTo>
                  <a:lnTo>
                    <a:pt x="83127" y="817475"/>
                  </a:lnTo>
                  <a:lnTo>
                    <a:pt x="92413" y="827263"/>
                  </a:lnTo>
                  <a:lnTo>
                    <a:pt x="103203" y="835972"/>
                  </a:lnTo>
                  <a:lnTo>
                    <a:pt x="114345" y="844449"/>
                  </a:lnTo>
                  <a:lnTo>
                    <a:pt x="124691" y="853541"/>
                  </a:lnTo>
                  <a:lnTo>
                    <a:pt x="148260" y="879987"/>
                  </a:lnTo>
                  <a:lnTo>
                    <a:pt x="161940" y="897143"/>
                  </a:lnTo>
                  <a:lnTo>
                    <a:pt x="177777" y="910530"/>
                  </a:lnTo>
                  <a:lnTo>
                    <a:pt x="207818" y="925671"/>
                  </a:lnTo>
                  <a:lnTo>
                    <a:pt x="217985" y="929143"/>
                  </a:lnTo>
                  <a:lnTo>
                    <a:pt x="228599" y="931682"/>
                  </a:lnTo>
                  <a:lnTo>
                    <a:pt x="239213" y="934221"/>
                  </a:lnTo>
                  <a:lnTo>
                    <a:pt x="249381" y="937693"/>
                  </a:lnTo>
                  <a:lnTo>
                    <a:pt x="260018" y="943350"/>
                  </a:lnTo>
                  <a:lnTo>
                    <a:pt x="270041" y="949937"/>
                  </a:lnTo>
                  <a:lnTo>
                    <a:pt x="280125" y="956412"/>
                  </a:lnTo>
                  <a:lnTo>
                    <a:pt x="342517" y="977618"/>
                  </a:lnTo>
                  <a:lnTo>
                    <a:pt x="374072" y="985780"/>
                  </a:lnTo>
                  <a:lnTo>
                    <a:pt x="419139" y="983122"/>
                  </a:lnTo>
                  <a:lnTo>
                    <a:pt x="464234" y="980696"/>
                  </a:lnTo>
                  <a:lnTo>
                    <a:pt x="509274" y="977806"/>
                  </a:lnTo>
                  <a:lnTo>
                    <a:pt x="554181" y="973757"/>
                  </a:lnTo>
                  <a:lnTo>
                    <a:pt x="595745" y="961736"/>
                  </a:lnTo>
                  <a:lnTo>
                    <a:pt x="626757" y="934571"/>
                  </a:lnTo>
                  <a:lnTo>
                    <a:pt x="637309" y="925671"/>
                  </a:lnTo>
                  <a:lnTo>
                    <a:pt x="647449" y="919362"/>
                  </a:lnTo>
                  <a:lnTo>
                    <a:pt x="658220" y="913780"/>
                  </a:lnTo>
                  <a:lnTo>
                    <a:pt x="668926" y="908133"/>
                  </a:lnTo>
                  <a:lnTo>
                    <a:pt x="678872" y="901627"/>
                  </a:lnTo>
                  <a:lnTo>
                    <a:pt x="700320" y="884208"/>
                  </a:lnTo>
                  <a:lnTo>
                    <a:pt x="721028" y="866107"/>
                  </a:lnTo>
                  <a:lnTo>
                    <a:pt x="741440" y="847734"/>
                  </a:lnTo>
                  <a:lnTo>
                    <a:pt x="762000" y="829497"/>
                  </a:lnTo>
                  <a:lnTo>
                    <a:pt x="803563" y="793432"/>
                  </a:lnTo>
                  <a:lnTo>
                    <a:pt x="826152" y="734130"/>
                  </a:lnTo>
                  <a:lnTo>
                    <a:pt x="839608" y="693058"/>
                  </a:lnTo>
                  <a:lnTo>
                    <a:pt x="845599" y="643092"/>
                  </a:lnTo>
                  <a:lnTo>
                    <a:pt x="844480" y="624390"/>
                  </a:lnTo>
                  <a:lnTo>
                    <a:pt x="842082" y="602517"/>
                  </a:lnTo>
                  <a:lnTo>
                    <a:pt x="838574" y="576186"/>
                  </a:lnTo>
                  <a:lnTo>
                    <a:pt x="834121" y="544109"/>
                  </a:lnTo>
                  <a:lnTo>
                    <a:pt x="828893" y="504998"/>
                  </a:lnTo>
                  <a:lnTo>
                    <a:pt x="823055" y="457565"/>
                  </a:lnTo>
                  <a:lnTo>
                    <a:pt x="816776" y="400522"/>
                  </a:lnTo>
                  <a:lnTo>
                    <a:pt x="810222" y="332581"/>
                  </a:lnTo>
                  <a:lnTo>
                    <a:pt x="803563" y="252455"/>
                  </a:lnTo>
                  <a:lnTo>
                    <a:pt x="800064" y="242429"/>
                  </a:lnTo>
                  <a:lnTo>
                    <a:pt x="792756" y="233525"/>
                  </a:lnTo>
                  <a:lnTo>
                    <a:pt x="783924" y="225070"/>
                  </a:lnTo>
                  <a:lnTo>
                    <a:pt x="775854" y="216390"/>
                  </a:lnTo>
                  <a:lnTo>
                    <a:pt x="772738" y="207241"/>
                  </a:lnTo>
                  <a:lnTo>
                    <a:pt x="769854" y="198003"/>
                  </a:lnTo>
                  <a:lnTo>
                    <a:pt x="766507" y="188943"/>
                  </a:lnTo>
                  <a:lnTo>
                    <a:pt x="738638" y="144081"/>
                  </a:lnTo>
                  <a:lnTo>
                    <a:pt x="698437" y="102520"/>
                  </a:lnTo>
                  <a:lnTo>
                    <a:pt x="665018" y="84152"/>
                  </a:lnTo>
                  <a:lnTo>
                    <a:pt x="624003" y="65005"/>
                  </a:lnTo>
                  <a:lnTo>
                    <a:pt x="575206" y="53336"/>
                  </a:lnTo>
                  <a:lnTo>
                    <a:pt x="557707" y="50926"/>
                  </a:lnTo>
                  <a:lnTo>
                    <a:pt x="540327" y="48086"/>
                  </a:lnTo>
                  <a:lnTo>
                    <a:pt x="505956" y="40726"/>
                  </a:lnTo>
                  <a:lnTo>
                    <a:pt x="493438" y="37203"/>
                  </a:lnTo>
                  <a:lnTo>
                    <a:pt x="487046" y="36116"/>
                  </a:lnTo>
                  <a:lnTo>
                    <a:pt x="471054" y="3606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10134" y="1807251"/>
              <a:ext cx="946150" cy="1100455"/>
            </a:xfrm>
            <a:custGeom>
              <a:avLst/>
              <a:gdLst/>
              <a:ahLst/>
              <a:cxnLst/>
              <a:rect l="l" t="t" r="r" b="b"/>
              <a:pathLst>
                <a:path w="946150" h="1100455">
                  <a:moveTo>
                    <a:pt x="567459" y="0"/>
                  </a:moveTo>
                  <a:lnTo>
                    <a:pt x="521879" y="7274"/>
                  </a:lnTo>
                  <a:lnTo>
                    <a:pt x="476116" y="13673"/>
                  </a:lnTo>
                  <a:lnTo>
                    <a:pt x="430444" y="20511"/>
                  </a:lnTo>
                  <a:lnTo>
                    <a:pt x="385139" y="29098"/>
                  </a:lnTo>
                  <a:lnTo>
                    <a:pt x="340474" y="40747"/>
                  </a:lnTo>
                  <a:lnTo>
                    <a:pt x="311924" y="70682"/>
                  </a:lnTo>
                  <a:lnTo>
                    <a:pt x="302645" y="81495"/>
                  </a:lnTo>
                  <a:lnTo>
                    <a:pt x="274894" y="102883"/>
                  </a:lnTo>
                  <a:lnTo>
                    <a:pt x="255791" y="113261"/>
                  </a:lnTo>
                  <a:lnTo>
                    <a:pt x="239214" y="123810"/>
                  </a:lnTo>
                  <a:lnTo>
                    <a:pt x="219041" y="145714"/>
                  </a:lnTo>
                  <a:lnTo>
                    <a:pt x="189152" y="190154"/>
                  </a:lnTo>
                  <a:lnTo>
                    <a:pt x="182795" y="200304"/>
                  </a:lnTo>
                  <a:lnTo>
                    <a:pt x="176402" y="210430"/>
                  </a:lnTo>
                  <a:lnTo>
                    <a:pt x="170079" y="220605"/>
                  </a:lnTo>
                  <a:lnTo>
                    <a:pt x="163932" y="230902"/>
                  </a:lnTo>
                  <a:lnTo>
                    <a:pt x="154452" y="247869"/>
                  </a:lnTo>
                  <a:lnTo>
                    <a:pt x="145243" y="265016"/>
                  </a:lnTo>
                  <a:lnTo>
                    <a:pt x="135921" y="282084"/>
                  </a:lnTo>
                  <a:lnTo>
                    <a:pt x="126102" y="298815"/>
                  </a:lnTo>
                  <a:lnTo>
                    <a:pt x="116839" y="312550"/>
                  </a:lnTo>
                  <a:lnTo>
                    <a:pt x="106992" y="325844"/>
                  </a:lnTo>
                  <a:lnTo>
                    <a:pt x="97242" y="339206"/>
                  </a:lnTo>
                  <a:lnTo>
                    <a:pt x="88271" y="353144"/>
                  </a:lnTo>
                  <a:lnTo>
                    <a:pt x="67770" y="389159"/>
                  </a:lnTo>
                  <a:lnTo>
                    <a:pt x="59587" y="405268"/>
                  </a:lnTo>
                  <a:lnTo>
                    <a:pt x="59349" y="408927"/>
                  </a:lnTo>
                  <a:lnTo>
                    <a:pt x="62686" y="407595"/>
                  </a:lnTo>
                  <a:lnTo>
                    <a:pt x="65228" y="408729"/>
                  </a:lnTo>
                  <a:lnTo>
                    <a:pt x="50440" y="448222"/>
                  </a:lnTo>
                  <a:lnTo>
                    <a:pt x="31754" y="478926"/>
                  </a:lnTo>
                  <a:lnTo>
                    <a:pt x="25219" y="488969"/>
                  </a:lnTo>
                  <a:lnTo>
                    <a:pt x="22145" y="502574"/>
                  </a:lnTo>
                  <a:lnTo>
                    <a:pt x="19124" y="516194"/>
                  </a:lnTo>
                  <a:lnTo>
                    <a:pt x="15997" y="529784"/>
                  </a:lnTo>
                  <a:lnTo>
                    <a:pt x="12609" y="543299"/>
                  </a:lnTo>
                  <a:lnTo>
                    <a:pt x="9099" y="553460"/>
                  </a:lnTo>
                  <a:lnTo>
                    <a:pt x="4935" y="563466"/>
                  </a:lnTo>
                  <a:lnTo>
                    <a:pt x="1456" y="573576"/>
                  </a:lnTo>
                  <a:lnTo>
                    <a:pt x="0" y="584046"/>
                  </a:lnTo>
                  <a:lnTo>
                    <a:pt x="659" y="630299"/>
                  </a:lnTo>
                  <a:lnTo>
                    <a:pt x="2484" y="676526"/>
                  </a:lnTo>
                  <a:lnTo>
                    <a:pt x="5239" y="722719"/>
                  </a:lnTo>
                  <a:lnTo>
                    <a:pt x="8692" y="768863"/>
                  </a:lnTo>
                  <a:lnTo>
                    <a:pt x="12609" y="814949"/>
                  </a:lnTo>
                  <a:lnTo>
                    <a:pt x="23973" y="866319"/>
                  </a:lnTo>
                  <a:lnTo>
                    <a:pt x="50440" y="910026"/>
                  </a:lnTo>
                  <a:lnTo>
                    <a:pt x="79069" y="940328"/>
                  </a:lnTo>
                  <a:lnTo>
                    <a:pt x="88271" y="950773"/>
                  </a:lnTo>
                  <a:lnTo>
                    <a:pt x="98029" y="964096"/>
                  </a:lnTo>
                  <a:lnTo>
                    <a:pt x="107186" y="977938"/>
                  </a:lnTo>
                  <a:lnTo>
                    <a:pt x="116344" y="991780"/>
                  </a:lnTo>
                  <a:lnTo>
                    <a:pt x="126102" y="1005104"/>
                  </a:lnTo>
                  <a:lnTo>
                    <a:pt x="160682" y="1042834"/>
                  </a:lnTo>
                  <a:lnTo>
                    <a:pt x="201762" y="1073016"/>
                  </a:lnTo>
                  <a:lnTo>
                    <a:pt x="248703" y="1090959"/>
                  </a:lnTo>
                  <a:lnTo>
                    <a:pt x="277424" y="1100181"/>
                  </a:lnTo>
                  <a:lnTo>
                    <a:pt x="326072" y="1098430"/>
                  </a:lnTo>
                  <a:lnTo>
                    <a:pt x="374733" y="1096931"/>
                  </a:lnTo>
                  <a:lnTo>
                    <a:pt x="423397" y="1095496"/>
                  </a:lnTo>
                  <a:lnTo>
                    <a:pt x="472054" y="1093934"/>
                  </a:lnTo>
                  <a:lnTo>
                    <a:pt x="520697" y="1092057"/>
                  </a:lnTo>
                  <a:lnTo>
                    <a:pt x="569315" y="1089674"/>
                  </a:lnTo>
                  <a:lnTo>
                    <a:pt x="617900" y="1086598"/>
                  </a:lnTo>
                  <a:lnTo>
                    <a:pt x="655730" y="1073016"/>
                  </a:lnTo>
                  <a:lnTo>
                    <a:pt x="706395" y="1046358"/>
                  </a:lnTo>
                  <a:lnTo>
                    <a:pt x="731475" y="1032458"/>
                  </a:lnTo>
                  <a:lnTo>
                    <a:pt x="756612" y="1018686"/>
                  </a:lnTo>
                  <a:lnTo>
                    <a:pt x="769387" y="1012200"/>
                  </a:lnTo>
                  <a:lnTo>
                    <a:pt x="782272" y="1005919"/>
                  </a:lnTo>
                  <a:lnTo>
                    <a:pt x="794937" y="999230"/>
                  </a:lnTo>
                  <a:lnTo>
                    <a:pt x="807052" y="991520"/>
                  </a:lnTo>
                  <a:lnTo>
                    <a:pt x="882714" y="937190"/>
                  </a:lnTo>
                  <a:lnTo>
                    <a:pt x="889361" y="927203"/>
                  </a:lnTo>
                  <a:lnTo>
                    <a:pt x="896237" y="917350"/>
                  </a:lnTo>
                  <a:lnTo>
                    <a:pt x="915525" y="869708"/>
                  </a:lnTo>
                  <a:lnTo>
                    <a:pt x="927324" y="801071"/>
                  </a:lnTo>
                  <a:lnTo>
                    <a:pt x="934164" y="753282"/>
                  </a:lnTo>
                  <a:lnTo>
                    <a:pt x="940499" y="705767"/>
                  </a:lnTo>
                  <a:lnTo>
                    <a:pt x="945765" y="665541"/>
                  </a:lnTo>
                  <a:lnTo>
                    <a:pt x="943191" y="624716"/>
                  </a:lnTo>
                  <a:lnTo>
                    <a:pt x="941004" y="583839"/>
                  </a:lnTo>
                  <a:lnTo>
                    <a:pt x="938044" y="543065"/>
                  </a:lnTo>
                  <a:lnTo>
                    <a:pt x="933155" y="502551"/>
                  </a:lnTo>
                  <a:lnTo>
                    <a:pt x="924747" y="456117"/>
                  </a:lnTo>
                  <a:lnTo>
                    <a:pt x="898736" y="409508"/>
                  </a:lnTo>
                  <a:lnTo>
                    <a:pt x="882714" y="380309"/>
                  </a:lnTo>
                  <a:lnTo>
                    <a:pt x="873231" y="354409"/>
                  </a:lnTo>
                  <a:lnTo>
                    <a:pt x="869658" y="337589"/>
                  </a:lnTo>
                  <a:lnTo>
                    <a:pt x="863155" y="321755"/>
                  </a:lnTo>
                  <a:lnTo>
                    <a:pt x="844883" y="298815"/>
                  </a:lnTo>
                  <a:lnTo>
                    <a:pt x="836224" y="290974"/>
                  </a:lnTo>
                  <a:lnTo>
                    <a:pt x="826678" y="284299"/>
                  </a:lnTo>
                  <a:lnTo>
                    <a:pt x="816776" y="278091"/>
                  </a:lnTo>
                  <a:lnTo>
                    <a:pt x="807052" y="271649"/>
                  </a:lnTo>
                  <a:lnTo>
                    <a:pt x="801169" y="261064"/>
                  </a:lnTo>
                  <a:lnTo>
                    <a:pt x="795567" y="250213"/>
                  </a:lnTo>
                  <a:lnTo>
                    <a:pt x="789402" y="239893"/>
                  </a:lnTo>
                  <a:lnTo>
                    <a:pt x="748891" y="201695"/>
                  </a:lnTo>
                  <a:lnTo>
                    <a:pt x="700489" y="174398"/>
                  </a:lnTo>
                  <a:lnTo>
                    <a:pt x="668340" y="162990"/>
                  </a:lnTo>
                  <a:lnTo>
                    <a:pt x="659057" y="155857"/>
                  </a:lnTo>
                  <a:lnTo>
                    <a:pt x="585771" y="116690"/>
                  </a:lnTo>
                  <a:lnTo>
                    <a:pt x="525538" y="104306"/>
                  </a:lnTo>
                  <a:lnTo>
                    <a:pt x="479187" y="95077"/>
                  </a:lnTo>
                  <a:lnTo>
                    <a:pt x="447803" y="86017"/>
                  </a:lnTo>
                  <a:lnTo>
                    <a:pt x="441770" y="82119"/>
                  </a:lnTo>
                  <a:lnTo>
                    <a:pt x="438684" y="81304"/>
                  </a:lnTo>
                  <a:lnTo>
                    <a:pt x="416136" y="81495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1221" y="3159589"/>
              <a:ext cx="925194" cy="859790"/>
            </a:xfrm>
            <a:custGeom>
              <a:avLst/>
              <a:gdLst/>
              <a:ahLst/>
              <a:cxnLst/>
              <a:rect l="l" t="t" r="r" b="b"/>
              <a:pathLst>
                <a:path w="925194" h="859789">
                  <a:moveTo>
                    <a:pt x="924855" y="791535"/>
                  </a:moveTo>
                  <a:lnTo>
                    <a:pt x="923406" y="742060"/>
                  </a:lnTo>
                  <a:lnTo>
                    <a:pt x="922120" y="692580"/>
                  </a:lnTo>
                  <a:lnTo>
                    <a:pt x="920899" y="643097"/>
                  </a:lnTo>
                  <a:lnTo>
                    <a:pt x="919645" y="593615"/>
                  </a:lnTo>
                  <a:lnTo>
                    <a:pt x="918262" y="544138"/>
                  </a:lnTo>
                  <a:lnTo>
                    <a:pt x="916651" y="494669"/>
                  </a:lnTo>
                  <a:lnTo>
                    <a:pt x="914715" y="445211"/>
                  </a:lnTo>
                  <a:lnTo>
                    <a:pt x="912357" y="395767"/>
                  </a:lnTo>
                  <a:lnTo>
                    <a:pt x="907572" y="356199"/>
                  </a:lnTo>
                  <a:lnTo>
                    <a:pt x="898217" y="309261"/>
                  </a:lnTo>
                  <a:lnTo>
                    <a:pt x="886559" y="263173"/>
                  </a:lnTo>
                  <a:lnTo>
                    <a:pt x="874863" y="226152"/>
                  </a:lnTo>
                  <a:lnTo>
                    <a:pt x="847596" y="153188"/>
                  </a:lnTo>
                  <a:lnTo>
                    <a:pt x="827108" y="116789"/>
                  </a:lnTo>
                  <a:lnTo>
                    <a:pt x="724886" y="45230"/>
                  </a:lnTo>
                  <a:lnTo>
                    <a:pt x="715759" y="39121"/>
                  </a:lnTo>
                  <a:lnTo>
                    <a:pt x="658054" y="13665"/>
                  </a:lnTo>
                  <a:lnTo>
                    <a:pt x="587407" y="0"/>
                  </a:lnTo>
                  <a:lnTo>
                    <a:pt x="532399" y="2012"/>
                  </a:lnTo>
                  <a:lnTo>
                    <a:pt x="477374" y="3774"/>
                  </a:lnTo>
                  <a:lnTo>
                    <a:pt x="422357" y="5662"/>
                  </a:lnTo>
                  <a:lnTo>
                    <a:pt x="367374" y="8048"/>
                  </a:lnTo>
                  <a:lnTo>
                    <a:pt x="312450" y="11307"/>
                  </a:lnTo>
                  <a:lnTo>
                    <a:pt x="245647" y="27434"/>
                  </a:lnTo>
                  <a:lnTo>
                    <a:pt x="209050" y="38510"/>
                  </a:lnTo>
                  <a:lnTo>
                    <a:pt x="187470" y="45230"/>
                  </a:lnTo>
                  <a:lnTo>
                    <a:pt x="149976" y="56538"/>
                  </a:lnTo>
                  <a:lnTo>
                    <a:pt x="140370" y="64834"/>
                  </a:lnTo>
                  <a:lnTo>
                    <a:pt x="130611" y="73006"/>
                  </a:lnTo>
                  <a:lnTo>
                    <a:pt x="121160" y="81425"/>
                  </a:lnTo>
                  <a:lnTo>
                    <a:pt x="80569" y="132429"/>
                  </a:lnTo>
                  <a:lnTo>
                    <a:pt x="37494" y="226152"/>
                  </a:lnTo>
                  <a:lnTo>
                    <a:pt x="34233" y="234597"/>
                  </a:lnTo>
                  <a:lnTo>
                    <a:pt x="15875" y="292831"/>
                  </a:lnTo>
                  <a:lnTo>
                    <a:pt x="0" y="361844"/>
                  </a:lnTo>
                  <a:lnTo>
                    <a:pt x="2189" y="416137"/>
                  </a:lnTo>
                  <a:lnTo>
                    <a:pt x="4069" y="470446"/>
                  </a:lnTo>
                  <a:lnTo>
                    <a:pt x="6104" y="524747"/>
                  </a:lnTo>
                  <a:lnTo>
                    <a:pt x="8759" y="579016"/>
                  </a:lnTo>
                  <a:lnTo>
                    <a:pt x="12497" y="633228"/>
                  </a:lnTo>
                  <a:lnTo>
                    <a:pt x="37118" y="685536"/>
                  </a:lnTo>
                  <a:lnTo>
                    <a:pt x="70027" y="721023"/>
                  </a:lnTo>
                  <a:lnTo>
                    <a:pt x="129335" y="764407"/>
                  </a:lnTo>
                  <a:lnTo>
                    <a:pt x="161550" y="785957"/>
                  </a:lnTo>
                  <a:lnTo>
                    <a:pt x="162981" y="785345"/>
                  </a:lnTo>
                  <a:lnTo>
                    <a:pt x="162006" y="781973"/>
                  </a:lnTo>
                  <a:lnTo>
                    <a:pt x="164157" y="779465"/>
                  </a:lnTo>
                  <a:lnTo>
                    <a:pt x="229704" y="805709"/>
                  </a:lnTo>
                  <a:lnTo>
                    <a:pt x="287455" y="825458"/>
                  </a:lnTo>
                  <a:lnTo>
                    <a:pt x="325039" y="836507"/>
                  </a:lnTo>
                  <a:lnTo>
                    <a:pt x="343730" y="842323"/>
                  </a:lnTo>
                  <a:lnTo>
                    <a:pt x="362443" y="848073"/>
                  </a:lnTo>
                  <a:lnTo>
                    <a:pt x="399936" y="859381"/>
                  </a:lnTo>
                  <a:lnTo>
                    <a:pt x="454969" y="857606"/>
                  </a:lnTo>
                  <a:lnTo>
                    <a:pt x="510042" y="856319"/>
                  </a:lnTo>
                  <a:lnTo>
                    <a:pt x="565095" y="854788"/>
                  </a:lnTo>
                  <a:lnTo>
                    <a:pt x="620066" y="852283"/>
                  </a:lnTo>
                  <a:lnTo>
                    <a:pt x="674894" y="848073"/>
                  </a:lnTo>
                  <a:lnTo>
                    <a:pt x="712838" y="838640"/>
                  </a:lnTo>
                  <a:lnTo>
                    <a:pt x="731304" y="831814"/>
                  </a:lnTo>
                  <a:lnTo>
                    <a:pt x="749882" y="825458"/>
                  </a:lnTo>
                  <a:lnTo>
                    <a:pt x="787376" y="814150"/>
                  </a:lnTo>
                  <a:lnTo>
                    <a:pt x="801908" y="793842"/>
                  </a:lnTo>
                  <a:lnTo>
                    <a:pt x="808053" y="784994"/>
                  </a:lnTo>
                  <a:lnTo>
                    <a:pt x="813233" y="779417"/>
                  </a:lnTo>
                  <a:lnTo>
                    <a:pt x="824871" y="768920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1380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6" name="object 6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16" name="object 1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7238" y="33095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4" name="object 24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5843" y="1472856"/>
              <a:ext cx="555625" cy="1755775"/>
            </a:xfrm>
            <a:custGeom>
              <a:avLst/>
              <a:gdLst/>
              <a:ahLst/>
              <a:cxnLst/>
              <a:rect l="l" t="t" r="r" b="b"/>
              <a:pathLst>
                <a:path w="555625" h="1755775">
                  <a:moveTo>
                    <a:pt x="555447" y="1475778"/>
                  </a:moveTo>
                  <a:lnTo>
                    <a:pt x="551802" y="1430401"/>
                  </a:lnTo>
                  <a:lnTo>
                    <a:pt x="541286" y="1387348"/>
                  </a:lnTo>
                  <a:lnTo>
                    <a:pt x="524446" y="1347216"/>
                  </a:lnTo>
                  <a:lnTo>
                    <a:pt x="501853" y="1310563"/>
                  </a:lnTo>
                  <a:lnTo>
                    <a:pt x="474103" y="1277962"/>
                  </a:lnTo>
                  <a:lnTo>
                    <a:pt x="441744" y="1249997"/>
                  </a:lnTo>
                  <a:lnTo>
                    <a:pt x="405345" y="1227251"/>
                  </a:lnTo>
                  <a:lnTo>
                    <a:pt x="365506" y="1210284"/>
                  </a:lnTo>
                  <a:lnTo>
                    <a:pt x="322770" y="1199692"/>
                  </a:lnTo>
                  <a:lnTo>
                    <a:pt x="277723" y="1196022"/>
                  </a:lnTo>
                  <a:lnTo>
                    <a:pt x="232676" y="1199692"/>
                  </a:lnTo>
                  <a:lnTo>
                    <a:pt x="189941" y="1210284"/>
                  </a:lnTo>
                  <a:lnTo>
                    <a:pt x="150088" y="1227251"/>
                  </a:lnTo>
                  <a:lnTo>
                    <a:pt x="113703" y="1249997"/>
                  </a:lnTo>
                  <a:lnTo>
                    <a:pt x="81343" y="1277962"/>
                  </a:lnTo>
                  <a:lnTo>
                    <a:pt x="53581" y="1310563"/>
                  </a:lnTo>
                  <a:lnTo>
                    <a:pt x="31000" y="1347216"/>
                  </a:lnTo>
                  <a:lnTo>
                    <a:pt x="14160" y="1387348"/>
                  </a:lnTo>
                  <a:lnTo>
                    <a:pt x="3632" y="1430401"/>
                  </a:lnTo>
                  <a:lnTo>
                    <a:pt x="0" y="1475778"/>
                  </a:lnTo>
                  <a:lnTo>
                    <a:pt x="3632" y="1521155"/>
                  </a:lnTo>
                  <a:lnTo>
                    <a:pt x="14160" y="1564195"/>
                  </a:lnTo>
                  <a:lnTo>
                    <a:pt x="31000" y="1604327"/>
                  </a:lnTo>
                  <a:lnTo>
                    <a:pt x="53581" y="1640992"/>
                  </a:lnTo>
                  <a:lnTo>
                    <a:pt x="81343" y="1673580"/>
                  </a:lnTo>
                  <a:lnTo>
                    <a:pt x="113703" y="1701546"/>
                  </a:lnTo>
                  <a:lnTo>
                    <a:pt x="150088" y="1724291"/>
                  </a:lnTo>
                  <a:lnTo>
                    <a:pt x="189941" y="1741258"/>
                  </a:lnTo>
                  <a:lnTo>
                    <a:pt x="232676" y="1751863"/>
                  </a:lnTo>
                  <a:lnTo>
                    <a:pt x="277723" y="1755521"/>
                  </a:lnTo>
                  <a:lnTo>
                    <a:pt x="322770" y="1751863"/>
                  </a:lnTo>
                  <a:lnTo>
                    <a:pt x="365506" y="1741258"/>
                  </a:lnTo>
                  <a:lnTo>
                    <a:pt x="405345" y="1724291"/>
                  </a:lnTo>
                  <a:lnTo>
                    <a:pt x="441744" y="1701546"/>
                  </a:lnTo>
                  <a:lnTo>
                    <a:pt x="474103" y="1673580"/>
                  </a:lnTo>
                  <a:lnTo>
                    <a:pt x="501853" y="1640992"/>
                  </a:lnTo>
                  <a:lnTo>
                    <a:pt x="524446" y="1604327"/>
                  </a:lnTo>
                  <a:lnTo>
                    <a:pt x="541286" y="1564195"/>
                  </a:lnTo>
                  <a:lnTo>
                    <a:pt x="551802" y="1521155"/>
                  </a:lnTo>
                  <a:lnTo>
                    <a:pt x="555447" y="1475778"/>
                  </a:lnTo>
                  <a:close/>
                </a:path>
                <a:path w="555625" h="1755775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75577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25909" y="2073159"/>
            <a:ext cx="1535430" cy="1256030"/>
            <a:chOff x="1825909" y="2073159"/>
            <a:chExt cx="1535430" cy="1256030"/>
          </a:xfrm>
        </p:grpSpPr>
        <p:sp>
          <p:nvSpPr>
            <p:cNvPr id="32" name="object 32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67238" y="2073159"/>
            <a:ext cx="1257300" cy="560070"/>
            <a:chOff x="1567238" y="2073159"/>
            <a:chExt cx="1257300" cy="560070"/>
          </a:xfrm>
        </p:grpSpPr>
        <p:sp>
          <p:nvSpPr>
            <p:cNvPr id="36" name="object 36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61531" y="1633936"/>
            <a:ext cx="487045" cy="521334"/>
          </a:xfrm>
          <a:custGeom>
            <a:avLst/>
            <a:gdLst/>
            <a:ahLst/>
            <a:cxnLst/>
            <a:rect l="l" t="t" r="r" b="b"/>
            <a:pathLst>
              <a:path w="487044" h="521335">
                <a:moveTo>
                  <a:pt x="487050" y="521158"/>
                </a:moveTo>
                <a:lnTo>
                  <a:pt x="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715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5"/>
            <a:ext cx="245173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  <a:tabLst>
                <a:tab pos="211391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2" y="1156382"/>
            <a:ext cx="2673350" cy="2712720"/>
            <a:chOff x="687432" y="1156382"/>
            <a:chExt cx="2673350" cy="2712720"/>
          </a:xfrm>
        </p:grpSpPr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9086" y="954034"/>
            <a:ext cx="3916045" cy="4053840"/>
            <a:chOff x="519086" y="954034"/>
            <a:chExt cx="3916045" cy="4053840"/>
          </a:xfrm>
        </p:grpSpPr>
        <p:sp>
          <p:nvSpPr>
            <p:cNvPr id="12" name="object 12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9086" y="100224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1450" y="982609"/>
              <a:ext cx="915035" cy="931544"/>
            </a:xfrm>
            <a:custGeom>
              <a:avLst/>
              <a:gdLst/>
              <a:ahLst/>
              <a:cxnLst/>
              <a:rect l="l" t="t" r="r" b="b"/>
              <a:pathLst>
                <a:path w="915035" h="931544">
                  <a:moveTo>
                    <a:pt x="0" y="299884"/>
                  </a:moveTo>
                  <a:lnTo>
                    <a:pt x="18278" y="292295"/>
                  </a:lnTo>
                  <a:lnTo>
                    <a:pt x="36639" y="284907"/>
                  </a:lnTo>
                  <a:lnTo>
                    <a:pt x="54834" y="277116"/>
                  </a:lnTo>
                  <a:lnTo>
                    <a:pt x="72612" y="268318"/>
                  </a:lnTo>
                  <a:lnTo>
                    <a:pt x="83810" y="261000"/>
                  </a:lnTo>
                  <a:lnTo>
                    <a:pt x="94396" y="252534"/>
                  </a:lnTo>
                  <a:lnTo>
                    <a:pt x="104982" y="244069"/>
                  </a:lnTo>
                  <a:lnTo>
                    <a:pt x="116180" y="236751"/>
                  </a:lnTo>
                  <a:lnTo>
                    <a:pt x="148815" y="222559"/>
                  </a:lnTo>
                  <a:lnTo>
                    <a:pt x="164269" y="220723"/>
                  </a:lnTo>
                  <a:lnTo>
                    <a:pt x="181094" y="215063"/>
                  </a:lnTo>
                  <a:lnTo>
                    <a:pt x="217838" y="189400"/>
                  </a:lnTo>
                  <a:lnTo>
                    <a:pt x="229293" y="178270"/>
                  </a:lnTo>
                  <a:lnTo>
                    <a:pt x="239480" y="165503"/>
                  </a:lnTo>
                  <a:lnTo>
                    <a:pt x="249739" y="152848"/>
                  </a:lnTo>
                  <a:lnTo>
                    <a:pt x="261405" y="142050"/>
                  </a:lnTo>
                  <a:lnTo>
                    <a:pt x="271660" y="136737"/>
                  </a:lnTo>
                  <a:lnTo>
                    <a:pt x="282831" y="133488"/>
                  </a:lnTo>
                  <a:lnTo>
                    <a:pt x="294180" y="130574"/>
                  </a:lnTo>
                  <a:lnTo>
                    <a:pt x="304973" y="126266"/>
                  </a:lnTo>
                  <a:lnTo>
                    <a:pt x="336556" y="108290"/>
                  </a:lnTo>
                  <a:lnTo>
                    <a:pt x="350694" y="98632"/>
                  </a:lnTo>
                  <a:lnTo>
                    <a:pt x="353155" y="94854"/>
                  </a:lnTo>
                  <a:lnTo>
                    <a:pt x="349703" y="94521"/>
                  </a:lnTo>
                  <a:lnTo>
                    <a:pt x="346107" y="95197"/>
                  </a:lnTo>
                  <a:lnTo>
                    <a:pt x="348131" y="94446"/>
                  </a:lnTo>
                  <a:lnTo>
                    <a:pt x="361543" y="89831"/>
                  </a:lnTo>
                  <a:lnTo>
                    <a:pt x="392108" y="78917"/>
                  </a:lnTo>
                  <a:lnTo>
                    <a:pt x="409698" y="59465"/>
                  </a:lnTo>
                  <a:lnTo>
                    <a:pt x="424805" y="43806"/>
                  </a:lnTo>
                  <a:lnTo>
                    <a:pt x="464720" y="15783"/>
                  </a:lnTo>
                  <a:lnTo>
                    <a:pt x="497279" y="3639"/>
                  </a:lnTo>
                  <a:lnTo>
                    <a:pt x="508288" y="0"/>
                  </a:lnTo>
                  <a:lnTo>
                    <a:pt x="548361" y="2973"/>
                  </a:lnTo>
                  <a:lnTo>
                    <a:pt x="588525" y="5298"/>
                  </a:lnTo>
                  <a:lnTo>
                    <a:pt x="628507" y="8920"/>
                  </a:lnTo>
                  <a:lnTo>
                    <a:pt x="668036" y="15783"/>
                  </a:lnTo>
                  <a:lnTo>
                    <a:pt x="736238" y="72227"/>
                  </a:lnTo>
                  <a:lnTo>
                    <a:pt x="768842" y="108354"/>
                  </a:lnTo>
                  <a:lnTo>
                    <a:pt x="784216" y="126266"/>
                  </a:lnTo>
                  <a:lnTo>
                    <a:pt x="791771" y="133897"/>
                  </a:lnTo>
                  <a:lnTo>
                    <a:pt x="830799" y="186075"/>
                  </a:lnTo>
                  <a:lnTo>
                    <a:pt x="858186" y="235942"/>
                  </a:lnTo>
                  <a:lnTo>
                    <a:pt x="886097" y="311277"/>
                  </a:lnTo>
                  <a:lnTo>
                    <a:pt x="896625" y="347996"/>
                  </a:lnTo>
                  <a:lnTo>
                    <a:pt x="914919" y="426152"/>
                  </a:lnTo>
                  <a:lnTo>
                    <a:pt x="913281" y="473544"/>
                  </a:lnTo>
                  <a:lnTo>
                    <a:pt x="912225" y="520993"/>
                  </a:lnTo>
                  <a:lnTo>
                    <a:pt x="911315" y="568456"/>
                  </a:lnTo>
                  <a:lnTo>
                    <a:pt x="910114" y="615890"/>
                  </a:lnTo>
                  <a:lnTo>
                    <a:pt x="908185" y="663254"/>
                  </a:lnTo>
                  <a:lnTo>
                    <a:pt x="905091" y="710506"/>
                  </a:lnTo>
                  <a:lnTo>
                    <a:pt x="900396" y="757603"/>
                  </a:lnTo>
                  <a:lnTo>
                    <a:pt x="880151" y="782392"/>
                  </a:lnTo>
                  <a:lnTo>
                    <a:pt x="871351" y="789171"/>
                  </a:lnTo>
                  <a:lnTo>
                    <a:pt x="842526" y="813519"/>
                  </a:lnTo>
                  <a:lnTo>
                    <a:pt x="831330" y="820689"/>
                  </a:lnTo>
                  <a:lnTo>
                    <a:pt x="825833" y="820419"/>
                  </a:lnTo>
                  <a:lnTo>
                    <a:pt x="814105" y="822450"/>
                  </a:lnTo>
                  <a:lnTo>
                    <a:pt x="784216" y="836521"/>
                  </a:lnTo>
                  <a:lnTo>
                    <a:pt x="773121" y="844096"/>
                  </a:lnTo>
                  <a:lnTo>
                    <a:pt x="762707" y="852988"/>
                  </a:lnTo>
                  <a:lnTo>
                    <a:pt x="752155" y="861538"/>
                  </a:lnTo>
                  <a:lnTo>
                    <a:pt x="740649" y="868088"/>
                  </a:lnTo>
                  <a:lnTo>
                    <a:pt x="722920" y="873613"/>
                  </a:lnTo>
                  <a:lnTo>
                    <a:pt x="704656" y="877072"/>
                  </a:lnTo>
                  <a:lnTo>
                    <a:pt x="686234" y="879984"/>
                  </a:lnTo>
                  <a:lnTo>
                    <a:pt x="668036" y="883871"/>
                  </a:lnTo>
                  <a:lnTo>
                    <a:pt x="657052" y="887472"/>
                  </a:lnTo>
                  <a:lnTo>
                    <a:pt x="646252" y="891763"/>
                  </a:lnTo>
                  <a:lnTo>
                    <a:pt x="635453" y="896053"/>
                  </a:lnTo>
                  <a:lnTo>
                    <a:pt x="624468" y="899654"/>
                  </a:lnTo>
                  <a:lnTo>
                    <a:pt x="581416" y="909825"/>
                  </a:lnTo>
                  <a:lnTo>
                    <a:pt x="537616" y="917867"/>
                  </a:lnTo>
                  <a:lnTo>
                    <a:pt x="493675" y="924694"/>
                  </a:lnTo>
                  <a:lnTo>
                    <a:pt x="450198" y="931222"/>
                  </a:lnTo>
                  <a:lnTo>
                    <a:pt x="395517" y="928949"/>
                  </a:lnTo>
                  <a:lnTo>
                    <a:pt x="340690" y="927791"/>
                  </a:lnTo>
                  <a:lnTo>
                    <a:pt x="286156" y="924403"/>
                  </a:lnTo>
                  <a:lnTo>
                    <a:pt x="232360" y="915438"/>
                  </a:lnTo>
                  <a:lnTo>
                    <a:pt x="199437" y="880834"/>
                  </a:lnTo>
                  <a:lnTo>
                    <a:pt x="188792" y="868088"/>
                  </a:lnTo>
                  <a:lnTo>
                    <a:pt x="178371" y="859512"/>
                  </a:lnTo>
                  <a:lnTo>
                    <a:pt x="167427" y="851696"/>
                  </a:lnTo>
                  <a:lnTo>
                    <a:pt x="156274" y="844185"/>
                  </a:lnTo>
                  <a:lnTo>
                    <a:pt x="145225" y="836521"/>
                  </a:lnTo>
                  <a:lnTo>
                    <a:pt x="137802" y="820819"/>
                  </a:lnTo>
                  <a:lnTo>
                    <a:pt x="130270" y="805172"/>
                  </a:lnTo>
                  <a:lnTo>
                    <a:pt x="122954" y="789416"/>
                  </a:lnTo>
                  <a:lnTo>
                    <a:pt x="116180" y="773387"/>
                  </a:lnTo>
                  <a:lnTo>
                    <a:pt x="112329" y="761630"/>
                  </a:lnTo>
                  <a:lnTo>
                    <a:pt x="109225" y="749558"/>
                  </a:lnTo>
                  <a:lnTo>
                    <a:pt x="105967" y="737563"/>
                  </a:lnTo>
                  <a:lnTo>
                    <a:pt x="101658" y="726037"/>
                  </a:lnTo>
                  <a:lnTo>
                    <a:pt x="95188" y="713700"/>
                  </a:lnTo>
                  <a:lnTo>
                    <a:pt x="87838" y="701918"/>
                  </a:lnTo>
                  <a:lnTo>
                    <a:pt x="80137" y="690358"/>
                  </a:lnTo>
                  <a:lnTo>
                    <a:pt x="72612" y="678686"/>
                  </a:lnTo>
                  <a:lnTo>
                    <a:pt x="59531" y="636894"/>
                  </a:lnTo>
                  <a:lnTo>
                    <a:pt x="50442" y="608330"/>
                  </a:lnTo>
                  <a:lnTo>
                    <a:pt x="44689" y="588608"/>
                  </a:lnTo>
                  <a:lnTo>
                    <a:pt x="41618" y="573343"/>
                  </a:lnTo>
                  <a:lnTo>
                    <a:pt x="40573" y="558148"/>
                  </a:lnTo>
                  <a:lnTo>
                    <a:pt x="40901" y="538639"/>
                  </a:lnTo>
                  <a:lnTo>
                    <a:pt x="41946" y="510430"/>
                  </a:lnTo>
                  <a:lnTo>
                    <a:pt x="43053" y="469135"/>
                  </a:lnTo>
                  <a:lnTo>
                    <a:pt x="43567" y="410369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5" name="object 25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5843" y="1472856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62336" y="1156380"/>
            <a:ext cx="1679575" cy="2870200"/>
            <a:chOff x="2562336" y="1156380"/>
            <a:chExt cx="1679575" cy="2870200"/>
          </a:xfrm>
        </p:grpSpPr>
        <p:sp>
          <p:nvSpPr>
            <p:cNvPr id="33" name="object 33"/>
            <p:cNvSpPr/>
            <p:nvPr/>
          </p:nvSpPr>
          <p:spPr>
            <a:xfrm>
              <a:off x="2590911" y="3026465"/>
              <a:ext cx="946150" cy="971550"/>
            </a:xfrm>
            <a:custGeom>
              <a:avLst/>
              <a:gdLst/>
              <a:ahLst/>
              <a:cxnLst/>
              <a:rect l="l" t="t" r="r" b="b"/>
              <a:pathLst>
                <a:path w="946150" h="971550">
                  <a:moveTo>
                    <a:pt x="567459" y="0"/>
                  </a:moveTo>
                  <a:lnTo>
                    <a:pt x="521879" y="6423"/>
                  </a:lnTo>
                  <a:lnTo>
                    <a:pt x="476116" y="12074"/>
                  </a:lnTo>
                  <a:lnTo>
                    <a:pt x="430444" y="18112"/>
                  </a:lnTo>
                  <a:lnTo>
                    <a:pt x="385139" y="25695"/>
                  </a:lnTo>
                  <a:lnTo>
                    <a:pt x="340474" y="35982"/>
                  </a:lnTo>
                  <a:lnTo>
                    <a:pt x="311924" y="62416"/>
                  </a:lnTo>
                  <a:lnTo>
                    <a:pt x="302645" y="71964"/>
                  </a:lnTo>
                  <a:lnTo>
                    <a:pt x="269547" y="93668"/>
                  </a:lnTo>
                  <a:lnTo>
                    <a:pt x="247570" y="104037"/>
                  </a:lnTo>
                  <a:lnTo>
                    <a:pt x="224756" y="122358"/>
                  </a:lnTo>
                  <a:lnTo>
                    <a:pt x="189152" y="167916"/>
                  </a:lnTo>
                  <a:lnTo>
                    <a:pt x="182795" y="176879"/>
                  </a:lnTo>
                  <a:lnTo>
                    <a:pt x="176402" y="185821"/>
                  </a:lnTo>
                  <a:lnTo>
                    <a:pt x="170079" y="194805"/>
                  </a:lnTo>
                  <a:lnTo>
                    <a:pt x="163932" y="203898"/>
                  </a:lnTo>
                  <a:lnTo>
                    <a:pt x="154452" y="218881"/>
                  </a:lnTo>
                  <a:lnTo>
                    <a:pt x="145243" y="234023"/>
                  </a:lnTo>
                  <a:lnTo>
                    <a:pt x="135921" y="249095"/>
                  </a:lnTo>
                  <a:lnTo>
                    <a:pt x="126102" y="263869"/>
                  </a:lnTo>
                  <a:lnTo>
                    <a:pt x="116839" y="275998"/>
                  </a:lnTo>
                  <a:lnTo>
                    <a:pt x="106992" y="287737"/>
                  </a:lnTo>
                  <a:lnTo>
                    <a:pt x="97242" y="299536"/>
                  </a:lnTo>
                  <a:lnTo>
                    <a:pt x="88271" y="311845"/>
                  </a:lnTo>
                  <a:lnTo>
                    <a:pt x="67770" y="343648"/>
                  </a:lnTo>
                  <a:lnTo>
                    <a:pt x="59587" y="357872"/>
                  </a:lnTo>
                  <a:lnTo>
                    <a:pt x="59349" y="361104"/>
                  </a:lnTo>
                  <a:lnTo>
                    <a:pt x="62686" y="359928"/>
                  </a:lnTo>
                  <a:lnTo>
                    <a:pt x="65228" y="360929"/>
                  </a:lnTo>
                  <a:lnTo>
                    <a:pt x="44822" y="405178"/>
                  </a:lnTo>
                  <a:lnTo>
                    <a:pt x="31754" y="422916"/>
                  </a:lnTo>
                  <a:lnTo>
                    <a:pt x="25219" y="431785"/>
                  </a:lnTo>
                  <a:lnTo>
                    <a:pt x="22145" y="443799"/>
                  </a:lnTo>
                  <a:lnTo>
                    <a:pt x="19124" y="455826"/>
                  </a:lnTo>
                  <a:lnTo>
                    <a:pt x="15997" y="467827"/>
                  </a:lnTo>
                  <a:lnTo>
                    <a:pt x="12609" y="479761"/>
                  </a:lnTo>
                  <a:lnTo>
                    <a:pt x="9099" y="488734"/>
                  </a:lnTo>
                  <a:lnTo>
                    <a:pt x="4935" y="497570"/>
                  </a:lnTo>
                  <a:lnTo>
                    <a:pt x="1456" y="506497"/>
                  </a:lnTo>
                  <a:lnTo>
                    <a:pt x="0" y="515743"/>
                  </a:lnTo>
                  <a:lnTo>
                    <a:pt x="1015" y="566794"/>
                  </a:lnTo>
                  <a:lnTo>
                    <a:pt x="3760" y="617808"/>
                  </a:lnTo>
                  <a:lnTo>
                    <a:pt x="7776" y="668764"/>
                  </a:lnTo>
                  <a:lnTo>
                    <a:pt x="12609" y="719642"/>
                  </a:lnTo>
                  <a:lnTo>
                    <a:pt x="23973" y="765004"/>
                  </a:lnTo>
                  <a:lnTo>
                    <a:pt x="50440" y="803600"/>
                  </a:lnTo>
                  <a:lnTo>
                    <a:pt x="79069" y="830359"/>
                  </a:lnTo>
                  <a:lnTo>
                    <a:pt x="88271" y="839582"/>
                  </a:lnTo>
                  <a:lnTo>
                    <a:pt x="98029" y="851347"/>
                  </a:lnTo>
                  <a:lnTo>
                    <a:pt x="107186" y="863570"/>
                  </a:lnTo>
                  <a:lnTo>
                    <a:pt x="116344" y="875793"/>
                  </a:lnTo>
                  <a:lnTo>
                    <a:pt x="160682" y="920877"/>
                  </a:lnTo>
                  <a:lnTo>
                    <a:pt x="201762" y="947528"/>
                  </a:lnTo>
                  <a:lnTo>
                    <a:pt x="248703" y="963374"/>
                  </a:lnTo>
                  <a:lnTo>
                    <a:pt x="277424" y="971517"/>
                  </a:lnTo>
                  <a:lnTo>
                    <a:pt x="326072" y="969970"/>
                  </a:lnTo>
                  <a:lnTo>
                    <a:pt x="374733" y="968647"/>
                  </a:lnTo>
                  <a:lnTo>
                    <a:pt x="423397" y="967380"/>
                  </a:lnTo>
                  <a:lnTo>
                    <a:pt x="472054" y="966001"/>
                  </a:lnTo>
                  <a:lnTo>
                    <a:pt x="520697" y="964343"/>
                  </a:lnTo>
                  <a:lnTo>
                    <a:pt x="569315" y="962239"/>
                  </a:lnTo>
                  <a:lnTo>
                    <a:pt x="617900" y="959522"/>
                  </a:lnTo>
                  <a:lnTo>
                    <a:pt x="655730" y="947528"/>
                  </a:lnTo>
                  <a:lnTo>
                    <a:pt x="706395" y="923988"/>
                  </a:lnTo>
                  <a:lnTo>
                    <a:pt x="731475" y="911714"/>
                  </a:lnTo>
                  <a:lnTo>
                    <a:pt x="756612" y="899552"/>
                  </a:lnTo>
                  <a:lnTo>
                    <a:pt x="769387" y="893825"/>
                  </a:lnTo>
                  <a:lnTo>
                    <a:pt x="782272" y="888279"/>
                  </a:lnTo>
                  <a:lnTo>
                    <a:pt x="794937" y="882372"/>
                  </a:lnTo>
                  <a:lnTo>
                    <a:pt x="807052" y="875564"/>
                  </a:lnTo>
                  <a:lnTo>
                    <a:pt x="882714" y="827588"/>
                  </a:lnTo>
                  <a:lnTo>
                    <a:pt x="889361" y="818769"/>
                  </a:lnTo>
                  <a:lnTo>
                    <a:pt x="896237" y="810067"/>
                  </a:lnTo>
                  <a:lnTo>
                    <a:pt x="915525" y="767997"/>
                  </a:lnTo>
                  <a:lnTo>
                    <a:pt x="927324" y="707387"/>
                  </a:lnTo>
                  <a:lnTo>
                    <a:pt x="934164" y="665188"/>
                  </a:lnTo>
                  <a:lnTo>
                    <a:pt x="940499" y="623229"/>
                  </a:lnTo>
                  <a:lnTo>
                    <a:pt x="945765" y="587707"/>
                  </a:lnTo>
                  <a:lnTo>
                    <a:pt x="943191" y="551656"/>
                  </a:lnTo>
                  <a:lnTo>
                    <a:pt x="941004" y="515560"/>
                  </a:lnTo>
                  <a:lnTo>
                    <a:pt x="933155" y="443779"/>
                  </a:lnTo>
                  <a:lnTo>
                    <a:pt x="922929" y="396347"/>
                  </a:lnTo>
                  <a:lnTo>
                    <a:pt x="901862" y="365429"/>
                  </a:lnTo>
                  <a:lnTo>
                    <a:pt x="882714" y="335832"/>
                  </a:lnTo>
                  <a:lnTo>
                    <a:pt x="873231" y="312961"/>
                  </a:lnTo>
                  <a:lnTo>
                    <a:pt x="869658" y="298108"/>
                  </a:lnTo>
                  <a:lnTo>
                    <a:pt x="863155" y="284126"/>
                  </a:lnTo>
                  <a:lnTo>
                    <a:pt x="844883" y="263869"/>
                  </a:lnTo>
                  <a:lnTo>
                    <a:pt x="836224" y="256945"/>
                  </a:lnTo>
                  <a:lnTo>
                    <a:pt x="826678" y="251051"/>
                  </a:lnTo>
                  <a:lnTo>
                    <a:pt x="816776" y="245568"/>
                  </a:lnTo>
                  <a:lnTo>
                    <a:pt x="807052" y="239880"/>
                  </a:lnTo>
                  <a:lnTo>
                    <a:pt x="801169" y="230533"/>
                  </a:lnTo>
                  <a:lnTo>
                    <a:pt x="795567" y="220951"/>
                  </a:lnTo>
                  <a:lnTo>
                    <a:pt x="789402" y="211838"/>
                  </a:lnTo>
                  <a:lnTo>
                    <a:pt x="748891" y="178107"/>
                  </a:lnTo>
                  <a:lnTo>
                    <a:pt x="700489" y="154003"/>
                  </a:lnTo>
                  <a:lnTo>
                    <a:pt x="668340" y="143928"/>
                  </a:lnTo>
                  <a:lnTo>
                    <a:pt x="659057" y="137630"/>
                  </a:lnTo>
                  <a:lnTo>
                    <a:pt x="585771" y="103043"/>
                  </a:lnTo>
                  <a:lnTo>
                    <a:pt x="525538" y="92108"/>
                  </a:lnTo>
                  <a:lnTo>
                    <a:pt x="479187" y="83958"/>
                  </a:lnTo>
                  <a:lnTo>
                    <a:pt x="447803" y="75957"/>
                  </a:lnTo>
                  <a:lnTo>
                    <a:pt x="441770" y="72515"/>
                  </a:lnTo>
                  <a:lnTo>
                    <a:pt x="438684" y="71796"/>
                  </a:lnTo>
                  <a:lnTo>
                    <a:pt x="416136" y="7196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23823" y="4191585"/>
            <a:ext cx="3018155" cy="560070"/>
            <a:chOff x="1223823" y="4191585"/>
            <a:chExt cx="3018155" cy="560070"/>
          </a:xfrm>
        </p:grpSpPr>
        <p:sp>
          <p:nvSpPr>
            <p:cNvPr id="39" name="object 39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5222" y="4020615"/>
            <a:ext cx="1065530" cy="911860"/>
          </a:xfrm>
          <a:custGeom>
            <a:avLst/>
            <a:gdLst/>
            <a:ahLst/>
            <a:cxnLst/>
            <a:rect l="l" t="t" r="r" b="b"/>
            <a:pathLst>
              <a:path w="1065530" h="911860">
                <a:moveTo>
                  <a:pt x="751665" y="76977"/>
                </a:moveTo>
                <a:lnTo>
                  <a:pt x="739744" y="76297"/>
                </a:lnTo>
                <a:lnTo>
                  <a:pt x="727791" y="75849"/>
                </a:lnTo>
                <a:lnTo>
                  <a:pt x="715903" y="74937"/>
                </a:lnTo>
                <a:lnTo>
                  <a:pt x="704180" y="72868"/>
                </a:lnTo>
                <a:lnTo>
                  <a:pt x="410553" y="0"/>
                </a:lnTo>
                <a:lnTo>
                  <a:pt x="397798" y="1324"/>
                </a:lnTo>
                <a:lnTo>
                  <a:pt x="359730" y="6148"/>
                </a:lnTo>
                <a:lnTo>
                  <a:pt x="319103" y="18413"/>
                </a:lnTo>
                <a:lnTo>
                  <a:pt x="305570" y="22553"/>
                </a:lnTo>
                <a:lnTo>
                  <a:pt x="295681" y="25159"/>
                </a:lnTo>
                <a:lnTo>
                  <a:pt x="285728" y="27575"/>
                </a:lnTo>
                <a:lnTo>
                  <a:pt x="275750" y="29915"/>
                </a:lnTo>
                <a:lnTo>
                  <a:pt x="265784" y="32293"/>
                </a:lnTo>
                <a:lnTo>
                  <a:pt x="137435" y="126646"/>
                </a:lnTo>
                <a:lnTo>
                  <a:pt x="129035" y="132196"/>
                </a:lnTo>
                <a:lnTo>
                  <a:pt x="120381" y="137515"/>
                </a:lnTo>
                <a:lnTo>
                  <a:pt x="112233" y="143296"/>
                </a:lnTo>
                <a:lnTo>
                  <a:pt x="105349" y="150234"/>
                </a:lnTo>
                <a:lnTo>
                  <a:pt x="90621" y="169704"/>
                </a:lnTo>
                <a:lnTo>
                  <a:pt x="83436" y="178253"/>
                </a:lnTo>
                <a:lnTo>
                  <a:pt x="73922" y="185484"/>
                </a:lnTo>
                <a:lnTo>
                  <a:pt x="52211" y="201003"/>
                </a:lnTo>
                <a:lnTo>
                  <a:pt x="40416" y="245403"/>
                </a:lnTo>
                <a:lnTo>
                  <a:pt x="28375" y="289743"/>
                </a:lnTo>
                <a:lnTo>
                  <a:pt x="16825" y="334204"/>
                </a:lnTo>
                <a:lnTo>
                  <a:pt x="6502" y="378966"/>
                </a:lnTo>
                <a:lnTo>
                  <a:pt x="5756" y="387429"/>
                </a:lnTo>
                <a:lnTo>
                  <a:pt x="6356" y="396046"/>
                </a:lnTo>
                <a:lnTo>
                  <a:pt x="7285" y="404714"/>
                </a:lnTo>
                <a:lnTo>
                  <a:pt x="7524" y="413330"/>
                </a:lnTo>
                <a:lnTo>
                  <a:pt x="6314" y="427073"/>
                </a:lnTo>
                <a:lnTo>
                  <a:pt x="4542" y="440757"/>
                </a:lnTo>
                <a:lnTo>
                  <a:pt x="2847" y="454446"/>
                </a:lnTo>
                <a:lnTo>
                  <a:pt x="1871" y="468208"/>
                </a:lnTo>
                <a:lnTo>
                  <a:pt x="918" y="485467"/>
                </a:lnTo>
                <a:lnTo>
                  <a:pt x="0" y="502819"/>
                </a:lnTo>
                <a:lnTo>
                  <a:pt x="528" y="520047"/>
                </a:lnTo>
                <a:lnTo>
                  <a:pt x="3916" y="536933"/>
                </a:lnTo>
                <a:lnTo>
                  <a:pt x="17515" y="580106"/>
                </a:lnTo>
                <a:lnTo>
                  <a:pt x="25822" y="607119"/>
                </a:lnTo>
                <a:lnTo>
                  <a:pt x="51131" y="654390"/>
                </a:lnTo>
                <a:lnTo>
                  <a:pt x="63448" y="690923"/>
                </a:lnTo>
                <a:lnTo>
                  <a:pt x="62235" y="693423"/>
                </a:lnTo>
                <a:lnTo>
                  <a:pt x="62269" y="694360"/>
                </a:lnTo>
                <a:lnTo>
                  <a:pt x="116058" y="754923"/>
                </a:lnTo>
                <a:lnTo>
                  <a:pt x="128336" y="771481"/>
                </a:lnTo>
                <a:lnTo>
                  <a:pt x="134827" y="779418"/>
                </a:lnTo>
                <a:lnTo>
                  <a:pt x="177291" y="811114"/>
                </a:lnTo>
                <a:lnTo>
                  <a:pt x="227219" y="841287"/>
                </a:lnTo>
                <a:lnTo>
                  <a:pt x="264917" y="860083"/>
                </a:lnTo>
                <a:lnTo>
                  <a:pt x="309830" y="872180"/>
                </a:lnTo>
                <a:lnTo>
                  <a:pt x="354698" y="884473"/>
                </a:lnTo>
                <a:lnTo>
                  <a:pt x="399656" y="896373"/>
                </a:lnTo>
                <a:lnTo>
                  <a:pt x="444841" y="907292"/>
                </a:lnTo>
                <a:lnTo>
                  <a:pt x="469442" y="910925"/>
                </a:lnTo>
                <a:lnTo>
                  <a:pt x="494348" y="911330"/>
                </a:lnTo>
                <a:lnTo>
                  <a:pt x="519078" y="909207"/>
                </a:lnTo>
                <a:lnTo>
                  <a:pt x="543148" y="905254"/>
                </a:lnTo>
                <a:lnTo>
                  <a:pt x="563079" y="900446"/>
                </a:lnTo>
                <a:lnTo>
                  <a:pt x="582769" y="894772"/>
                </a:lnTo>
                <a:lnTo>
                  <a:pt x="602542" y="889469"/>
                </a:lnTo>
                <a:lnTo>
                  <a:pt x="622720" y="885774"/>
                </a:lnTo>
                <a:lnTo>
                  <a:pt x="673542" y="879626"/>
                </a:lnTo>
                <a:lnTo>
                  <a:pt x="774164" y="832967"/>
                </a:lnTo>
                <a:lnTo>
                  <a:pt x="785119" y="828234"/>
                </a:lnTo>
                <a:lnTo>
                  <a:pt x="796189" y="823678"/>
                </a:lnTo>
                <a:lnTo>
                  <a:pt x="807027" y="818768"/>
                </a:lnTo>
                <a:lnTo>
                  <a:pt x="817288" y="812971"/>
                </a:lnTo>
                <a:lnTo>
                  <a:pt x="847984" y="792663"/>
                </a:lnTo>
                <a:lnTo>
                  <a:pt x="861908" y="783736"/>
                </a:lnTo>
                <a:lnTo>
                  <a:pt x="875918" y="776864"/>
                </a:lnTo>
                <a:lnTo>
                  <a:pt x="906874" y="762720"/>
                </a:lnTo>
                <a:lnTo>
                  <a:pt x="911949" y="755773"/>
                </a:lnTo>
                <a:lnTo>
                  <a:pt x="944143" y="723902"/>
                </a:lnTo>
                <a:lnTo>
                  <a:pt x="952517" y="718371"/>
                </a:lnTo>
                <a:lnTo>
                  <a:pt x="960012" y="711952"/>
                </a:lnTo>
                <a:lnTo>
                  <a:pt x="971316" y="698967"/>
                </a:lnTo>
                <a:lnTo>
                  <a:pt x="981755" y="685310"/>
                </a:lnTo>
                <a:lnTo>
                  <a:pt x="991847" y="671384"/>
                </a:lnTo>
                <a:lnTo>
                  <a:pt x="1002112" y="657591"/>
                </a:lnTo>
                <a:lnTo>
                  <a:pt x="1023163" y="630412"/>
                </a:lnTo>
                <a:lnTo>
                  <a:pt x="1036495" y="586470"/>
                </a:lnTo>
                <a:lnTo>
                  <a:pt x="1050891" y="543838"/>
                </a:lnTo>
                <a:lnTo>
                  <a:pt x="1061985" y="501585"/>
                </a:lnTo>
                <a:lnTo>
                  <a:pt x="1065414" y="458780"/>
                </a:lnTo>
                <a:lnTo>
                  <a:pt x="1056813" y="414493"/>
                </a:lnTo>
                <a:lnTo>
                  <a:pt x="1052080" y="403723"/>
                </a:lnTo>
                <a:lnTo>
                  <a:pt x="1046190" y="393379"/>
                </a:lnTo>
                <a:lnTo>
                  <a:pt x="1039838" y="383205"/>
                </a:lnTo>
                <a:lnTo>
                  <a:pt x="1033717" y="372946"/>
                </a:lnTo>
                <a:lnTo>
                  <a:pt x="1033909" y="364305"/>
                </a:lnTo>
                <a:lnTo>
                  <a:pt x="1034399" y="355630"/>
                </a:lnTo>
                <a:lnTo>
                  <a:pt x="1034293" y="347023"/>
                </a:lnTo>
                <a:lnTo>
                  <a:pt x="1011948" y="300450"/>
                </a:lnTo>
                <a:lnTo>
                  <a:pt x="983164" y="265748"/>
                </a:lnTo>
                <a:lnTo>
                  <a:pt x="938710" y="233963"/>
                </a:lnTo>
                <a:lnTo>
                  <a:pt x="923620" y="223683"/>
                </a:lnTo>
                <a:lnTo>
                  <a:pt x="893848" y="202652"/>
                </a:lnTo>
                <a:lnTo>
                  <a:pt x="886646" y="196940"/>
                </a:lnTo>
                <a:lnTo>
                  <a:pt x="879604" y="190926"/>
                </a:lnTo>
                <a:lnTo>
                  <a:pt x="872241" y="185517"/>
                </a:lnTo>
                <a:lnTo>
                  <a:pt x="864077" y="181619"/>
                </a:lnTo>
                <a:lnTo>
                  <a:pt x="830967" y="170844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6241" y="1714156"/>
            <a:ext cx="721215" cy="8107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971" y="2724202"/>
            <a:ext cx="1167163" cy="7252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3551" y="4783652"/>
            <a:ext cx="873981" cy="7374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40729" y="5893275"/>
            <a:ext cx="1086203" cy="5716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80048" y="3671901"/>
            <a:ext cx="880573" cy="8805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48968" y="1077046"/>
            <a:ext cx="16567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548235"/>
                </a:solidFill>
                <a:latin typeface="Lucida Bright"/>
                <a:cs typeface="Lucida Bright"/>
              </a:rPr>
              <a:t>Positions</a:t>
            </a:r>
            <a:endParaRPr sz="2800">
              <a:latin typeface="Lucida Bright"/>
              <a:cs typeface="Lucida Br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55731" y="1718394"/>
            <a:ext cx="2889250" cy="4806950"/>
            <a:chOff x="1155731" y="1268194"/>
            <a:chExt cx="2889250" cy="480695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372" y="4256797"/>
              <a:ext cx="582517" cy="8140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427" y="2299292"/>
              <a:ext cx="634220" cy="689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5731" y="3278983"/>
              <a:ext cx="700917" cy="7009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22326" y="170222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6647" y="2674864"/>
              <a:ext cx="2131060" cy="955040"/>
            </a:xfrm>
            <a:custGeom>
              <a:avLst/>
              <a:gdLst/>
              <a:ahLst/>
              <a:cxnLst/>
              <a:rect l="l" t="t" r="r" b="b"/>
              <a:pathLst>
                <a:path w="2131060" h="955039">
                  <a:moveTo>
                    <a:pt x="0" y="954578"/>
                  </a:moveTo>
                  <a:lnTo>
                    <a:pt x="2130997" y="954577"/>
                  </a:lnTo>
                </a:path>
                <a:path w="2131060" h="955039">
                  <a:moveTo>
                    <a:pt x="0" y="954578"/>
                  </a:moveTo>
                  <a:lnTo>
                    <a:pt x="213099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0120" y="1268194"/>
              <a:ext cx="518835" cy="7076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56647" y="1641108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56647" y="3629442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0"/>
                  </a:moveTo>
                  <a:lnTo>
                    <a:pt x="2148849" y="208845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7938" y="170516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2741" y="167228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4649" y="1077046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Candidates</a:t>
            </a:r>
            <a:endParaRPr sz="2800"/>
          </a:p>
        </p:txBody>
      </p:sp>
      <p:sp>
        <p:nvSpPr>
          <p:cNvPr id="25" name="object 25"/>
          <p:cNvSpPr txBox="1"/>
          <p:nvPr/>
        </p:nvSpPr>
        <p:spPr>
          <a:xfrm>
            <a:off x="527145" y="1865046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420" y="2930103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205" y="391529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297" y="4988016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086" y="6003747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728514" y="2294648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2" y="13369"/>
                </a:lnTo>
                <a:lnTo>
                  <a:pt x="1173479" y="21643"/>
                </a:lnTo>
                <a:lnTo>
                  <a:pt x="1189876" y="33098"/>
                </a:lnTo>
                <a:lnTo>
                  <a:pt x="1214662" y="65545"/>
                </a:lnTo>
                <a:lnTo>
                  <a:pt x="1229248" y="109323"/>
                </a:lnTo>
                <a:lnTo>
                  <a:pt x="1234109" y="163041"/>
                </a:lnTo>
                <a:lnTo>
                  <a:pt x="1232888" y="192092"/>
                </a:lnTo>
                <a:lnTo>
                  <a:pt x="1223121" y="242184"/>
                </a:lnTo>
                <a:lnTo>
                  <a:pt x="1203523" y="281306"/>
                </a:lnTo>
                <a:lnTo>
                  <a:pt x="1173701" y="307698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6" y="222965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3" y="81058"/>
                </a:lnTo>
                <a:lnTo>
                  <a:pt x="1221917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83628" y="2009734"/>
            <a:ext cx="4865370" cy="2476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55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candidates.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70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jobs.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ℰ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candidates’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skills.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04888" y="1190935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candidates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positions.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001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5"/>
            <a:ext cx="245173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  <a:tabLst>
                <a:tab pos="211391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2" y="1156382"/>
            <a:ext cx="2673350" cy="2712720"/>
            <a:chOff x="687432" y="1156382"/>
            <a:chExt cx="2673350" cy="2712720"/>
          </a:xfrm>
        </p:grpSpPr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838" y="951190"/>
            <a:ext cx="3893820" cy="4005579"/>
            <a:chOff x="571838" y="951190"/>
            <a:chExt cx="3893820" cy="4005579"/>
          </a:xfrm>
        </p:grpSpPr>
        <p:sp>
          <p:nvSpPr>
            <p:cNvPr id="12" name="object 12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30" y="951191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18" y="0"/>
                  </a:moveTo>
                  <a:lnTo>
                    <a:pt x="0" y="0"/>
                  </a:lnTo>
                  <a:lnTo>
                    <a:pt x="0" y="3874478"/>
                  </a:lnTo>
                  <a:lnTo>
                    <a:pt x="0" y="4005084"/>
                  </a:lnTo>
                  <a:lnTo>
                    <a:pt x="3893718" y="4005084"/>
                  </a:lnTo>
                  <a:lnTo>
                    <a:pt x="3893718" y="3874478"/>
                  </a:lnTo>
                  <a:lnTo>
                    <a:pt x="389371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2856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3225" y="959953"/>
            <a:ext cx="3848100" cy="2019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3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6814" y="4825657"/>
            <a:ext cx="2209165" cy="58483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Calibri"/>
                <a:cs typeface="Calibri"/>
              </a:rPr>
              <a:t>violation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60347" y="1156380"/>
            <a:ext cx="981710" cy="3136265"/>
            <a:chOff x="3260347" y="1156380"/>
            <a:chExt cx="981710" cy="3136265"/>
          </a:xfrm>
        </p:grpSpPr>
        <p:sp>
          <p:nvSpPr>
            <p:cNvPr id="32" name="object 32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6647" y="954034"/>
            <a:ext cx="3988435" cy="4006850"/>
            <a:chOff x="446647" y="954034"/>
            <a:chExt cx="3988435" cy="4006850"/>
          </a:xfrm>
        </p:grpSpPr>
        <p:sp>
          <p:nvSpPr>
            <p:cNvPr id="36" name="object 36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222" y="4020615"/>
              <a:ext cx="1065530" cy="911860"/>
            </a:xfrm>
            <a:custGeom>
              <a:avLst/>
              <a:gdLst/>
              <a:ahLst/>
              <a:cxnLst/>
              <a:rect l="l" t="t" r="r" b="b"/>
              <a:pathLst>
                <a:path w="1065530" h="911860">
                  <a:moveTo>
                    <a:pt x="751665" y="76977"/>
                  </a:moveTo>
                  <a:lnTo>
                    <a:pt x="739744" y="76297"/>
                  </a:lnTo>
                  <a:lnTo>
                    <a:pt x="727791" y="75849"/>
                  </a:lnTo>
                  <a:lnTo>
                    <a:pt x="715903" y="74937"/>
                  </a:lnTo>
                  <a:lnTo>
                    <a:pt x="704180" y="72868"/>
                  </a:lnTo>
                  <a:lnTo>
                    <a:pt x="410553" y="0"/>
                  </a:lnTo>
                  <a:lnTo>
                    <a:pt x="397798" y="1324"/>
                  </a:lnTo>
                  <a:lnTo>
                    <a:pt x="359730" y="6148"/>
                  </a:lnTo>
                  <a:lnTo>
                    <a:pt x="319103" y="18413"/>
                  </a:lnTo>
                  <a:lnTo>
                    <a:pt x="305570" y="22553"/>
                  </a:lnTo>
                  <a:lnTo>
                    <a:pt x="295681" y="25159"/>
                  </a:lnTo>
                  <a:lnTo>
                    <a:pt x="285728" y="27575"/>
                  </a:lnTo>
                  <a:lnTo>
                    <a:pt x="275750" y="29915"/>
                  </a:lnTo>
                  <a:lnTo>
                    <a:pt x="265784" y="32293"/>
                  </a:lnTo>
                  <a:lnTo>
                    <a:pt x="137435" y="126646"/>
                  </a:lnTo>
                  <a:lnTo>
                    <a:pt x="129035" y="132196"/>
                  </a:lnTo>
                  <a:lnTo>
                    <a:pt x="120381" y="137515"/>
                  </a:lnTo>
                  <a:lnTo>
                    <a:pt x="112233" y="143296"/>
                  </a:lnTo>
                  <a:lnTo>
                    <a:pt x="105349" y="150234"/>
                  </a:lnTo>
                  <a:lnTo>
                    <a:pt x="90621" y="169704"/>
                  </a:lnTo>
                  <a:lnTo>
                    <a:pt x="83436" y="178253"/>
                  </a:lnTo>
                  <a:lnTo>
                    <a:pt x="73922" y="185484"/>
                  </a:lnTo>
                  <a:lnTo>
                    <a:pt x="52211" y="201003"/>
                  </a:lnTo>
                  <a:lnTo>
                    <a:pt x="40416" y="245403"/>
                  </a:lnTo>
                  <a:lnTo>
                    <a:pt x="28375" y="289743"/>
                  </a:lnTo>
                  <a:lnTo>
                    <a:pt x="16825" y="334204"/>
                  </a:lnTo>
                  <a:lnTo>
                    <a:pt x="6502" y="378966"/>
                  </a:lnTo>
                  <a:lnTo>
                    <a:pt x="5756" y="387429"/>
                  </a:lnTo>
                  <a:lnTo>
                    <a:pt x="6356" y="396046"/>
                  </a:lnTo>
                  <a:lnTo>
                    <a:pt x="7285" y="404714"/>
                  </a:lnTo>
                  <a:lnTo>
                    <a:pt x="7524" y="413330"/>
                  </a:lnTo>
                  <a:lnTo>
                    <a:pt x="6314" y="427073"/>
                  </a:lnTo>
                  <a:lnTo>
                    <a:pt x="4542" y="440757"/>
                  </a:lnTo>
                  <a:lnTo>
                    <a:pt x="2847" y="454446"/>
                  </a:lnTo>
                  <a:lnTo>
                    <a:pt x="1871" y="468208"/>
                  </a:lnTo>
                  <a:lnTo>
                    <a:pt x="918" y="485467"/>
                  </a:lnTo>
                  <a:lnTo>
                    <a:pt x="0" y="502819"/>
                  </a:lnTo>
                  <a:lnTo>
                    <a:pt x="528" y="520047"/>
                  </a:lnTo>
                  <a:lnTo>
                    <a:pt x="3916" y="536933"/>
                  </a:lnTo>
                  <a:lnTo>
                    <a:pt x="17515" y="580106"/>
                  </a:lnTo>
                  <a:lnTo>
                    <a:pt x="25822" y="607119"/>
                  </a:lnTo>
                  <a:lnTo>
                    <a:pt x="51131" y="654390"/>
                  </a:lnTo>
                  <a:lnTo>
                    <a:pt x="63448" y="690923"/>
                  </a:lnTo>
                  <a:lnTo>
                    <a:pt x="62235" y="693423"/>
                  </a:lnTo>
                  <a:lnTo>
                    <a:pt x="62269" y="694360"/>
                  </a:lnTo>
                  <a:lnTo>
                    <a:pt x="116058" y="754923"/>
                  </a:lnTo>
                  <a:lnTo>
                    <a:pt x="128336" y="771481"/>
                  </a:lnTo>
                  <a:lnTo>
                    <a:pt x="134827" y="779418"/>
                  </a:lnTo>
                  <a:lnTo>
                    <a:pt x="177291" y="811114"/>
                  </a:lnTo>
                  <a:lnTo>
                    <a:pt x="227219" y="841287"/>
                  </a:lnTo>
                  <a:lnTo>
                    <a:pt x="264917" y="860083"/>
                  </a:lnTo>
                  <a:lnTo>
                    <a:pt x="309830" y="872180"/>
                  </a:lnTo>
                  <a:lnTo>
                    <a:pt x="354698" y="884473"/>
                  </a:lnTo>
                  <a:lnTo>
                    <a:pt x="399656" y="896373"/>
                  </a:lnTo>
                  <a:lnTo>
                    <a:pt x="444841" y="907292"/>
                  </a:lnTo>
                  <a:lnTo>
                    <a:pt x="469442" y="910925"/>
                  </a:lnTo>
                  <a:lnTo>
                    <a:pt x="494348" y="911330"/>
                  </a:lnTo>
                  <a:lnTo>
                    <a:pt x="519078" y="909207"/>
                  </a:lnTo>
                  <a:lnTo>
                    <a:pt x="543148" y="905254"/>
                  </a:lnTo>
                  <a:lnTo>
                    <a:pt x="563079" y="900446"/>
                  </a:lnTo>
                  <a:lnTo>
                    <a:pt x="582769" y="894772"/>
                  </a:lnTo>
                  <a:lnTo>
                    <a:pt x="602542" y="889469"/>
                  </a:lnTo>
                  <a:lnTo>
                    <a:pt x="622720" y="885774"/>
                  </a:lnTo>
                  <a:lnTo>
                    <a:pt x="673542" y="879626"/>
                  </a:lnTo>
                  <a:lnTo>
                    <a:pt x="774164" y="832967"/>
                  </a:lnTo>
                  <a:lnTo>
                    <a:pt x="785119" y="828234"/>
                  </a:lnTo>
                  <a:lnTo>
                    <a:pt x="796189" y="823678"/>
                  </a:lnTo>
                  <a:lnTo>
                    <a:pt x="807027" y="818768"/>
                  </a:lnTo>
                  <a:lnTo>
                    <a:pt x="817288" y="812971"/>
                  </a:lnTo>
                  <a:lnTo>
                    <a:pt x="847984" y="792663"/>
                  </a:lnTo>
                  <a:lnTo>
                    <a:pt x="861908" y="783736"/>
                  </a:lnTo>
                  <a:lnTo>
                    <a:pt x="875918" y="776864"/>
                  </a:lnTo>
                  <a:lnTo>
                    <a:pt x="906874" y="762720"/>
                  </a:lnTo>
                  <a:lnTo>
                    <a:pt x="911949" y="755773"/>
                  </a:lnTo>
                  <a:lnTo>
                    <a:pt x="944143" y="723902"/>
                  </a:lnTo>
                  <a:lnTo>
                    <a:pt x="952517" y="718371"/>
                  </a:lnTo>
                  <a:lnTo>
                    <a:pt x="960012" y="711952"/>
                  </a:lnTo>
                  <a:lnTo>
                    <a:pt x="971316" y="698967"/>
                  </a:lnTo>
                  <a:lnTo>
                    <a:pt x="981755" y="685310"/>
                  </a:lnTo>
                  <a:lnTo>
                    <a:pt x="991847" y="671384"/>
                  </a:lnTo>
                  <a:lnTo>
                    <a:pt x="1002112" y="657591"/>
                  </a:lnTo>
                  <a:lnTo>
                    <a:pt x="1023163" y="630412"/>
                  </a:lnTo>
                  <a:lnTo>
                    <a:pt x="1036495" y="586470"/>
                  </a:lnTo>
                  <a:lnTo>
                    <a:pt x="1050891" y="543838"/>
                  </a:lnTo>
                  <a:lnTo>
                    <a:pt x="1061985" y="501585"/>
                  </a:lnTo>
                  <a:lnTo>
                    <a:pt x="1065414" y="458780"/>
                  </a:lnTo>
                  <a:lnTo>
                    <a:pt x="1056813" y="414493"/>
                  </a:lnTo>
                  <a:lnTo>
                    <a:pt x="1052080" y="403723"/>
                  </a:lnTo>
                  <a:lnTo>
                    <a:pt x="1046190" y="393379"/>
                  </a:lnTo>
                  <a:lnTo>
                    <a:pt x="1039838" y="383205"/>
                  </a:lnTo>
                  <a:lnTo>
                    <a:pt x="1033717" y="372946"/>
                  </a:lnTo>
                  <a:lnTo>
                    <a:pt x="1033909" y="364305"/>
                  </a:lnTo>
                  <a:lnTo>
                    <a:pt x="1034399" y="355630"/>
                  </a:lnTo>
                  <a:lnTo>
                    <a:pt x="1034293" y="347023"/>
                  </a:lnTo>
                  <a:lnTo>
                    <a:pt x="1011948" y="300450"/>
                  </a:lnTo>
                  <a:lnTo>
                    <a:pt x="983164" y="265748"/>
                  </a:lnTo>
                  <a:lnTo>
                    <a:pt x="938710" y="233963"/>
                  </a:lnTo>
                  <a:lnTo>
                    <a:pt x="923620" y="223683"/>
                  </a:lnTo>
                  <a:lnTo>
                    <a:pt x="893848" y="202652"/>
                  </a:lnTo>
                  <a:lnTo>
                    <a:pt x="886646" y="196940"/>
                  </a:lnTo>
                  <a:lnTo>
                    <a:pt x="879604" y="190926"/>
                  </a:lnTo>
                  <a:lnTo>
                    <a:pt x="872241" y="185517"/>
                  </a:lnTo>
                  <a:lnTo>
                    <a:pt x="864077" y="181619"/>
                  </a:lnTo>
                  <a:lnTo>
                    <a:pt x="830967" y="1708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1451" y="982609"/>
              <a:ext cx="915035" cy="931544"/>
            </a:xfrm>
            <a:custGeom>
              <a:avLst/>
              <a:gdLst/>
              <a:ahLst/>
              <a:cxnLst/>
              <a:rect l="l" t="t" r="r" b="b"/>
              <a:pathLst>
                <a:path w="915035" h="931544">
                  <a:moveTo>
                    <a:pt x="0" y="299884"/>
                  </a:moveTo>
                  <a:lnTo>
                    <a:pt x="18278" y="292295"/>
                  </a:lnTo>
                  <a:lnTo>
                    <a:pt x="36639" y="284907"/>
                  </a:lnTo>
                  <a:lnTo>
                    <a:pt x="54834" y="277116"/>
                  </a:lnTo>
                  <a:lnTo>
                    <a:pt x="72612" y="268318"/>
                  </a:lnTo>
                  <a:lnTo>
                    <a:pt x="83810" y="261000"/>
                  </a:lnTo>
                  <a:lnTo>
                    <a:pt x="94396" y="252534"/>
                  </a:lnTo>
                  <a:lnTo>
                    <a:pt x="104982" y="244069"/>
                  </a:lnTo>
                  <a:lnTo>
                    <a:pt x="116180" y="236751"/>
                  </a:lnTo>
                  <a:lnTo>
                    <a:pt x="148815" y="222559"/>
                  </a:lnTo>
                  <a:lnTo>
                    <a:pt x="164269" y="220723"/>
                  </a:lnTo>
                  <a:lnTo>
                    <a:pt x="181094" y="215063"/>
                  </a:lnTo>
                  <a:lnTo>
                    <a:pt x="217838" y="189400"/>
                  </a:lnTo>
                  <a:lnTo>
                    <a:pt x="229293" y="178270"/>
                  </a:lnTo>
                  <a:lnTo>
                    <a:pt x="239480" y="165503"/>
                  </a:lnTo>
                  <a:lnTo>
                    <a:pt x="249739" y="152848"/>
                  </a:lnTo>
                  <a:lnTo>
                    <a:pt x="261405" y="142050"/>
                  </a:lnTo>
                  <a:lnTo>
                    <a:pt x="271660" y="136737"/>
                  </a:lnTo>
                  <a:lnTo>
                    <a:pt x="282831" y="133488"/>
                  </a:lnTo>
                  <a:lnTo>
                    <a:pt x="294180" y="130574"/>
                  </a:lnTo>
                  <a:lnTo>
                    <a:pt x="304973" y="126266"/>
                  </a:lnTo>
                  <a:lnTo>
                    <a:pt x="336556" y="108290"/>
                  </a:lnTo>
                  <a:lnTo>
                    <a:pt x="350694" y="98632"/>
                  </a:lnTo>
                  <a:lnTo>
                    <a:pt x="353155" y="94854"/>
                  </a:lnTo>
                  <a:lnTo>
                    <a:pt x="349703" y="94521"/>
                  </a:lnTo>
                  <a:lnTo>
                    <a:pt x="346107" y="95197"/>
                  </a:lnTo>
                  <a:lnTo>
                    <a:pt x="348131" y="94446"/>
                  </a:lnTo>
                  <a:lnTo>
                    <a:pt x="361543" y="89831"/>
                  </a:lnTo>
                  <a:lnTo>
                    <a:pt x="392108" y="78917"/>
                  </a:lnTo>
                  <a:lnTo>
                    <a:pt x="409698" y="59465"/>
                  </a:lnTo>
                  <a:lnTo>
                    <a:pt x="424805" y="43806"/>
                  </a:lnTo>
                  <a:lnTo>
                    <a:pt x="464720" y="15783"/>
                  </a:lnTo>
                  <a:lnTo>
                    <a:pt x="497279" y="3639"/>
                  </a:lnTo>
                  <a:lnTo>
                    <a:pt x="508288" y="0"/>
                  </a:lnTo>
                  <a:lnTo>
                    <a:pt x="548361" y="2973"/>
                  </a:lnTo>
                  <a:lnTo>
                    <a:pt x="588525" y="5298"/>
                  </a:lnTo>
                  <a:lnTo>
                    <a:pt x="628507" y="8920"/>
                  </a:lnTo>
                  <a:lnTo>
                    <a:pt x="668036" y="15783"/>
                  </a:lnTo>
                  <a:lnTo>
                    <a:pt x="736238" y="72227"/>
                  </a:lnTo>
                  <a:lnTo>
                    <a:pt x="768842" y="108354"/>
                  </a:lnTo>
                  <a:lnTo>
                    <a:pt x="784216" y="126266"/>
                  </a:lnTo>
                  <a:lnTo>
                    <a:pt x="791771" y="133897"/>
                  </a:lnTo>
                  <a:lnTo>
                    <a:pt x="830799" y="186075"/>
                  </a:lnTo>
                  <a:lnTo>
                    <a:pt x="858186" y="235942"/>
                  </a:lnTo>
                  <a:lnTo>
                    <a:pt x="886097" y="311277"/>
                  </a:lnTo>
                  <a:lnTo>
                    <a:pt x="896625" y="347996"/>
                  </a:lnTo>
                  <a:lnTo>
                    <a:pt x="914919" y="426152"/>
                  </a:lnTo>
                  <a:lnTo>
                    <a:pt x="913281" y="473544"/>
                  </a:lnTo>
                  <a:lnTo>
                    <a:pt x="912225" y="520993"/>
                  </a:lnTo>
                  <a:lnTo>
                    <a:pt x="911315" y="568456"/>
                  </a:lnTo>
                  <a:lnTo>
                    <a:pt x="910114" y="615890"/>
                  </a:lnTo>
                  <a:lnTo>
                    <a:pt x="908185" y="663254"/>
                  </a:lnTo>
                  <a:lnTo>
                    <a:pt x="905091" y="710506"/>
                  </a:lnTo>
                  <a:lnTo>
                    <a:pt x="900396" y="757603"/>
                  </a:lnTo>
                  <a:lnTo>
                    <a:pt x="880151" y="782392"/>
                  </a:lnTo>
                  <a:lnTo>
                    <a:pt x="871351" y="789171"/>
                  </a:lnTo>
                  <a:lnTo>
                    <a:pt x="842526" y="813519"/>
                  </a:lnTo>
                  <a:lnTo>
                    <a:pt x="831330" y="820689"/>
                  </a:lnTo>
                  <a:lnTo>
                    <a:pt x="825833" y="820419"/>
                  </a:lnTo>
                  <a:lnTo>
                    <a:pt x="814105" y="822450"/>
                  </a:lnTo>
                  <a:lnTo>
                    <a:pt x="784216" y="836521"/>
                  </a:lnTo>
                  <a:lnTo>
                    <a:pt x="773121" y="844096"/>
                  </a:lnTo>
                  <a:lnTo>
                    <a:pt x="762707" y="852988"/>
                  </a:lnTo>
                  <a:lnTo>
                    <a:pt x="752155" y="861538"/>
                  </a:lnTo>
                  <a:lnTo>
                    <a:pt x="740649" y="868088"/>
                  </a:lnTo>
                  <a:lnTo>
                    <a:pt x="722920" y="873613"/>
                  </a:lnTo>
                  <a:lnTo>
                    <a:pt x="704656" y="877072"/>
                  </a:lnTo>
                  <a:lnTo>
                    <a:pt x="686234" y="879984"/>
                  </a:lnTo>
                  <a:lnTo>
                    <a:pt x="668036" y="883871"/>
                  </a:lnTo>
                  <a:lnTo>
                    <a:pt x="657052" y="887472"/>
                  </a:lnTo>
                  <a:lnTo>
                    <a:pt x="646252" y="891763"/>
                  </a:lnTo>
                  <a:lnTo>
                    <a:pt x="635453" y="896053"/>
                  </a:lnTo>
                  <a:lnTo>
                    <a:pt x="624468" y="899654"/>
                  </a:lnTo>
                  <a:lnTo>
                    <a:pt x="581416" y="909825"/>
                  </a:lnTo>
                  <a:lnTo>
                    <a:pt x="537616" y="917867"/>
                  </a:lnTo>
                  <a:lnTo>
                    <a:pt x="493675" y="924694"/>
                  </a:lnTo>
                  <a:lnTo>
                    <a:pt x="450198" y="931222"/>
                  </a:lnTo>
                  <a:lnTo>
                    <a:pt x="395517" y="928949"/>
                  </a:lnTo>
                  <a:lnTo>
                    <a:pt x="340690" y="927791"/>
                  </a:lnTo>
                  <a:lnTo>
                    <a:pt x="286156" y="924403"/>
                  </a:lnTo>
                  <a:lnTo>
                    <a:pt x="232360" y="915438"/>
                  </a:lnTo>
                  <a:lnTo>
                    <a:pt x="199437" y="880834"/>
                  </a:lnTo>
                  <a:lnTo>
                    <a:pt x="188792" y="868088"/>
                  </a:lnTo>
                  <a:lnTo>
                    <a:pt x="178371" y="859512"/>
                  </a:lnTo>
                  <a:lnTo>
                    <a:pt x="167427" y="851696"/>
                  </a:lnTo>
                  <a:lnTo>
                    <a:pt x="156274" y="844185"/>
                  </a:lnTo>
                  <a:lnTo>
                    <a:pt x="145225" y="836521"/>
                  </a:lnTo>
                  <a:lnTo>
                    <a:pt x="137802" y="820819"/>
                  </a:lnTo>
                  <a:lnTo>
                    <a:pt x="130270" y="805172"/>
                  </a:lnTo>
                  <a:lnTo>
                    <a:pt x="122954" y="789416"/>
                  </a:lnTo>
                  <a:lnTo>
                    <a:pt x="116180" y="773387"/>
                  </a:lnTo>
                  <a:lnTo>
                    <a:pt x="112329" y="761630"/>
                  </a:lnTo>
                  <a:lnTo>
                    <a:pt x="109225" y="749558"/>
                  </a:lnTo>
                  <a:lnTo>
                    <a:pt x="105967" y="737563"/>
                  </a:lnTo>
                  <a:lnTo>
                    <a:pt x="101658" y="726037"/>
                  </a:lnTo>
                  <a:lnTo>
                    <a:pt x="95188" y="713700"/>
                  </a:lnTo>
                  <a:lnTo>
                    <a:pt x="87838" y="701918"/>
                  </a:lnTo>
                  <a:lnTo>
                    <a:pt x="80137" y="690358"/>
                  </a:lnTo>
                  <a:lnTo>
                    <a:pt x="72612" y="678686"/>
                  </a:lnTo>
                  <a:lnTo>
                    <a:pt x="59531" y="636894"/>
                  </a:lnTo>
                  <a:lnTo>
                    <a:pt x="50442" y="608330"/>
                  </a:lnTo>
                  <a:lnTo>
                    <a:pt x="44689" y="588608"/>
                  </a:lnTo>
                  <a:lnTo>
                    <a:pt x="41618" y="573343"/>
                  </a:lnTo>
                  <a:lnTo>
                    <a:pt x="40573" y="558148"/>
                  </a:lnTo>
                  <a:lnTo>
                    <a:pt x="40901" y="538639"/>
                  </a:lnTo>
                  <a:lnTo>
                    <a:pt x="41946" y="510430"/>
                  </a:lnTo>
                  <a:lnTo>
                    <a:pt x="43053" y="469135"/>
                  </a:lnTo>
                  <a:lnTo>
                    <a:pt x="43567" y="410369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90911" y="3026465"/>
            <a:ext cx="946150" cy="971550"/>
          </a:xfrm>
          <a:custGeom>
            <a:avLst/>
            <a:gdLst/>
            <a:ahLst/>
            <a:cxnLst/>
            <a:rect l="l" t="t" r="r" b="b"/>
            <a:pathLst>
              <a:path w="946150" h="971550">
                <a:moveTo>
                  <a:pt x="567459" y="0"/>
                </a:moveTo>
                <a:lnTo>
                  <a:pt x="521879" y="6423"/>
                </a:lnTo>
                <a:lnTo>
                  <a:pt x="476116" y="12074"/>
                </a:lnTo>
                <a:lnTo>
                  <a:pt x="430444" y="18112"/>
                </a:lnTo>
                <a:lnTo>
                  <a:pt x="385139" y="25695"/>
                </a:lnTo>
                <a:lnTo>
                  <a:pt x="340474" y="35982"/>
                </a:lnTo>
                <a:lnTo>
                  <a:pt x="311924" y="62416"/>
                </a:lnTo>
                <a:lnTo>
                  <a:pt x="302645" y="71964"/>
                </a:lnTo>
                <a:lnTo>
                  <a:pt x="269547" y="93668"/>
                </a:lnTo>
                <a:lnTo>
                  <a:pt x="247570" y="104037"/>
                </a:lnTo>
                <a:lnTo>
                  <a:pt x="224756" y="122358"/>
                </a:lnTo>
                <a:lnTo>
                  <a:pt x="189152" y="167916"/>
                </a:lnTo>
                <a:lnTo>
                  <a:pt x="182795" y="176879"/>
                </a:lnTo>
                <a:lnTo>
                  <a:pt x="176402" y="185821"/>
                </a:lnTo>
                <a:lnTo>
                  <a:pt x="170079" y="194805"/>
                </a:lnTo>
                <a:lnTo>
                  <a:pt x="163932" y="203898"/>
                </a:lnTo>
                <a:lnTo>
                  <a:pt x="154452" y="218881"/>
                </a:lnTo>
                <a:lnTo>
                  <a:pt x="145243" y="234023"/>
                </a:lnTo>
                <a:lnTo>
                  <a:pt x="135921" y="249095"/>
                </a:lnTo>
                <a:lnTo>
                  <a:pt x="126102" y="263869"/>
                </a:lnTo>
                <a:lnTo>
                  <a:pt x="116839" y="275998"/>
                </a:lnTo>
                <a:lnTo>
                  <a:pt x="106992" y="287737"/>
                </a:lnTo>
                <a:lnTo>
                  <a:pt x="97242" y="299536"/>
                </a:lnTo>
                <a:lnTo>
                  <a:pt x="88271" y="311845"/>
                </a:lnTo>
                <a:lnTo>
                  <a:pt x="67770" y="343648"/>
                </a:lnTo>
                <a:lnTo>
                  <a:pt x="59587" y="357872"/>
                </a:lnTo>
                <a:lnTo>
                  <a:pt x="59349" y="361104"/>
                </a:lnTo>
                <a:lnTo>
                  <a:pt x="62686" y="359928"/>
                </a:lnTo>
                <a:lnTo>
                  <a:pt x="65228" y="360929"/>
                </a:lnTo>
                <a:lnTo>
                  <a:pt x="44822" y="405178"/>
                </a:lnTo>
                <a:lnTo>
                  <a:pt x="31754" y="422916"/>
                </a:lnTo>
                <a:lnTo>
                  <a:pt x="25219" y="431785"/>
                </a:lnTo>
                <a:lnTo>
                  <a:pt x="22145" y="443799"/>
                </a:lnTo>
                <a:lnTo>
                  <a:pt x="19124" y="455826"/>
                </a:lnTo>
                <a:lnTo>
                  <a:pt x="15997" y="467827"/>
                </a:lnTo>
                <a:lnTo>
                  <a:pt x="12609" y="479761"/>
                </a:lnTo>
                <a:lnTo>
                  <a:pt x="9099" y="488734"/>
                </a:lnTo>
                <a:lnTo>
                  <a:pt x="4935" y="497570"/>
                </a:lnTo>
                <a:lnTo>
                  <a:pt x="1456" y="506497"/>
                </a:lnTo>
                <a:lnTo>
                  <a:pt x="0" y="515743"/>
                </a:lnTo>
                <a:lnTo>
                  <a:pt x="1015" y="566794"/>
                </a:lnTo>
                <a:lnTo>
                  <a:pt x="3760" y="617808"/>
                </a:lnTo>
                <a:lnTo>
                  <a:pt x="7776" y="668764"/>
                </a:lnTo>
                <a:lnTo>
                  <a:pt x="12609" y="719642"/>
                </a:lnTo>
                <a:lnTo>
                  <a:pt x="23973" y="765004"/>
                </a:lnTo>
                <a:lnTo>
                  <a:pt x="50440" y="803600"/>
                </a:lnTo>
                <a:lnTo>
                  <a:pt x="79069" y="830359"/>
                </a:lnTo>
                <a:lnTo>
                  <a:pt x="88271" y="839582"/>
                </a:lnTo>
                <a:lnTo>
                  <a:pt x="98029" y="851347"/>
                </a:lnTo>
                <a:lnTo>
                  <a:pt x="107186" y="863570"/>
                </a:lnTo>
                <a:lnTo>
                  <a:pt x="116344" y="875793"/>
                </a:lnTo>
                <a:lnTo>
                  <a:pt x="160682" y="920877"/>
                </a:lnTo>
                <a:lnTo>
                  <a:pt x="201762" y="947528"/>
                </a:lnTo>
                <a:lnTo>
                  <a:pt x="248703" y="963374"/>
                </a:lnTo>
                <a:lnTo>
                  <a:pt x="277424" y="971517"/>
                </a:lnTo>
                <a:lnTo>
                  <a:pt x="326072" y="969970"/>
                </a:lnTo>
                <a:lnTo>
                  <a:pt x="374733" y="968647"/>
                </a:lnTo>
                <a:lnTo>
                  <a:pt x="423397" y="967380"/>
                </a:lnTo>
                <a:lnTo>
                  <a:pt x="472054" y="966001"/>
                </a:lnTo>
                <a:lnTo>
                  <a:pt x="520697" y="964343"/>
                </a:lnTo>
                <a:lnTo>
                  <a:pt x="569315" y="962239"/>
                </a:lnTo>
                <a:lnTo>
                  <a:pt x="617900" y="959522"/>
                </a:lnTo>
                <a:lnTo>
                  <a:pt x="655730" y="947528"/>
                </a:lnTo>
                <a:lnTo>
                  <a:pt x="706395" y="923988"/>
                </a:lnTo>
                <a:lnTo>
                  <a:pt x="731475" y="911714"/>
                </a:lnTo>
                <a:lnTo>
                  <a:pt x="756612" y="899552"/>
                </a:lnTo>
                <a:lnTo>
                  <a:pt x="769387" y="893825"/>
                </a:lnTo>
                <a:lnTo>
                  <a:pt x="782272" y="888279"/>
                </a:lnTo>
                <a:lnTo>
                  <a:pt x="794937" y="882372"/>
                </a:lnTo>
                <a:lnTo>
                  <a:pt x="807052" y="875564"/>
                </a:lnTo>
                <a:lnTo>
                  <a:pt x="882714" y="827588"/>
                </a:lnTo>
                <a:lnTo>
                  <a:pt x="889361" y="818769"/>
                </a:lnTo>
                <a:lnTo>
                  <a:pt x="896237" y="810067"/>
                </a:lnTo>
                <a:lnTo>
                  <a:pt x="915525" y="767997"/>
                </a:lnTo>
                <a:lnTo>
                  <a:pt x="927324" y="707387"/>
                </a:lnTo>
                <a:lnTo>
                  <a:pt x="934164" y="665188"/>
                </a:lnTo>
                <a:lnTo>
                  <a:pt x="940499" y="623229"/>
                </a:lnTo>
                <a:lnTo>
                  <a:pt x="945765" y="587707"/>
                </a:lnTo>
                <a:lnTo>
                  <a:pt x="943191" y="551656"/>
                </a:lnTo>
                <a:lnTo>
                  <a:pt x="941004" y="515560"/>
                </a:lnTo>
                <a:lnTo>
                  <a:pt x="933155" y="443779"/>
                </a:lnTo>
                <a:lnTo>
                  <a:pt x="922929" y="396347"/>
                </a:lnTo>
                <a:lnTo>
                  <a:pt x="901862" y="365429"/>
                </a:lnTo>
                <a:lnTo>
                  <a:pt x="882714" y="335832"/>
                </a:lnTo>
                <a:lnTo>
                  <a:pt x="873231" y="312961"/>
                </a:lnTo>
                <a:lnTo>
                  <a:pt x="869658" y="298108"/>
                </a:lnTo>
                <a:lnTo>
                  <a:pt x="863155" y="284126"/>
                </a:lnTo>
                <a:lnTo>
                  <a:pt x="844883" y="263869"/>
                </a:lnTo>
                <a:lnTo>
                  <a:pt x="836224" y="256945"/>
                </a:lnTo>
                <a:lnTo>
                  <a:pt x="826678" y="251051"/>
                </a:lnTo>
                <a:lnTo>
                  <a:pt x="816776" y="245568"/>
                </a:lnTo>
                <a:lnTo>
                  <a:pt x="807052" y="239880"/>
                </a:lnTo>
                <a:lnTo>
                  <a:pt x="801169" y="230533"/>
                </a:lnTo>
                <a:lnTo>
                  <a:pt x="795567" y="220951"/>
                </a:lnTo>
                <a:lnTo>
                  <a:pt x="789402" y="211838"/>
                </a:lnTo>
                <a:lnTo>
                  <a:pt x="748891" y="178107"/>
                </a:lnTo>
                <a:lnTo>
                  <a:pt x="700489" y="154003"/>
                </a:lnTo>
                <a:lnTo>
                  <a:pt x="668340" y="143928"/>
                </a:lnTo>
                <a:lnTo>
                  <a:pt x="659057" y="137630"/>
                </a:lnTo>
                <a:lnTo>
                  <a:pt x="585771" y="103043"/>
                </a:lnTo>
                <a:lnTo>
                  <a:pt x="525538" y="92108"/>
                </a:lnTo>
                <a:lnTo>
                  <a:pt x="479187" y="83958"/>
                </a:lnTo>
                <a:lnTo>
                  <a:pt x="447803" y="75957"/>
                </a:lnTo>
                <a:lnTo>
                  <a:pt x="441770" y="72515"/>
                </a:lnTo>
                <a:lnTo>
                  <a:pt x="438684" y="71796"/>
                </a:lnTo>
                <a:lnTo>
                  <a:pt x="416136" y="71964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981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5"/>
            <a:ext cx="245173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  <a:tabLst>
                <a:tab pos="211391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2" y="1156382"/>
            <a:ext cx="2673350" cy="2712720"/>
            <a:chOff x="687432" y="1156382"/>
            <a:chExt cx="2673350" cy="2712720"/>
          </a:xfrm>
        </p:grpSpPr>
        <p:sp>
          <p:nvSpPr>
            <p:cNvPr id="5" name="object 5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3999" y="951190"/>
            <a:ext cx="3893820" cy="4005579"/>
            <a:chOff x="543999" y="951190"/>
            <a:chExt cx="3893820" cy="4005579"/>
          </a:xfrm>
        </p:grpSpPr>
        <p:sp>
          <p:nvSpPr>
            <p:cNvPr id="13" name="object 13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999" y="951190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3" y="1472856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3225" y="959953"/>
            <a:ext cx="38608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3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314325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blue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color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neighbor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7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23823" y="1156380"/>
            <a:ext cx="3018155" cy="3334385"/>
            <a:chOff x="1223823" y="1156380"/>
            <a:chExt cx="3018155" cy="3334385"/>
          </a:xfrm>
        </p:grpSpPr>
        <p:sp>
          <p:nvSpPr>
            <p:cNvPr id="29" name="object 29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86412" y="1696822"/>
            <a:ext cx="555625" cy="3054350"/>
            <a:chOff x="3686412" y="1696822"/>
            <a:chExt cx="555625" cy="3054350"/>
          </a:xfrm>
        </p:grpSpPr>
        <p:sp>
          <p:nvSpPr>
            <p:cNvPr id="34" name="object 34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05296" y="3309534"/>
            <a:ext cx="555625" cy="560070"/>
            <a:chOff x="2805296" y="3309534"/>
            <a:chExt cx="555625" cy="560070"/>
          </a:xfrm>
        </p:grpSpPr>
        <p:sp>
          <p:nvSpPr>
            <p:cNvPr id="38" name="object 38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90911" y="3026465"/>
            <a:ext cx="946150" cy="971550"/>
          </a:xfrm>
          <a:custGeom>
            <a:avLst/>
            <a:gdLst/>
            <a:ahLst/>
            <a:cxnLst/>
            <a:rect l="l" t="t" r="r" b="b"/>
            <a:pathLst>
              <a:path w="946150" h="971550">
                <a:moveTo>
                  <a:pt x="567459" y="0"/>
                </a:moveTo>
                <a:lnTo>
                  <a:pt x="521879" y="6423"/>
                </a:lnTo>
                <a:lnTo>
                  <a:pt x="476116" y="12074"/>
                </a:lnTo>
                <a:lnTo>
                  <a:pt x="430444" y="18112"/>
                </a:lnTo>
                <a:lnTo>
                  <a:pt x="385139" y="25695"/>
                </a:lnTo>
                <a:lnTo>
                  <a:pt x="340474" y="35982"/>
                </a:lnTo>
                <a:lnTo>
                  <a:pt x="311924" y="62416"/>
                </a:lnTo>
                <a:lnTo>
                  <a:pt x="302645" y="71964"/>
                </a:lnTo>
                <a:lnTo>
                  <a:pt x="269547" y="93668"/>
                </a:lnTo>
                <a:lnTo>
                  <a:pt x="247570" y="104037"/>
                </a:lnTo>
                <a:lnTo>
                  <a:pt x="224756" y="122358"/>
                </a:lnTo>
                <a:lnTo>
                  <a:pt x="189152" y="167916"/>
                </a:lnTo>
                <a:lnTo>
                  <a:pt x="182795" y="176879"/>
                </a:lnTo>
                <a:lnTo>
                  <a:pt x="176402" y="185821"/>
                </a:lnTo>
                <a:lnTo>
                  <a:pt x="170079" y="194805"/>
                </a:lnTo>
                <a:lnTo>
                  <a:pt x="163932" y="203898"/>
                </a:lnTo>
                <a:lnTo>
                  <a:pt x="154452" y="218881"/>
                </a:lnTo>
                <a:lnTo>
                  <a:pt x="145243" y="234023"/>
                </a:lnTo>
                <a:lnTo>
                  <a:pt x="135921" y="249095"/>
                </a:lnTo>
                <a:lnTo>
                  <a:pt x="126102" y="263869"/>
                </a:lnTo>
                <a:lnTo>
                  <a:pt x="116839" y="275998"/>
                </a:lnTo>
                <a:lnTo>
                  <a:pt x="106992" y="287737"/>
                </a:lnTo>
                <a:lnTo>
                  <a:pt x="97242" y="299536"/>
                </a:lnTo>
                <a:lnTo>
                  <a:pt x="88271" y="311845"/>
                </a:lnTo>
                <a:lnTo>
                  <a:pt x="67770" y="343648"/>
                </a:lnTo>
                <a:lnTo>
                  <a:pt x="59587" y="357872"/>
                </a:lnTo>
                <a:lnTo>
                  <a:pt x="59349" y="361104"/>
                </a:lnTo>
                <a:lnTo>
                  <a:pt x="62686" y="359928"/>
                </a:lnTo>
                <a:lnTo>
                  <a:pt x="65228" y="360929"/>
                </a:lnTo>
                <a:lnTo>
                  <a:pt x="44822" y="405178"/>
                </a:lnTo>
                <a:lnTo>
                  <a:pt x="31754" y="422916"/>
                </a:lnTo>
                <a:lnTo>
                  <a:pt x="25219" y="431785"/>
                </a:lnTo>
                <a:lnTo>
                  <a:pt x="22145" y="443799"/>
                </a:lnTo>
                <a:lnTo>
                  <a:pt x="19124" y="455826"/>
                </a:lnTo>
                <a:lnTo>
                  <a:pt x="15997" y="467827"/>
                </a:lnTo>
                <a:lnTo>
                  <a:pt x="12609" y="479761"/>
                </a:lnTo>
                <a:lnTo>
                  <a:pt x="9099" y="488734"/>
                </a:lnTo>
                <a:lnTo>
                  <a:pt x="4935" y="497570"/>
                </a:lnTo>
                <a:lnTo>
                  <a:pt x="1456" y="506497"/>
                </a:lnTo>
                <a:lnTo>
                  <a:pt x="0" y="515743"/>
                </a:lnTo>
                <a:lnTo>
                  <a:pt x="1015" y="566794"/>
                </a:lnTo>
                <a:lnTo>
                  <a:pt x="3760" y="617808"/>
                </a:lnTo>
                <a:lnTo>
                  <a:pt x="7776" y="668764"/>
                </a:lnTo>
                <a:lnTo>
                  <a:pt x="12609" y="719642"/>
                </a:lnTo>
                <a:lnTo>
                  <a:pt x="23973" y="765004"/>
                </a:lnTo>
                <a:lnTo>
                  <a:pt x="50440" y="803600"/>
                </a:lnTo>
                <a:lnTo>
                  <a:pt x="79069" y="830359"/>
                </a:lnTo>
                <a:lnTo>
                  <a:pt x="88271" y="839582"/>
                </a:lnTo>
                <a:lnTo>
                  <a:pt x="98029" y="851347"/>
                </a:lnTo>
                <a:lnTo>
                  <a:pt x="107186" y="863570"/>
                </a:lnTo>
                <a:lnTo>
                  <a:pt x="116344" y="875793"/>
                </a:lnTo>
                <a:lnTo>
                  <a:pt x="160682" y="920877"/>
                </a:lnTo>
                <a:lnTo>
                  <a:pt x="201762" y="947528"/>
                </a:lnTo>
                <a:lnTo>
                  <a:pt x="248703" y="963374"/>
                </a:lnTo>
                <a:lnTo>
                  <a:pt x="277424" y="971517"/>
                </a:lnTo>
                <a:lnTo>
                  <a:pt x="326072" y="969970"/>
                </a:lnTo>
                <a:lnTo>
                  <a:pt x="374733" y="968647"/>
                </a:lnTo>
                <a:lnTo>
                  <a:pt x="423397" y="967380"/>
                </a:lnTo>
                <a:lnTo>
                  <a:pt x="472054" y="966001"/>
                </a:lnTo>
                <a:lnTo>
                  <a:pt x="520697" y="964343"/>
                </a:lnTo>
                <a:lnTo>
                  <a:pt x="569315" y="962239"/>
                </a:lnTo>
                <a:lnTo>
                  <a:pt x="617900" y="959522"/>
                </a:lnTo>
                <a:lnTo>
                  <a:pt x="655730" y="947528"/>
                </a:lnTo>
                <a:lnTo>
                  <a:pt x="706395" y="923988"/>
                </a:lnTo>
                <a:lnTo>
                  <a:pt x="731475" y="911714"/>
                </a:lnTo>
                <a:lnTo>
                  <a:pt x="756612" y="899552"/>
                </a:lnTo>
                <a:lnTo>
                  <a:pt x="769387" y="893825"/>
                </a:lnTo>
                <a:lnTo>
                  <a:pt x="782272" y="888279"/>
                </a:lnTo>
                <a:lnTo>
                  <a:pt x="794937" y="882372"/>
                </a:lnTo>
                <a:lnTo>
                  <a:pt x="807052" y="875564"/>
                </a:lnTo>
                <a:lnTo>
                  <a:pt x="882714" y="827588"/>
                </a:lnTo>
                <a:lnTo>
                  <a:pt x="889361" y="818769"/>
                </a:lnTo>
                <a:lnTo>
                  <a:pt x="896237" y="810067"/>
                </a:lnTo>
                <a:lnTo>
                  <a:pt x="915525" y="767997"/>
                </a:lnTo>
                <a:lnTo>
                  <a:pt x="927324" y="707387"/>
                </a:lnTo>
                <a:lnTo>
                  <a:pt x="934164" y="665188"/>
                </a:lnTo>
                <a:lnTo>
                  <a:pt x="940499" y="623229"/>
                </a:lnTo>
                <a:lnTo>
                  <a:pt x="945765" y="587707"/>
                </a:lnTo>
                <a:lnTo>
                  <a:pt x="943191" y="551656"/>
                </a:lnTo>
                <a:lnTo>
                  <a:pt x="941004" y="515560"/>
                </a:lnTo>
                <a:lnTo>
                  <a:pt x="933155" y="443779"/>
                </a:lnTo>
                <a:lnTo>
                  <a:pt x="922929" y="396347"/>
                </a:lnTo>
                <a:lnTo>
                  <a:pt x="901862" y="365429"/>
                </a:lnTo>
                <a:lnTo>
                  <a:pt x="882714" y="335832"/>
                </a:lnTo>
                <a:lnTo>
                  <a:pt x="873231" y="312961"/>
                </a:lnTo>
                <a:lnTo>
                  <a:pt x="869658" y="298108"/>
                </a:lnTo>
                <a:lnTo>
                  <a:pt x="863155" y="284126"/>
                </a:lnTo>
                <a:lnTo>
                  <a:pt x="844883" y="263869"/>
                </a:lnTo>
                <a:lnTo>
                  <a:pt x="836224" y="256945"/>
                </a:lnTo>
                <a:lnTo>
                  <a:pt x="826678" y="251051"/>
                </a:lnTo>
                <a:lnTo>
                  <a:pt x="816776" y="245568"/>
                </a:lnTo>
                <a:lnTo>
                  <a:pt x="807052" y="239880"/>
                </a:lnTo>
                <a:lnTo>
                  <a:pt x="801169" y="230533"/>
                </a:lnTo>
                <a:lnTo>
                  <a:pt x="795567" y="220951"/>
                </a:lnTo>
                <a:lnTo>
                  <a:pt x="789402" y="211838"/>
                </a:lnTo>
                <a:lnTo>
                  <a:pt x="748891" y="178107"/>
                </a:lnTo>
                <a:lnTo>
                  <a:pt x="700489" y="154003"/>
                </a:lnTo>
                <a:lnTo>
                  <a:pt x="668340" y="143928"/>
                </a:lnTo>
                <a:lnTo>
                  <a:pt x="659057" y="137630"/>
                </a:lnTo>
                <a:lnTo>
                  <a:pt x="585771" y="103043"/>
                </a:lnTo>
                <a:lnTo>
                  <a:pt x="525538" y="92108"/>
                </a:lnTo>
                <a:lnTo>
                  <a:pt x="479187" y="83958"/>
                </a:lnTo>
                <a:lnTo>
                  <a:pt x="447803" y="75957"/>
                </a:lnTo>
                <a:lnTo>
                  <a:pt x="441770" y="72515"/>
                </a:lnTo>
                <a:lnTo>
                  <a:pt x="438684" y="71796"/>
                </a:lnTo>
                <a:lnTo>
                  <a:pt x="416136" y="71964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8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359" y="1165625"/>
            <a:ext cx="245173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  <a:tabLst>
                <a:tab pos="211391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  <a:tabLst>
                <a:tab pos="211391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7432" y="1156382"/>
            <a:ext cx="2673350" cy="2712720"/>
            <a:chOff x="687432" y="1156382"/>
            <a:chExt cx="2673350" cy="2712720"/>
          </a:xfrm>
        </p:grpSpPr>
        <p:sp>
          <p:nvSpPr>
            <p:cNvPr id="4" name="object 4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5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71838" y="951190"/>
            <a:ext cx="3893820" cy="4005579"/>
            <a:chOff x="571838" y="951190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838" y="951190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3" name="object 23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3" y="1472856"/>
              <a:ext cx="555625" cy="1155700"/>
            </a:xfrm>
            <a:custGeom>
              <a:avLst/>
              <a:gdLst/>
              <a:ahLst/>
              <a:cxnLst/>
              <a:rect l="l" t="t" r="r" b="b"/>
              <a:pathLst>
                <a:path w="555625" h="1155700">
                  <a:moveTo>
                    <a:pt x="555447" y="875461"/>
                  </a:moveTo>
                  <a:lnTo>
                    <a:pt x="551802" y="830084"/>
                  </a:lnTo>
                  <a:lnTo>
                    <a:pt x="541286" y="787044"/>
                  </a:lnTo>
                  <a:lnTo>
                    <a:pt x="524446" y="746912"/>
                  </a:lnTo>
                  <a:lnTo>
                    <a:pt x="501853" y="710247"/>
                  </a:lnTo>
                  <a:lnTo>
                    <a:pt x="474103" y="677659"/>
                  </a:lnTo>
                  <a:lnTo>
                    <a:pt x="441744" y="649693"/>
                  </a:lnTo>
                  <a:lnTo>
                    <a:pt x="405345" y="626948"/>
                  </a:lnTo>
                  <a:lnTo>
                    <a:pt x="365506" y="609981"/>
                  </a:lnTo>
                  <a:lnTo>
                    <a:pt x="322770" y="599376"/>
                  </a:lnTo>
                  <a:lnTo>
                    <a:pt x="277723" y="595718"/>
                  </a:lnTo>
                  <a:lnTo>
                    <a:pt x="232676" y="599376"/>
                  </a:lnTo>
                  <a:lnTo>
                    <a:pt x="189941" y="609981"/>
                  </a:lnTo>
                  <a:lnTo>
                    <a:pt x="150088" y="626948"/>
                  </a:lnTo>
                  <a:lnTo>
                    <a:pt x="113703" y="649693"/>
                  </a:lnTo>
                  <a:lnTo>
                    <a:pt x="81343" y="677659"/>
                  </a:lnTo>
                  <a:lnTo>
                    <a:pt x="53581" y="710247"/>
                  </a:lnTo>
                  <a:lnTo>
                    <a:pt x="31000" y="746912"/>
                  </a:lnTo>
                  <a:lnTo>
                    <a:pt x="14160" y="787044"/>
                  </a:lnTo>
                  <a:lnTo>
                    <a:pt x="3632" y="830084"/>
                  </a:lnTo>
                  <a:lnTo>
                    <a:pt x="0" y="875461"/>
                  </a:lnTo>
                  <a:lnTo>
                    <a:pt x="3632" y="920838"/>
                  </a:lnTo>
                  <a:lnTo>
                    <a:pt x="14160" y="963891"/>
                  </a:lnTo>
                  <a:lnTo>
                    <a:pt x="31000" y="1004023"/>
                  </a:lnTo>
                  <a:lnTo>
                    <a:pt x="53581" y="1040676"/>
                  </a:lnTo>
                  <a:lnTo>
                    <a:pt x="81343" y="1073277"/>
                  </a:lnTo>
                  <a:lnTo>
                    <a:pt x="113703" y="1101242"/>
                  </a:lnTo>
                  <a:lnTo>
                    <a:pt x="150088" y="1123988"/>
                  </a:lnTo>
                  <a:lnTo>
                    <a:pt x="189941" y="1140955"/>
                  </a:lnTo>
                  <a:lnTo>
                    <a:pt x="232676" y="1151547"/>
                  </a:lnTo>
                  <a:lnTo>
                    <a:pt x="277723" y="1155217"/>
                  </a:lnTo>
                  <a:lnTo>
                    <a:pt x="322770" y="1151547"/>
                  </a:lnTo>
                  <a:lnTo>
                    <a:pt x="365506" y="1140955"/>
                  </a:lnTo>
                  <a:lnTo>
                    <a:pt x="405345" y="1123988"/>
                  </a:lnTo>
                  <a:lnTo>
                    <a:pt x="441744" y="1101242"/>
                  </a:lnTo>
                  <a:lnTo>
                    <a:pt x="474103" y="1073277"/>
                  </a:lnTo>
                  <a:lnTo>
                    <a:pt x="501853" y="1040676"/>
                  </a:lnTo>
                  <a:lnTo>
                    <a:pt x="524446" y="1004023"/>
                  </a:lnTo>
                  <a:lnTo>
                    <a:pt x="541286" y="963891"/>
                  </a:lnTo>
                  <a:lnTo>
                    <a:pt x="551802" y="920838"/>
                  </a:lnTo>
                  <a:lnTo>
                    <a:pt x="555447" y="875461"/>
                  </a:lnTo>
                  <a:close/>
                </a:path>
                <a:path w="555625" h="1155700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5848" y="26688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5"/>
                  </a:lnTo>
                  <a:lnTo>
                    <a:pt x="81342" y="81936"/>
                  </a:lnTo>
                  <a:lnTo>
                    <a:pt x="53583" y="114532"/>
                  </a:lnTo>
                  <a:lnTo>
                    <a:pt x="30998" y="151187"/>
                  </a:lnTo>
                  <a:lnTo>
                    <a:pt x="14158" y="191325"/>
                  </a:lnTo>
                  <a:lnTo>
                    <a:pt x="3634" y="234370"/>
                  </a:lnTo>
                  <a:lnTo>
                    <a:pt x="0" y="279746"/>
                  </a:lnTo>
                  <a:lnTo>
                    <a:pt x="3634" y="325122"/>
                  </a:lnTo>
                  <a:lnTo>
                    <a:pt x="14158" y="368167"/>
                  </a:lnTo>
                  <a:lnTo>
                    <a:pt x="30998" y="408305"/>
                  </a:lnTo>
                  <a:lnTo>
                    <a:pt x="53583" y="444960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1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39" y="505517"/>
                  </a:lnTo>
                  <a:lnTo>
                    <a:pt x="474099" y="477556"/>
                  </a:lnTo>
                  <a:lnTo>
                    <a:pt x="501858" y="444960"/>
                  </a:lnTo>
                  <a:lnTo>
                    <a:pt x="524443" y="408305"/>
                  </a:lnTo>
                  <a:lnTo>
                    <a:pt x="541283" y="368167"/>
                  </a:lnTo>
                  <a:lnTo>
                    <a:pt x="551807" y="325122"/>
                  </a:lnTo>
                  <a:lnTo>
                    <a:pt x="555442" y="279746"/>
                  </a:lnTo>
                  <a:lnTo>
                    <a:pt x="551807" y="234370"/>
                  </a:lnTo>
                  <a:lnTo>
                    <a:pt x="541283" y="191325"/>
                  </a:lnTo>
                  <a:lnTo>
                    <a:pt x="524443" y="151187"/>
                  </a:lnTo>
                  <a:lnTo>
                    <a:pt x="501858" y="114532"/>
                  </a:lnTo>
                  <a:lnTo>
                    <a:pt x="474099" y="81936"/>
                  </a:lnTo>
                  <a:lnTo>
                    <a:pt x="441739" y="53975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3225" y="959953"/>
            <a:ext cx="4074795" cy="4013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3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257175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52832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blue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color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neighbor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7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Put the </a:t>
            </a:r>
            <a:r>
              <a:rPr sz="2800" spc="-10" dirty="0">
                <a:latin typeface="Calibri"/>
                <a:cs typeface="Calibri"/>
              </a:rPr>
              <a:t>unvisited </a:t>
            </a:r>
            <a:r>
              <a:rPr sz="2800" dirty="0">
                <a:latin typeface="Calibri"/>
                <a:cs typeface="Calibri"/>
              </a:rPr>
              <a:t>neighbor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𝑣</a:t>
            </a:r>
            <a:r>
              <a:rPr sz="3000" baseline="-15277" dirty="0">
                <a:latin typeface="Cambria Math"/>
                <a:cs typeface="Cambria Math"/>
              </a:rPr>
              <a:t>7</a:t>
            </a:r>
            <a:r>
              <a:rPr sz="3000" spc="494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10" dirty="0">
                <a:latin typeface="Calibri"/>
                <a:cs typeface="Calibri"/>
              </a:rPr>
              <a:t> 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23823" y="3309534"/>
            <a:ext cx="2482215" cy="1181100"/>
            <a:chOff x="1223823" y="3309534"/>
            <a:chExt cx="2482215" cy="1181100"/>
          </a:xfrm>
        </p:grpSpPr>
        <p:sp>
          <p:nvSpPr>
            <p:cNvPr id="31" name="object 31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62336" y="1156380"/>
            <a:ext cx="1679575" cy="3136265"/>
            <a:chOff x="2562336" y="1156380"/>
            <a:chExt cx="1679575" cy="3136265"/>
          </a:xfrm>
        </p:grpSpPr>
        <p:sp>
          <p:nvSpPr>
            <p:cNvPr id="35" name="object 35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0911" y="3026465"/>
              <a:ext cx="946150" cy="971550"/>
            </a:xfrm>
            <a:custGeom>
              <a:avLst/>
              <a:gdLst/>
              <a:ahLst/>
              <a:cxnLst/>
              <a:rect l="l" t="t" r="r" b="b"/>
              <a:pathLst>
                <a:path w="946150" h="971550">
                  <a:moveTo>
                    <a:pt x="567459" y="0"/>
                  </a:moveTo>
                  <a:lnTo>
                    <a:pt x="521879" y="6423"/>
                  </a:lnTo>
                  <a:lnTo>
                    <a:pt x="476116" y="12074"/>
                  </a:lnTo>
                  <a:lnTo>
                    <a:pt x="430444" y="18112"/>
                  </a:lnTo>
                  <a:lnTo>
                    <a:pt x="385139" y="25695"/>
                  </a:lnTo>
                  <a:lnTo>
                    <a:pt x="340474" y="35982"/>
                  </a:lnTo>
                  <a:lnTo>
                    <a:pt x="311924" y="62416"/>
                  </a:lnTo>
                  <a:lnTo>
                    <a:pt x="302645" y="71964"/>
                  </a:lnTo>
                  <a:lnTo>
                    <a:pt x="269547" y="93668"/>
                  </a:lnTo>
                  <a:lnTo>
                    <a:pt x="247570" y="104037"/>
                  </a:lnTo>
                  <a:lnTo>
                    <a:pt x="224756" y="122358"/>
                  </a:lnTo>
                  <a:lnTo>
                    <a:pt x="189152" y="167916"/>
                  </a:lnTo>
                  <a:lnTo>
                    <a:pt x="182795" y="176879"/>
                  </a:lnTo>
                  <a:lnTo>
                    <a:pt x="176402" y="185821"/>
                  </a:lnTo>
                  <a:lnTo>
                    <a:pt x="170079" y="194805"/>
                  </a:lnTo>
                  <a:lnTo>
                    <a:pt x="163932" y="203898"/>
                  </a:lnTo>
                  <a:lnTo>
                    <a:pt x="154452" y="218881"/>
                  </a:lnTo>
                  <a:lnTo>
                    <a:pt x="145243" y="234023"/>
                  </a:lnTo>
                  <a:lnTo>
                    <a:pt x="135921" y="249095"/>
                  </a:lnTo>
                  <a:lnTo>
                    <a:pt x="126102" y="263869"/>
                  </a:lnTo>
                  <a:lnTo>
                    <a:pt x="116839" y="275998"/>
                  </a:lnTo>
                  <a:lnTo>
                    <a:pt x="106992" y="287737"/>
                  </a:lnTo>
                  <a:lnTo>
                    <a:pt x="97242" y="299536"/>
                  </a:lnTo>
                  <a:lnTo>
                    <a:pt x="88271" y="311845"/>
                  </a:lnTo>
                  <a:lnTo>
                    <a:pt x="67770" y="343648"/>
                  </a:lnTo>
                  <a:lnTo>
                    <a:pt x="59587" y="357872"/>
                  </a:lnTo>
                  <a:lnTo>
                    <a:pt x="59349" y="361104"/>
                  </a:lnTo>
                  <a:lnTo>
                    <a:pt x="62686" y="359928"/>
                  </a:lnTo>
                  <a:lnTo>
                    <a:pt x="65228" y="360929"/>
                  </a:lnTo>
                  <a:lnTo>
                    <a:pt x="44822" y="405178"/>
                  </a:lnTo>
                  <a:lnTo>
                    <a:pt x="31754" y="422916"/>
                  </a:lnTo>
                  <a:lnTo>
                    <a:pt x="25219" y="431785"/>
                  </a:lnTo>
                  <a:lnTo>
                    <a:pt x="22145" y="443799"/>
                  </a:lnTo>
                  <a:lnTo>
                    <a:pt x="19124" y="455826"/>
                  </a:lnTo>
                  <a:lnTo>
                    <a:pt x="15997" y="467827"/>
                  </a:lnTo>
                  <a:lnTo>
                    <a:pt x="12609" y="479761"/>
                  </a:lnTo>
                  <a:lnTo>
                    <a:pt x="9099" y="488734"/>
                  </a:lnTo>
                  <a:lnTo>
                    <a:pt x="4935" y="497570"/>
                  </a:lnTo>
                  <a:lnTo>
                    <a:pt x="1456" y="506497"/>
                  </a:lnTo>
                  <a:lnTo>
                    <a:pt x="0" y="515743"/>
                  </a:lnTo>
                  <a:lnTo>
                    <a:pt x="1015" y="566794"/>
                  </a:lnTo>
                  <a:lnTo>
                    <a:pt x="3760" y="617808"/>
                  </a:lnTo>
                  <a:lnTo>
                    <a:pt x="7776" y="668764"/>
                  </a:lnTo>
                  <a:lnTo>
                    <a:pt x="12609" y="719642"/>
                  </a:lnTo>
                  <a:lnTo>
                    <a:pt x="23973" y="765004"/>
                  </a:lnTo>
                  <a:lnTo>
                    <a:pt x="50440" y="803600"/>
                  </a:lnTo>
                  <a:lnTo>
                    <a:pt x="79069" y="830359"/>
                  </a:lnTo>
                  <a:lnTo>
                    <a:pt x="88271" y="839582"/>
                  </a:lnTo>
                  <a:lnTo>
                    <a:pt x="98029" y="851347"/>
                  </a:lnTo>
                  <a:lnTo>
                    <a:pt x="107186" y="863570"/>
                  </a:lnTo>
                  <a:lnTo>
                    <a:pt x="116344" y="875793"/>
                  </a:lnTo>
                  <a:lnTo>
                    <a:pt x="160682" y="920877"/>
                  </a:lnTo>
                  <a:lnTo>
                    <a:pt x="201762" y="947528"/>
                  </a:lnTo>
                  <a:lnTo>
                    <a:pt x="248703" y="963374"/>
                  </a:lnTo>
                  <a:lnTo>
                    <a:pt x="277424" y="971517"/>
                  </a:lnTo>
                  <a:lnTo>
                    <a:pt x="326072" y="969970"/>
                  </a:lnTo>
                  <a:lnTo>
                    <a:pt x="374733" y="968647"/>
                  </a:lnTo>
                  <a:lnTo>
                    <a:pt x="423397" y="967380"/>
                  </a:lnTo>
                  <a:lnTo>
                    <a:pt x="472054" y="966001"/>
                  </a:lnTo>
                  <a:lnTo>
                    <a:pt x="520697" y="964343"/>
                  </a:lnTo>
                  <a:lnTo>
                    <a:pt x="569315" y="962239"/>
                  </a:lnTo>
                  <a:lnTo>
                    <a:pt x="617900" y="959522"/>
                  </a:lnTo>
                  <a:lnTo>
                    <a:pt x="655730" y="947528"/>
                  </a:lnTo>
                  <a:lnTo>
                    <a:pt x="706395" y="923988"/>
                  </a:lnTo>
                  <a:lnTo>
                    <a:pt x="731475" y="911714"/>
                  </a:lnTo>
                  <a:lnTo>
                    <a:pt x="756612" y="899552"/>
                  </a:lnTo>
                  <a:lnTo>
                    <a:pt x="769387" y="893825"/>
                  </a:lnTo>
                  <a:lnTo>
                    <a:pt x="782272" y="888279"/>
                  </a:lnTo>
                  <a:lnTo>
                    <a:pt x="794937" y="882372"/>
                  </a:lnTo>
                  <a:lnTo>
                    <a:pt x="807052" y="875564"/>
                  </a:lnTo>
                  <a:lnTo>
                    <a:pt x="882714" y="827588"/>
                  </a:lnTo>
                  <a:lnTo>
                    <a:pt x="889361" y="818769"/>
                  </a:lnTo>
                  <a:lnTo>
                    <a:pt x="896237" y="810067"/>
                  </a:lnTo>
                  <a:lnTo>
                    <a:pt x="915525" y="767997"/>
                  </a:lnTo>
                  <a:lnTo>
                    <a:pt x="927324" y="707387"/>
                  </a:lnTo>
                  <a:lnTo>
                    <a:pt x="934164" y="665188"/>
                  </a:lnTo>
                  <a:lnTo>
                    <a:pt x="940499" y="623229"/>
                  </a:lnTo>
                  <a:lnTo>
                    <a:pt x="945765" y="587707"/>
                  </a:lnTo>
                  <a:lnTo>
                    <a:pt x="943191" y="551656"/>
                  </a:lnTo>
                  <a:lnTo>
                    <a:pt x="941004" y="515560"/>
                  </a:lnTo>
                  <a:lnTo>
                    <a:pt x="933155" y="443779"/>
                  </a:lnTo>
                  <a:lnTo>
                    <a:pt x="922929" y="396347"/>
                  </a:lnTo>
                  <a:lnTo>
                    <a:pt x="901862" y="365429"/>
                  </a:lnTo>
                  <a:lnTo>
                    <a:pt x="882714" y="335832"/>
                  </a:lnTo>
                  <a:lnTo>
                    <a:pt x="873231" y="312961"/>
                  </a:lnTo>
                  <a:lnTo>
                    <a:pt x="869658" y="298108"/>
                  </a:lnTo>
                  <a:lnTo>
                    <a:pt x="863155" y="284126"/>
                  </a:lnTo>
                  <a:lnTo>
                    <a:pt x="844883" y="263869"/>
                  </a:lnTo>
                  <a:lnTo>
                    <a:pt x="836224" y="256945"/>
                  </a:lnTo>
                  <a:lnTo>
                    <a:pt x="826678" y="251051"/>
                  </a:lnTo>
                  <a:lnTo>
                    <a:pt x="816776" y="245568"/>
                  </a:lnTo>
                  <a:lnTo>
                    <a:pt x="807052" y="239880"/>
                  </a:lnTo>
                  <a:lnTo>
                    <a:pt x="801169" y="230533"/>
                  </a:lnTo>
                  <a:lnTo>
                    <a:pt x="795567" y="220951"/>
                  </a:lnTo>
                  <a:lnTo>
                    <a:pt x="789402" y="211838"/>
                  </a:lnTo>
                  <a:lnTo>
                    <a:pt x="748891" y="178107"/>
                  </a:lnTo>
                  <a:lnTo>
                    <a:pt x="700489" y="154003"/>
                  </a:lnTo>
                  <a:lnTo>
                    <a:pt x="668340" y="143928"/>
                  </a:lnTo>
                  <a:lnTo>
                    <a:pt x="659057" y="137630"/>
                  </a:lnTo>
                  <a:lnTo>
                    <a:pt x="585771" y="103043"/>
                  </a:lnTo>
                  <a:lnTo>
                    <a:pt x="525538" y="92108"/>
                  </a:lnTo>
                  <a:lnTo>
                    <a:pt x="479187" y="83958"/>
                  </a:lnTo>
                  <a:lnTo>
                    <a:pt x="447803" y="75957"/>
                  </a:lnTo>
                  <a:lnTo>
                    <a:pt x="441770" y="72515"/>
                  </a:lnTo>
                  <a:lnTo>
                    <a:pt x="438684" y="71796"/>
                  </a:lnTo>
                  <a:lnTo>
                    <a:pt x="416136" y="7196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6412" y="1715872"/>
            <a:ext cx="555625" cy="3035300"/>
            <a:chOff x="3686412" y="1715872"/>
            <a:chExt cx="555625" cy="3035300"/>
          </a:xfrm>
        </p:grpSpPr>
        <p:sp>
          <p:nvSpPr>
            <p:cNvPr id="40" name="object 40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39937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39" name="object 39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55843" y="1472856"/>
              <a:ext cx="555625" cy="1160145"/>
            </a:xfrm>
            <a:custGeom>
              <a:avLst/>
              <a:gdLst/>
              <a:ahLst/>
              <a:cxnLst/>
              <a:rect l="l" t="t" r="r" b="b"/>
              <a:pathLst>
                <a:path w="555625" h="1160145">
                  <a:moveTo>
                    <a:pt x="555447" y="880059"/>
                  </a:moveTo>
                  <a:lnTo>
                    <a:pt x="551802" y="834682"/>
                  </a:lnTo>
                  <a:lnTo>
                    <a:pt x="541286" y="791629"/>
                  </a:lnTo>
                  <a:lnTo>
                    <a:pt x="524446" y="751497"/>
                  </a:lnTo>
                  <a:lnTo>
                    <a:pt x="501853" y="714844"/>
                  </a:lnTo>
                  <a:lnTo>
                    <a:pt x="474103" y="682244"/>
                  </a:lnTo>
                  <a:lnTo>
                    <a:pt x="441744" y="654278"/>
                  </a:lnTo>
                  <a:lnTo>
                    <a:pt x="405345" y="631532"/>
                  </a:lnTo>
                  <a:lnTo>
                    <a:pt x="365506" y="614565"/>
                  </a:lnTo>
                  <a:lnTo>
                    <a:pt x="322770" y="603973"/>
                  </a:lnTo>
                  <a:lnTo>
                    <a:pt x="277723" y="600303"/>
                  </a:lnTo>
                  <a:lnTo>
                    <a:pt x="232676" y="603973"/>
                  </a:lnTo>
                  <a:lnTo>
                    <a:pt x="189941" y="614565"/>
                  </a:lnTo>
                  <a:lnTo>
                    <a:pt x="150088" y="631532"/>
                  </a:lnTo>
                  <a:lnTo>
                    <a:pt x="113703" y="654278"/>
                  </a:lnTo>
                  <a:lnTo>
                    <a:pt x="81343" y="682244"/>
                  </a:lnTo>
                  <a:lnTo>
                    <a:pt x="53581" y="714844"/>
                  </a:lnTo>
                  <a:lnTo>
                    <a:pt x="31000" y="751497"/>
                  </a:lnTo>
                  <a:lnTo>
                    <a:pt x="14160" y="791629"/>
                  </a:lnTo>
                  <a:lnTo>
                    <a:pt x="3632" y="834682"/>
                  </a:lnTo>
                  <a:lnTo>
                    <a:pt x="0" y="880059"/>
                  </a:lnTo>
                  <a:lnTo>
                    <a:pt x="3632" y="925436"/>
                  </a:lnTo>
                  <a:lnTo>
                    <a:pt x="14160" y="968476"/>
                  </a:lnTo>
                  <a:lnTo>
                    <a:pt x="31000" y="1008608"/>
                  </a:lnTo>
                  <a:lnTo>
                    <a:pt x="53581" y="1045273"/>
                  </a:lnTo>
                  <a:lnTo>
                    <a:pt x="81343" y="1077861"/>
                  </a:lnTo>
                  <a:lnTo>
                    <a:pt x="113703" y="1105827"/>
                  </a:lnTo>
                  <a:lnTo>
                    <a:pt x="150088" y="1128572"/>
                  </a:lnTo>
                  <a:lnTo>
                    <a:pt x="189941" y="1145540"/>
                  </a:lnTo>
                  <a:lnTo>
                    <a:pt x="232676" y="1156144"/>
                  </a:lnTo>
                  <a:lnTo>
                    <a:pt x="277723" y="1159802"/>
                  </a:lnTo>
                  <a:lnTo>
                    <a:pt x="322770" y="1156144"/>
                  </a:lnTo>
                  <a:lnTo>
                    <a:pt x="365506" y="1145540"/>
                  </a:lnTo>
                  <a:lnTo>
                    <a:pt x="405345" y="1128572"/>
                  </a:lnTo>
                  <a:lnTo>
                    <a:pt x="441744" y="1105827"/>
                  </a:lnTo>
                  <a:lnTo>
                    <a:pt x="474103" y="1077861"/>
                  </a:lnTo>
                  <a:lnTo>
                    <a:pt x="501853" y="1045273"/>
                  </a:lnTo>
                  <a:lnTo>
                    <a:pt x="524446" y="1008608"/>
                  </a:lnTo>
                  <a:lnTo>
                    <a:pt x="541286" y="968476"/>
                  </a:lnTo>
                  <a:lnTo>
                    <a:pt x="551802" y="925436"/>
                  </a:lnTo>
                  <a:lnTo>
                    <a:pt x="555447" y="880059"/>
                  </a:lnTo>
                  <a:close/>
                </a:path>
                <a:path w="555625" h="116014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55848" y="266887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5"/>
                  </a:lnTo>
                  <a:lnTo>
                    <a:pt x="81342" y="81936"/>
                  </a:lnTo>
                  <a:lnTo>
                    <a:pt x="53583" y="114532"/>
                  </a:lnTo>
                  <a:lnTo>
                    <a:pt x="30998" y="151187"/>
                  </a:lnTo>
                  <a:lnTo>
                    <a:pt x="14158" y="191325"/>
                  </a:lnTo>
                  <a:lnTo>
                    <a:pt x="3634" y="234370"/>
                  </a:lnTo>
                  <a:lnTo>
                    <a:pt x="0" y="279746"/>
                  </a:lnTo>
                  <a:lnTo>
                    <a:pt x="3634" y="325122"/>
                  </a:lnTo>
                  <a:lnTo>
                    <a:pt x="14158" y="368167"/>
                  </a:lnTo>
                  <a:lnTo>
                    <a:pt x="30998" y="408305"/>
                  </a:lnTo>
                  <a:lnTo>
                    <a:pt x="53583" y="444960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1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39" y="505517"/>
                  </a:lnTo>
                  <a:lnTo>
                    <a:pt x="474099" y="477556"/>
                  </a:lnTo>
                  <a:lnTo>
                    <a:pt x="501858" y="444960"/>
                  </a:lnTo>
                  <a:lnTo>
                    <a:pt x="524443" y="408305"/>
                  </a:lnTo>
                  <a:lnTo>
                    <a:pt x="541283" y="368167"/>
                  </a:lnTo>
                  <a:lnTo>
                    <a:pt x="551807" y="325122"/>
                  </a:lnTo>
                  <a:lnTo>
                    <a:pt x="555442" y="279746"/>
                  </a:lnTo>
                  <a:lnTo>
                    <a:pt x="551807" y="234370"/>
                  </a:lnTo>
                  <a:lnTo>
                    <a:pt x="541283" y="191325"/>
                  </a:lnTo>
                  <a:lnTo>
                    <a:pt x="524443" y="151187"/>
                  </a:lnTo>
                  <a:lnTo>
                    <a:pt x="501858" y="114532"/>
                  </a:lnTo>
                  <a:lnTo>
                    <a:pt x="474099" y="81936"/>
                  </a:lnTo>
                  <a:lnTo>
                    <a:pt x="441739" y="53975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136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262570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5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mbria Math"/>
              <a:cs typeface="Cambria Math"/>
            </a:endParaRPr>
          </a:p>
          <a:p>
            <a:pPr marL="3175">
              <a:lnSpc>
                <a:spcPct val="10000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2"/>
            <a:ext cx="3554729" cy="3594735"/>
            <a:chOff x="687431" y="1156382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1838" y="951190"/>
            <a:ext cx="3893820" cy="4005579"/>
            <a:chOff x="571838" y="951190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38" y="951190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8" y="20685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62336" y="1156380"/>
            <a:ext cx="1679575" cy="2870200"/>
            <a:chOff x="2562336" y="1156380"/>
            <a:chExt cx="1679575" cy="2870200"/>
          </a:xfrm>
        </p:grpSpPr>
        <p:sp>
          <p:nvSpPr>
            <p:cNvPr id="31" name="object 31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0911" y="3026465"/>
              <a:ext cx="946150" cy="971550"/>
            </a:xfrm>
            <a:custGeom>
              <a:avLst/>
              <a:gdLst/>
              <a:ahLst/>
              <a:cxnLst/>
              <a:rect l="l" t="t" r="r" b="b"/>
              <a:pathLst>
                <a:path w="946150" h="971550">
                  <a:moveTo>
                    <a:pt x="567459" y="0"/>
                  </a:moveTo>
                  <a:lnTo>
                    <a:pt x="521879" y="6423"/>
                  </a:lnTo>
                  <a:lnTo>
                    <a:pt x="476116" y="12074"/>
                  </a:lnTo>
                  <a:lnTo>
                    <a:pt x="430444" y="18112"/>
                  </a:lnTo>
                  <a:lnTo>
                    <a:pt x="385139" y="25695"/>
                  </a:lnTo>
                  <a:lnTo>
                    <a:pt x="340474" y="35982"/>
                  </a:lnTo>
                  <a:lnTo>
                    <a:pt x="311924" y="62416"/>
                  </a:lnTo>
                  <a:lnTo>
                    <a:pt x="302645" y="71964"/>
                  </a:lnTo>
                  <a:lnTo>
                    <a:pt x="269547" y="93668"/>
                  </a:lnTo>
                  <a:lnTo>
                    <a:pt x="247570" y="104037"/>
                  </a:lnTo>
                  <a:lnTo>
                    <a:pt x="224756" y="122358"/>
                  </a:lnTo>
                  <a:lnTo>
                    <a:pt x="189152" y="167916"/>
                  </a:lnTo>
                  <a:lnTo>
                    <a:pt x="182795" y="176879"/>
                  </a:lnTo>
                  <a:lnTo>
                    <a:pt x="176402" y="185821"/>
                  </a:lnTo>
                  <a:lnTo>
                    <a:pt x="170079" y="194805"/>
                  </a:lnTo>
                  <a:lnTo>
                    <a:pt x="163932" y="203898"/>
                  </a:lnTo>
                  <a:lnTo>
                    <a:pt x="154452" y="218881"/>
                  </a:lnTo>
                  <a:lnTo>
                    <a:pt x="145243" y="234023"/>
                  </a:lnTo>
                  <a:lnTo>
                    <a:pt x="135921" y="249095"/>
                  </a:lnTo>
                  <a:lnTo>
                    <a:pt x="126102" y="263869"/>
                  </a:lnTo>
                  <a:lnTo>
                    <a:pt x="116839" y="275998"/>
                  </a:lnTo>
                  <a:lnTo>
                    <a:pt x="106992" y="287737"/>
                  </a:lnTo>
                  <a:lnTo>
                    <a:pt x="97242" y="299536"/>
                  </a:lnTo>
                  <a:lnTo>
                    <a:pt x="88271" y="311845"/>
                  </a:lnTo>
                  <a:lnTo>
                    <a:pt x="67770" y="343648"/>
                  </a:lnTo>
                  <a:lnTo>
                    <a:pt x="59587" y="357872"/>
                  </a:lnTo>
                  <a:lnTo>
                    <a:pt x="59349" y="361104"/>
                  </a:lnTo>
                  <a:lnTo>
                    <a:pt x="62686" y="359928"/>
                  </a:lnTo>
                  <a:lnTo>
                    <a:pt x="65228" y="360929"/>
                  </a:lnTo>
                  <a:lnTo>
                    <a:pt x="44822" y="405178"/>
                  </a:lnTo>
                  <a:lnTo>
                    <a:pt x="31754" y="422916"/>
                  </a:lnTo>
                  <a:lnTo>
                    <a:pt x="25219" y="431785"/>
                  </a:lnTo>
                  <a:lnTo>
                    <a:pt x="22145" y="443799"/>
                  </a:lnTo>
                  <a:lnTo>
                    <a:pt x="19124" y="455826"/>
                  </a:lnTo>
                  <a:lnTo>
                    <a:pt x="15997" y="467827"/>
                  </a:lnTo>
                  <a:lnTo>
                    <a:pt x="12609" y="479761"/>
                  </a:lnTo>
                  <a:lnTo>
                    <a:pt x="9099" y="488734"/>
                  </a:lnTo>
                  <a:lnTo>
                    <a:pt x="4935" y="497570"/>
                  </a:lnTo>
                  <a:lnTo>
                    <a:pt x="1456" y="506497"/>
                  </a:lnTo>
                  <a:lnTo>
                    <a:pt x="0" y="515743"/>
                  </a:lnTo>
                  <a:lnTo>
                    <a:pt x="1015" y="566794"/>
                  </a:lnTo>
                  <a:lnTo>
                    <a:pt x="3760" y="617808"/>
                  </a:lnTo>
                  <a:lnTo>
                    <a:pt x="7776" y="668764"/>
                  </a:lnTo>
                  <a:lnTo>
                    <a:pt x="12609" y="719642"/>
                  </a:lnTo>
                  <a:lnTo>
                    <a:pt x="23973" y="765004"/>
                  </a:lnTo>
                  <a:lnTo>
                    <a:pt x="50440" y="803600"/>
                  </a:lnTo>
                  <a:lnTo>
                    <a:pt x="79069" y="830359"/>
                  </a:lnTo>
                  <a:lnTo>
                    <a:pt x="88271" y="839582"/>
                  </a:lnTo>
                  <a:lnTo>
                    <a:pt x="98029" y="851347"/>
                  </a:lnTo>
                  <a:lnTo>
                    <a:pt x="107186" y="863570"/>
                  </a:lnTo>
                  <a:lnTo>
                    <a:pt x="116344" y="875793"/>
                  </a:lnTo>
                  <a:lnTo>
                    <a:pt x="160682" y="920877"/>
                  </a:lnTo>
                  <a:lnTo>
                    <a:pt x="201762" y="947528"/>
                  </a:lnTo>
                  <a:lnTo>
                    <a:pt x="248703" y="963374"/>
                  </a:lnTo>
                  <a:lnTo>
                    <a:pt x="277424" y="971517"/>
                  </a:lnTo>
                  <a:lnTo>
                    <a:pt x="326072" y="969970"/>
                  </a:lnTo>
                  <a:lnTo>
                    <a:pt x="374733" y="968647"/>
                  </a:lnTo>
                  <a:lnTo>
                    <a:pt x="423397" y="967380"/>
                  </a:lnTo>
                  <a:lnTo>
                    <a:pt x="472054" y="966001"/>
                  </a:lnTo>
                  <a:lnTo>
                    <a:pt x="520697" y="964343"/>
                  </a:lnTo>
                  <a:lnTo>
                    <a:pt x="569315" y="962239"/>
                  </a:lnTo>
                  <a:lnTo>
                    <a:pt x="617900" y="959522"/>
                  </a:lnTo>
                  <a:lnTo>
                    <a:pt x="655730" y="947528"/>
                  </a:lnTo>
                  <a:lnTo>
                    <a:pt x="706395" y="923988"/>
                  </a:lnTo>
                  <a:lnTo>
                    <a:pt x="731475" y="911714"/>
                  </a:lnTo>
                  <a:lnTo>
                    <a:pt x="756612" y="899552"/>
                  </a:lnTo>
                  <a:lnTo>
                    <a:pt x="769387" y="893825"/>
                  </a:lnTo>
                  <a:lnTo>
                    <a:pt x="782272" y="888279"/>
                  </a:lnTo>
                  <a:lnTo>
                    <a:pt x="794937" y="882372"/>
                  </a:lnTo>
                  <a:lnTo>
                    <a:pt x="807052" y="875564"/>
                  </a:lnTo>
                  <a:lnTo>
                    <a:pt x="882714" y="827588"/>
                  </a:lnTo>
                  <a:lnTo>
                    <a:pt x="889361" y="818769"/>
                  </a:lnTo>
                  <a:lnTo>
                    <a:pt x="896237" y="810067"/>
                  </a:lnTo>
                  <a:lnTo>
                    <a:pt x="915525" y="767997"/>
                  </a:lnTo>
                  <a:lnTo>
                    <a:pt x="927324" y="707387"/>
                  </a:lnTo>
                  <a:lnTo>
                    <a:pt x="934164" y="665188"/>
                  </a:lnTo>
                  <a:lnTo>
                    <a:pt x="940499" y="623229"/>
                  </a:lnTo>
                  <a:lnTo>
                    <a:pt x="945765" y="587707"/>
                  </a:lnTo>
                  <a:lnTo>
                    <a:pt x="943191" y="551656"/>
                  </a:lnTo>
                  <a:lnTo>
                    <a:pt x="941004" y="515560"/>
                  </a:lnTo>
                  <a:lnTo>
                    <a:pt x="933155" y="443779"/>
                  </a:lnTo>
                  <a:lnTo>
                    <a:pt x="922929" y="396347"/>
                  </a:lnTo>
                  <a:lnTo>
                    <a:pt x="901862" y="365429"/>
                  </a:lnTo>
                  <a:lnTo>
                    <a:pt x="882714" y="335832"/>
                  </a:lnTo>
                  <a:lnTo>
                    <a:pt x="873231" y="312961"/>
                  </a:lnTo>
                  <a:lnTo>
                    <a:pt x="869658" y="298108"/>
                  </a:lnTo>
                  <a:lnTo>
                    <a:pt x="863155" y="284126"/>
                  </a:lnTo>
                  <a:lnTo>
                    <a:pt x="844883" y="263869"/>
                  </a:lnTo>
                  <a:lnTo>
                    <a:pt x="836224" y="256945"/>
                  </a:lnTo>
                  <a:lnTo>
                    <a:pt x="826678" y="251051"/>
                  </a:lnTo>
                  <a:lnTo>
                    <a:pt x="816776" y="245568"/>
                  </a:lnTo>
                  <a:lnTo>
                    <a:pt x="807052" y="239880"/>
                  </a:lnTo>
                  <a:lnTo>
                    <a:pt x="801169" y="230533"/>
                  </a:lnTo>
                  <a:lnTo>
                    <a:pt x="795567" y="220951"/>
                  </a:lnTo>
                  <a:lnTo>
                    <a:pt x="789402" y="211838"/>
                  </a:lnTo>
                  <a:lnTo>
                    <a:pt x="748891" y="178107"/>
                  </a:lnTo>
                  <a:lnTo>
                    <a:pt x="700489" y="154003"/>
                  </a:lnTo>
                  <a:lnTo>
                    <a:pt x="668340" y="143928"/>
                  </a:lnTo>
                  <a:lnTo>
                    <a:pt x="659057" y="137630"/>
                  </a:lnTo>
                  <a:lnTo>
                    <a:pt x="585771" y="103043"/>
                  </a:lnTo>
                  <a:lnTo>
                    <a:pt x="525538" y="92108"/>
                  </a:lnTo>
                  <a:lnTo>
                    <a:pt x="479187" y="83958"/>
                  </a:lnTo>
                  <a:lnTo>
                    <a:pt x="447803" y="75957"/>
                  </a:lnTo>
                  <a:lnTo>
                    <a:pt x="441770" y="72515"/>
                  </a:lnTo>
                  <a:lnTo>
                    <a:pt x="438684" y="71796"/>
                  </a:lnTo>
                  <a:lnTo>
                    <a:pt x="416136" y="7196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84004" y="935473"/>
            <a:ext cx="3088005" cy="1972310"/>
            <a:chOff x="1384004" y="935473"/>
            <a:chExt cx="3088005" cy="1972310"/>
          </a:xfrm>
        </p:grpSpPr>
        <p:sp>
          <p:nvSpPr>
            <p:cNvPr id="36" name="object 36"/>
            <p:cNvSpPr/>
            <p:nvPr/>
          </p:nvSpPr>
          <p:spPr>
            <a:xfrm>
              <a:off x="3473348" y="964048"/>
              <a:ext cx="970280" cy="961390"/>
            </a:xfrm>
            <a:custGeom>
              <a:avLst/>
              <a:gdLst/>
              <a:ahLst/>
              <a:cxnLst/>
              <a:rect l="l" t="t" r="r" b="b"/>
              <a:pathLst>
                <a:path w="970279" h="961389">
                  <a:moveTo>
                    <a:pt x="970089" y="511444"/>
                  </a:moveTo>
                  <a:lnTo>
                    <a:pt x="953519" y="471850"/>
                  </a:lnTo>
                  <a:lnTo>
                    <a:pt x="934866" y="429634"/>
                  </a:lnTo>
                  <a:lnTo>
                    <a:pt x="914160" y="389576"/>
                  </a:lnTo>
                  <a:lnTo>
                    <a:pt x="891433" y="356461"/>
                  </a:lnTo>
                  <a:lnTo>
                    <a:pt x="864692" y="326036"/>
                  </a:lnTo>
                  <a:lnTo>
                    <a:pt x="851518" y="310609"/>
                  </a:lnTo>
                  <a:lnTo>
                    <a:pt x="838996" y="294468"/>
                  </a:lnTo>
                  <a:lnTo>
                    <a:pt x="832241" y="282961"/>
                  </a:lnTo>
                  <a:lnTo>
                    <a:pt x="826487" y="270517"/>
                  </a:lnTo>
                  <a:lnTo>
                    <a:pt x="820434" y="258423"/>
                  </a:lnTo>
                  <a:lnTo>
                    <a:pt x="812777" y="247973"/>
                  </a:lnTo>
                  <a:lnTo>
                    <a:pt x="793615" y="231641"/>
                  </a:lnTo>
                  <a:lnTo>
                    <a:pt x="772911" y="217655"/>
                  </a:lnTo>
                  <a:lnTo>
                    <a:pt x="752476" y="203329"/>
                  </a:lnTo>
                  <a:lnTo>
                    <a:pt x="734121" y="185980"/>
                  </a:lnTo>
                  <a:lnTo>
                    <a:pt x="709121" y="154959"/>
                  </a:lnTo>
                  <a:lnTo>
                    <a:pt x="697724" y="141626"/>
                  </a:lnTo>
                  <a:lnTo>
                    <a:pt x="684862" y="134972"/>
                  </a:lnTo>
                  <a:lnTo>
                    <a:pt x="655465" y="123987"/>
                  </a:lnTo>
                  <a:lnTo>
                    <a:pt x="626657" y="101108"/>
                  </a:lnTo>
                  <a:lnTo>
                    <a:pt x="576809" y="77492"/>
                  </a:lnTo>
                  <a:lnTo>
                    <a:pt x="557145" y="61993"/>
                  </a:lnTo>
                  <a:lnTo>
                    <a:pt x="547590" y="53681"/>
                  </a:lnTo>
                  <a:lnTo>
                    <a:pt x="537481" y="46495"/>
                  </a:lnTo>
                  <a:lnTo>
                    <a:pt x="512660" y="35422"/>
                  </a:lnTo>
                  <a:lnTo>
                    <a:pt x="485026" y="27670"/>
                  </a:lnTo>
                  <a:lnTo>
                    <a:pt x="457400" y="21581"/>
                  </a:lnTo>
                  <a:lnTo>
                    <a:pt x="432607" y="15499"/>
                  </a:lnTo>
                  <a:lnTo>
                    <a:pt x="422649" y="12132"/>
                  </a:lnTo>
                  <a:lnTo>
                    <a:pt x="412831" y="8201"/>
                  </a:lnTo>
                  <a:lnTo>
                    <a:pt x="403069" y="4043"/>
                  </a:lnTo>
                  <a:lnTo>
                    <a:pt x="393279" y="0"/>
                  </a:lnTo>
                  <a:lnTo>
                    <a:pt x="367018" y="3553"/>
                  </a:lnTo>
                  <a:lnTo>
                    <a:pt x="340730" y="6892"/>
                  </a:lnTo>
                  <a:lnTo>
                    <a:pt x="314498" y="10660"/>
                  </a:lnTo>
                  <a:lnTo>
                    <a:pt x="265446" y="22518"/>
                  </a:lnTo>
                  <a:lnTo>
                    <a:pt x="229235" y="45567"/>
                  </a:lnTo>
                  <a:lnTo>
                    <a:pt x="176927" y="89923"/>
                  </a:lnTo>
                  <a:lnTo>
                    <a:pt x="155132" y="109490"/>
                  </a:lnTo>
                  <a:lnTo>
                    <a:pt x="155939" y="109389"/>
                  </a:lnTo>
                  <a:lnTo>
                    <a:pt x="157737" y="108207"/>
                  </a:lnTo>
                  <a:lnTo>
                    <a:pt x="155417" y="110075"/>
                  </a:lnTo>
                  <a:lnTo>
                    <a:pt x="143869" y="119124"/>
                  </a:lnTo>
                  <a:lnTo>
                    <a:pt x="117984" y="139485"/>
                  </a:lnTo>
                  <a:lnTo>
                    <a:pt x="111618" y="151275"/>
                  </a:lnTo>
                  <a:lnTo>
                    <a:pt x="105379" y="163178"/>
                  </a:lnTo>
                  <a:lnTo>
                    <a:pt x="98888" y="174857"/>
                  </a:lnTo>
                  <a:lnTo>
                    <a:pt x="91765" y="185980"/>
                  </a:lnTo>
                  <a:lnTo>
                    <a:pt x="81878" y="197654"/>
                  </a:lnTo>
                  <a:lnTo>
                    <a:pt x="71026" y="208356"/>
                  </a:lnTo>
                  <a:lnTo>
                    <a:pt x="60711" y="219494"/>
                  </a:lnTo>
                  <a:lnTo>
                    <a:pt x="52437" y="232475"/>
                  </a:lnTo>
                  <a:lnTo>
                    <a:pt x="43907" y="254695"/>
                  </a:lnTo>
                  <a:lnTo>
                    <a:pt x="37572" y="278056"/>
                  </a:lnTo>
                  <a:lnTo>
                    <a:pt x="32115" y="301874"/>
                  </a:lnTo>
                  <a:lnTo>
                    <a:pt x="26218" y="325465"/>
                  </a:lnTo>
                  <a:lnTo>
                    <a:pt x="13109" y="371960"/>
                  </a:lnTo>
                  <a:lnTo>
                    <a:pt x="0" y="418455"/>
                  </a:lnTo>
                  <a:lnTo>
                    <a:pt x="2117" y="471205"/>
                  </a:lnTo>
                  <a:lnTo>
                    <a:pt x="3730" y="524012"/>
                  </a:lnTo>
                  <a:lnTo>
                    <a:pt x="5595" y="576791"/>
                  </a:lnTo>
                  <a:lnTo>
                    <a:pt x="8469" y="629457"/>
                  </a:lnTo>
                  <a:lnTo>
                    <a:pt x="13109" y="681926"/>
                  </a:lnTo>
                  <a:lnTo>
                    <a:pt x="18936" y="733774"/>
                  </a:lnTo>
                  <a:lnTo>
                    <a:pt x="39327" y="774916"/>
                  </a:lnTo>
                  <a:lnTo>
                    <a:pt x="77060" y="804741"/>
                  </a:lnTo>
                  <a:lnTo>
                    <a:pt x="102791" y="825231"/>
                  </a:lnTo>
                  <a:lnTo>
                    <a:pt x="143622" y="850081"/>
                  </a:lnTo>
                  <a:lnTo>
                    <a:pt x="198735" y="888563"/>
                  </a:lnTo>
                  <a:lnTo>
                    <a:pt x="208336" y="897490"/>
                  </a:lnTo>
                  <a:lnTo>
                    <a:pt x="212956" y="900736"/>
                  </a:lnTo>
                  <a:lnTo>
                    <a:pt x="226329" y="904356"/>
                  </a:lnTo>
                  <a:lnTo>
                    <a:pt x="262186" y="914400"/>
                  </a:lnTo>
                  <a:lnTo>
                    <a:pt x="271786" y="922682"/>
                  </a:lnTo>
                  <a:lnTo>
                    <a:pt x="281233" y="931320"/>
                  </a:lnTo>
                  <a:lnTo>
                    <a:pt x="290988" y="939247"/>
                  </a:lnTo>
                  <a:lnTo>
                    <a:pt x="333755" y="956614"/>
                  </a:lnTo>
                  <a:lnTo>
                    <a:pt x="367061" y="960895"/>
                  </a:lnTo>
                  <a:lnTo>
                    <a:pt x="419522" y="960307"/>
                  </a:lnTo>
                  <a:lnTo>
                    <a:pt x="471969" y="958726"/>
                  </a:lnTo>
                  <a:lnTo>
                    <a:pt x="524405" y="956421"/>
                  </a:lnTo>
                  <a:lnTo>
                    <a:pt x="576834" y="953665"/>
                  </a:lnTo>
                  <a:lnTo>
                    <a:pt x="629260" y="950728"/>
                  </a:lnTo>
                  <a:lnTo>
                    <a:pt x="681687" y="947882"/>
                  </a:lnTo>
                  <a:lnTo>
                    <a:pt x="734121" y="945397"/>
                  </a:lnTo>
                  <a:lnTo>
                    <a:pt x="754724" y="939443"/>
                  </a:lnTo>
                  <a:lnTo>
                    <a:pt x="775952" y="934688"/>
                  </a:lnTo>
                  <a:lnTo>
                    <a:pt x="795929" y="927537"/>
                  </a:lnTo>
                  <a:lnTo>
                    <a:pt x="812777" y="914400"/>
                  </a:lnTo>
                  <a:lnTo>
                    <a:pt x="848475" y="872968"/>
                  </a:lnTo>
                  <a:lnTo>
                    <a:pt x="869479" y="849491"/>
                  </a:lnTo>
                  <a:lnTo>
                    <a:pt x="899873" y="806683"/>
                  </a:lnTo>
                  <a:lnTo>
                    <a:pt x="922239" y="759391"/>
                  </a:lnTo>
                  <a:lnTo>
                    <a:pt x="927701" y="743850"/>
                  </a:lnTo>
                  <a:lnTo>
                    <a:pt x="931415" y="728342"/>
                  </a:lnTo>
                  <a:lnTo>
                    <a:pt x="930761" y="712922"/>
                  </a:lnTo>
                  <a:lnTo>
                    <a:pt x="924136" y="699133"/>
                  </a:lnTo>
                  <a:lnTo>
                    <a:pt x="913638" y="688085"/>
                  </a:lnTo>
                  <a:lnTo>
                    <a:pt x="901869" y="677831"/>
                  </a:lnTo>
                  <a:lnTo>
                    <a:pt x="891433" y="666427"/>
                  </a:lnTo>
                  <a:lnTo>
                    <a:pt x="884310" y="655305"/>
                  </a:lnTo>
                  <a:lnTo>
                    <a:pt x="877818" y="643625"/>
                  </a:lnTo>
                  <a:lnTo>
                    <a:pt x="871579" y="631723"/>
                  </a:lnTo>
                  <a:lnTo>
                    <a:pt x="865214" y="619933"/>
                  </a:lnTo>
                  <a:lnTo>
                    <a:pt x="858790" y="590985"/>
                  </a:lnTo>
                  <a:lnTo>
                    <a:pt x="856768" y="577412"/>
                  </a:lnTo>
                  <a:lnTo>
                    <a:pt x="852414" y="573475"/>
                  </a:lnTo>
                  <a:lnTo>
                    <a:pt x="838996" y="573438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2579" y="1823902"/>
              <a:ext cx="879475" cy="1055370"/>
            </a:xfrm>
            <a:custGeom>
              <a:avLst/>
              <a:gdLst/>
              <a:ahLst/>
              <a:cxnLst/>
              <a:rect l="l" t="t" r="r" b="b"/>
              <a:pathLst>
                <a:path w="879475" h="1055370">
                  <a:moveTo>
                    <a:pt x="879309" y="653421"/>
                  </a:moveTo>
                  <a:lnTo>
                    <a:pt x="877157" y="641676"/>
                  </a:lnTo>
                  <a:lnTo>
                    <a:pt x="874773" y="629954"/>
                  </a:lnTo>
                  <a:lnTo>
                    <a:pt x="872855" y="618187"/>
                  </a:lnTo>
                  <a:lnTo>
                    <a:pt x="872101" y="606307"/>
                  </a:lnTo>
                  <a:lnTo>
                    <a:pt x="873646" y="303777"/>
                  </a:lnTo>
                  <a:lnTo>
                    <a:pt x="869350" y="291694"/>
                  </a:lnTo>
                  <a:lnTo>
                    <a:pt x="855682" y="255839"/>
                  </a:lnTo>
                  <a:lnTo>
                    <a:pt x="834179" y="219252"/>
                  </a:lnTo>
                  <a:lnTo>
                    <a:pt x="826964" y="207077"/>
                  </a:lnTo>
                  <a:lnTo>
                    <a:pt x="822098" y="198082"/>
                  </a:lnTo>
                  <a:lnTo>
                    <a:pt x="817402" y="188980"/>
                  </a:lnTo>
                  <a:lnTo>
                    <a:pt x="812775" y="179835"/>
                  </a:lnTo>
                  <a:lnTo>
                    <a:pt x="808113" y="170712"/>
                  </a:lnTo>
                  <a:lnTo>
                    <a:pt x="686146" y="68243"/>
                  </a:lnTo>
                  <a:lnTo>
                    <a:pt x="678771" y="61389"/>
                  </a:lnTo>
                  <a:lnTo>
                    <a:pt x="671561" y="54234"/>
                  </a:lnTo>
                  <a:lnTo>
                    <a:pt x="664020" y="47680"/>
                  </a:lnTo>
                  <a:lnTo>
                    <a:pt x="655654" y="42626"/>
                  </a:lnTo>
                  <a:lnTo>
                    <a:pt x="633259" y="32907"/>
                  </a:lnTo>
                  <a:lnTo>
                    <a:pt x="623257" y="27941"/>
                  </a:lnTo>
                  <a:lnTo>
                    <a:pt x="613985" y="20402"/>
                  </a:lnTo>
                  <a:lnTo>
                    <a:pt x="593783" y="2964"/>
                  </a:lnTo>
                  <a:lnTo>
                    <a:pt x="547853" y="1976"/>
                  </a:lnTo>
                  <a:lnTo>
                    <a:pt x="501924" y="735"/>
                  </a:lnTo>
                  <a:lnTo>
                    <a:pt x="455993" y="0"/>
                  </a:lnTo>
                  <a:lnTo>
                    <a:pt x="410059" y="527"/>
                  </a:lnTo>
                  <a:lnTo>
                    <a:pt x="401659" y="1799"/>
                  </a:lnTo>
                  <a:lnTo>
                    <a:pt x="393427" y="4414"/>
                  </a:lnTo>
                  <a:lnTo>
                    <a:pt x="385223" y="7361"/>
                  </a:lnTo>
                  <a:lnTo>
                    <a:pt x="376907" y="9627"/>
                  </a:lnTo>
                  <a:lnTo>
                    <a:pt x="363266" y="11693"/>
                  </a:lnTo>
                  <a:lnTo>
                    <a:pt x="349550" y="13198"/>
                  </a:lnTo>
                  <a:lnTo>
                    <a:pt x="335847" y="14781"/>
                  </a:lnTo>
                  <a:lnTo>
                    <a:pt x="288168" y="23425"/>
                  </a:lnTo>
                  <a:lnTo>
                    <a:pt x="217194" y="58678"/>
                  </a:lnTo>
                  <a:lnTo>
                    <a:pt x="192903" y="73122"/>
                  </a:lnTo>
                  <a:lnTo>
                    <a:pt x="152937" y="108868"/>
                  </a:lnTo>
                  <a:lnTo>
                    <a:pt x="120340" y="129456"/>
                  </a:lnTo>
                  <a:lnTo>
                    <a:pt x="117625" y="128867"/>
                  </a:lnTo>
                  <a:lnTo>
                    <a:pt x="116722" y="129121"/>
                  </a:lnTo>
                  <a:lnTo>
                    <a:pt x="70557" y="195679"/>
                  </a:lnTo>
                  <a:lnTo>
                    <a:pt x="57363" y="211517"/>
                  </a:lnTo>
                  <a:lnTo>
                    <a:pt x="51181" y="219697"/>
                  </a:lnTo>
                  <a:lnTo>
                    <a:pt x="30396" y="268439"/>
                  </a:lnTo>
                  <a:lnTo>
                    <a:pt x="12853" y="324075"/>
                  </a:lnTo>
                  <a:lnTo>
                    <a:pt x="3480" y="365144"/>
                  </a:lnTo>
                  <a:lnTo>
                    <a:pt x="2320" y="411643"/>
                  </a:lnTo>
                  <a:lnTo>
                    <a:pt x="958" y="458144"/>
                  </a:lnTo>
                  <a:lnTo>
                    <a:pt x="0" y="504641"/>
                  </a:lnTo>
                  <a:lnTo>
                    <a:pt x="48" y="551127"/>
                  </a:lnTo>
                  <a:lnTo>
                    <a:pt x="2320" y="575890"/>
                  </a:lnTo>
                  <a:lnTo>
                    <a:pt x="15700" y="623720"/>
                  </a:lnTo>
                  <a:lnTo>
                    <a:pt x="34593" y="664412"/>
                  </a:lnTo>
                  <a:lnTo>
                    <a:pt x="44752" y="682209"/>
                  </a:lnTo>
                  <a:lnTo>
                    <a:pt x="54569" y="700173"/>
                  </a:lnTo>
                  <a:lnTo>
                    <a:pt x="62920" y="718909"/>
                  </a:lnTo>
                  <a:lnTo>
                    <a:pt x="80883" y="766847"/>
                  </a:lnTo>
                  <a:lnTo>
                    <a:pt x="149962" y="853622"/>
                  </a:lnTo>
                  <a:lnTo>
                    <a:pt x="157145" y="863151"/>
                  </a:lnTo>
                  <a:lnTo>
                    <a:pt x="164184" y="872834"/>
                  </a:lnTo>
                  <a:lnTo>
                    <a:pt x="171513" y="882208"/>
                  </a:lnTo>
                  <a:lnTo>
                    <a:pt x="179567" y="890812"/>
                  </a:lnTo>
                  <a:lnTo>
                    <a:pt x="206543" y="915851"/>
                  </a:lnTo>
                  <a:lnTo>
                    <a:pt x="218502" y="927276"/>
                  </a:lnTo>
                  <a:lnTo>
                    <a:pt x="228485" y="939270"/>
                  </a:lnTo>
                  <a:lnTo>
                    <a:pt x="249532" y="966015"/>
                  </a:lnTo>
                  <a:lnTo>
                    <a:pt x="257481" y="969308"/>
                  </a:lnTo>
                  <a:lnTo>
                    <a:pt x="296047" y="993075"/>
                  </a:lnTo>
                  <a:lnTo>
                    <a:pt x="303397" y="999909"/>
                  </a:lnTo>
                  <a:lnTo>
                    <a:pt x="311403" y="1005677"/>
                  </a:lnTo>
                  <a:lnTo>
                    <a:pt x="326688" y="1013599"/>
                  </a:lnTo>
                  <a:lnTo>
                    <a:pt x="342422" y="1020522"/>
                  </a:lnTo>
                  <a:lnTo>
                    <a:pt x="358336" y="1027044"/>
                  </a:lnTo>
                  <a:lnTo>
                    <a:pt x="374161" y="1033766"/>
                  </a:lnTo>
                  <a:lnTo>
                    <a:pt x="405539" y="1047811"/>
                  </a:lnTo>
                  <a:lnTo>
                    <a:pt x="451386" y="1050401"/>
                  </a:lnTo>
                  <a:lnTo>
                    <a:pt x="496210" y="1054334"/>
                  </a:lnTo>
                  <a:lnTo>
                    <a:pt x="539888" y="1055147"/>
                  </a:lnTo>
                  <a:lnTo>
                    <a:pt x="582294" y="1048382"/>
                  </a:lnTo>
                  <a:lnTo>
                    <a:pt x="623302" y="1029576"/>
                  </a:lnTo>
                  <a:lnTo>
                    <a:pt x="649702" y="1005699"/>
                  </a:lnTo>
                  <a:lnTo>
                    <a:pt x="658228" y="997331"/>
                  </a:lnTo>
                  <a:lnTo>
                    <a:pt x="666670" y="995479"/>
                  </a:lnTo>
                  <a:lnTo>
                    <a:pt x="675216" y="993910"/>
                  </a:lnTo>
                  <a:lnTo>
                    <a:pt x="683556" y="991776"/>
                  </a:lnTo>
                  <a:lnTo>
                    <a:pt x="723543" y="959075"/>
                  </a:lnTo>
                  <a:lnTo>
                    <a:pt x="750476" y="922917"/>
                  </a:lnTo>
                  <a:lnTo>
                    <a:pt x="770877" y="872219"/>
                  </a:lnTo>
                  <a:lnTo>
                    <a:pt x="777307" y="855131"/>
                  </a:lnTo>
                  <a:lnTo>
                    <a:pt x="790722" y="821238"/>
                  </a:lnTo>
                  <a:lnTo>
                    <a:pt x="794573" y="812892"/>
                  </a:lnTo>
                  <a:lnTo>
                    <a:pt x="798756" y="804629"/>
                  </a:lnTo>
                  <a:lnTo>
                    <a:pt x="802276" y="796198"/>
                  </a:lnTo>
                  <a:lnTo>
                    <a:pt x="804138" y="787345"/>
                  </a:lnTo>
                  <a:lnTo>
                    <a:pt x="806798" y="752628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03631" y="2073159"/>
            <a:ext cx="1257300" cy="560070"/>
            <a:chOff x="2103631" y="2073159"/>
            <a:chExt cx="1257300" cy="560070"/>
          </a:xfrm>
        </p:grpSpPr>
        <p:sp>
          <p:nvSpPr>
            <p:cNvPr id="41" name="object 4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79396" y="1633935"/>
            <a:ext cx="488950" cy="521334"/>
          </a:xfrm>
          <a:custGeom>
            <a:avLst/>
            <a:gdLst/>
            <a:ahLst/>
            <a:cxnLst/>
            <a:rect l="l" t="t" r="r" b="b"/>
            <a:pathLst>
              <a:path w="488950" h="521335">
                <a:moveTo>
                  <a:pt x="0" y="521159"/>
                </a:moveTo>
                <a:lnTo>
                  <a:pt x="488358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998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5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mbria Math"/>
              <a:cs typeface="Cambria Math"/>
            </a:endParaRPr>
          </a:p>
          <a:p>
            <a:pPr marL="3175">
              <a:lnSpc>
                <a:spcPct val="10000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2"/>
            <a:ext cx="3554729" cy="3594735"/>
            <a:chOff x="687431" y="1156382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14" name="object 14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5848" y="20685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0434" y="1023928"/>
            <a:ext cx="3893820" cy="4005579"/>
            <a:chOff x="600434" y="1023928"/>
            <a:chExt cx="3893820" cy="4005579"/>
          </a:xfrm>
        </p:grpSpPr>
        <p:sp>
          <p:nvSpPr>
            <p:cNvPr id="18" name="object 18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4134" y="2885723"/>
              <a:ext cx="0" cy="1306195"/>
            </a:xfrm>
            <a:custGeom>
              <a:avLst/>
              <a:gdLst/>
              <a:ahLst/>
              <a:cxnLst/>
              <a:rect l="l" t="t" r="r" b="b"/>
              <a:pathLst>
                <a:path h="1306195">
                  <a:moveTo>
                    <a:pt x="0" y="0"/>
                  </a:moveTo>
                  <a:lnTo>
                    <a:pt x="0" y="1305862"/>
                  </a:lnTo>
                </a:path>
              </a:pathLst>
            </a:custGeom>
            <a:ln w="381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4134" y="1715872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69">
                  <a:moveTo>
                    <a:pt x="0" y="0"/>
                  </a:moveTo>
                  <a:lnTo>
                    <a:pt x="0" y="585075"/>
                  </a:lnTo>
                </a:path>
              </a:pathLst>
            </a:custGeom>
            <a:ln w="381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434" y="1023928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3225" y="959953"/>
            <a:ext cx="3848100" cy="2019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6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94106" y="935473"/>
            <a:ext cx="2378075" cy="2399030"/>
            <a:chOff x="2094106" y="935473"/>
            <a:chExt cx="2378075" cy="2399030"/>
          </a:xfrm>
        </p:grpSpPr>
        <p:sp>
          <p:nvSpPr>
            <p:cNvPr id="31" name="object 3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348" y="964048"/>
              <a:ext cx="970280" cy="961390"/>
            </a:xfrm>
            <a:custGeom>
              <a:avLst/>
              <a:gdLst/>
              <a:ahLst/>
              <a:cxnLst/>
              <a:rect l="l" t="t" r="r" b="b"/>
              <a:pathLst>
                <a:path w="970279" h="961389">
                  <a:moveTo>
                    <a:pt x="970089" y="511444"/>
                  </a:moveTo>
                  <a:lnTo>
                    <a:pt x="953519" y="471850"/>
                  </a:lnTo>
                  <a:lnTo>
                    <a:pt x="934866" y="429634"/>
                  </a:lnTo>
                  <a:lnTo>
                    <a:pt x="914160" y="389576"/>
                  </a:lnTo>
                  <a:lnTo>
                    <a:pt x="891433" y="356461"/>
                  </a:lnTo>
                  <a:lnTo>
                    <a:pt x="864692" y="326036"/>
                  </a:lnTo>
                  <a:lnTo>
                    <a:pt x="851518" y="310609"/>
                  </a:lnTo>
                  <a:lnTo>
                    <a:pt x="838996" y="294468"/>
                  </a:lnTo>
                  <a:lnTo>
                    <a:pt x="832241" y="282961"/>
                  </a:lnTo>
                  <a:lnTo>
                    <a:pt x="826487" y="270517"/>
                  </a:lnTo>
                  <a:lnTo>
                    <a:pt x="820434" y="258423"/>
                  </a:lnTo>
                  <a:lnTo>
                    <a:pt x="812777" y="247973"/>
                  </a:lnTo>
                  <a:lnTo>
                    <a:pt x="793615" y="231641"/>
                  </a:lnTo>
                  <a:lnTo>
                    <a:pt x="772911" y="217655"/>
                  </a:lnTo>
                  <a:lnTo>
                    <a:pt x="752476" y="203329"/>
                  </a:lnTo>
                  <a:lnTo>
                    <a:pt x="734121" y="185980"/>
                  </a:lnTo>
                  <a:lnTo>
                    <a:pt x="709121" y="154959"/>
                  </a:lnTo>
                  <a:lnTo>
                    <a:pt x="697724" y="141626"/>
                  </a:lnTo>
                  <a:lnTo>
                    <a:pt x="684862" y="134972"/>
                  </a:lnTo>
                  <a:lnTo>
                    <a:pt x="655465" y="123987"/>
                  </a:lnTo>
                  <a:lnTo>
                    <a:pt x="626657" y="101108"/>
                  </a:lnTo>
                  <a:lnTo>
                    <a:pt x="576809" y="77492"/>
                  </a:lnTo>
                  <a:lnTo>
                    <a:pt x="557145" y="61993"/>
                  </a:lnTo>
                  <a:lnTo>
                    <a:pt x="547590" y="53681"/>
                  </a:lnTo>
                  <a:lnTo>
                    <a:pt x="537481" y="46495"/>
                  </a:lnTo>
                  <a:lnTo>
                    <a:pt x="512660" y="35422"/>
                  </a:lnTo>
                  <a:lnTo>
                    <a:pt x="485026" y="27670"/>
                  </a:lnTo>
                  <a:lnTo>
                    <a:pt x="457400" y="21581"/>
                  </a:lnTo>
                  <a:lnTo>
                    <a:pt x="432607" y="15499"/>
                  </a:lnTo>
                  <a:lnTo>
                    <a:pt x="422649" y="12132"/>
                  </a:lnTo>
                  <a:lnTo>
                    <a:pt x="412831" y="8201"/>
                  </a:lnTo>
                  <a:lnTo>
                    <a:pt x="403069" y="4043"/>
                  </a:lnTo>
                  <a:lnTo>
                    <a:pt x="393279" y="0"/>
                  </a:lnTo>
                  <a:lnTo>
                    <a:pt x="367018" y="3553"/>
                  </a:lnTo>
                  <a:lnTo>
                    <a:pt x="340730" y="6892"/>
                  </a:lnTo>
                  <a:lnTo>
                    <a:pt x="314498" y="10660"/>
                  </a:lnTo>
                  <a:lnTo>
                    <a:pt x="265446" y="22518"/>
                  </a:lnTo>
                  <a:lnTo>
                    <a:pt x="229235" y="45567"/>
                  </a:lnTo>
                  <a:lnTo>
                    <a:pt x="176927" y="89923"/>
                  </a:lnTo>
                  <a:lnTo>
                    <a:pt x="155132" y="109490"/>
                  </a:lnTo>
                  <a:lnTo>
                    <a:pt x="155939" y="109389"/>
                  </a:lnTo>
                  <a:lnTo>
                    <a:pt x="157737" y="108207"/>
                  </a:lnTo>
                  <a:lnTo>
                    <a:pt x="155417" y="110075"/>
                  </a:lnTo>
                  <a:lnTo>
                    <a:pt x="143869" y="119124"/>
                  </a:lnTo>
                  <a:lnTo>
                    <a:pt x="117984" y="139485"/>
                  </a:lnTo>
                  <a:lnTo>
                    <a:pt x="111618" y="151275"/>
                  </a:lnTo>
                  <a:lnTo>
                    <a:pt x="105379" y="163178"/>
                  </a:lnTo>
                  <a:lnTo>
                    <a:pt x="98888" y="174857"/>
                  </a:lnTo>
                  <a:lnTo>
                    <a:pt x="91765" y="185980"/>
                  </a:lnTo>
                  <a:lnTo>
                    <a:pt x="81878" y="197654"/>
                  </a:lnTo>
                  <a:lnTo>
                    <a:pt x="71026" y="208356"/>
                  </a:lnTo>
                  <a:lnTo>
                    <a:pt x="60711" y="219494"/>
                  </a:lnTo>
                  <a:lnTo>
                    <a:pt x="52437" y="232475"/>
                  </a:lnTo>
                  <a:lnTo>
                    <a:pt x="43907" y="254695"/>
                  </a:lnTo>
                  <a:lnTo>
                    <a:pt x="37572" y="278056"/>
                  </a:lnTo>
                  <a:lnTo>
                    <a:pt x="32115" y="301874"/>
                  </a:lnTo>
                  <a:lnTo>
                    <a:pt x="26218" y="325465"/>
                  </a:lnTo>
                  <a:lnTo>
                    <a:pt x="13109" y="371960"/>
                  </a:lnTo>
                  <a:lnTo>
                    <a:pt x="0" y="418455"/>
                  </a:lnTo>
                  <a:lnTo>
                    <a:pt x="2117" y="471205"/>
                  </a:lnTo>
                  <a:lnTo>
                    <a:pt x="3730" y="524012"/>
                  </a:lnTo>
                  <a:lnTo>
                    <a:pt x="5595" y="576791"/>
                  </a:lnTo>
                  <a:lnTo>
                    <a:pt x="8469" y="629457"/>
                  </a:lnTo>
                  <a:lnTo>
                    <a:pt x="13109" y="681926"/>
                  </a:lnTo>
                  <a:lnTo>
                    <a:pt x="18936" y="733774"/>
                  </a:lnTo>
                  <a:lnTo>
                    <a:pt x="39327" y="774916"/>
                  </a:lnTo>
                  <a:lnTo>
                    <a:pt x="77060" y="804741"/>
                  </a:lnTo>
                  <a:lnTo>
                    <a:pt x="102791" y="825231"/>
                  </a:lnTo>
                  <a:lnTo>
                    <a:pt x="143622" y="850081"/>
                  </a:lnTo>
                  <a:lnTo>
                    <a:pt x="198735" y="888563"/>
                  </a:lnTo>
                  <a:lnTo>
                    <a:pt x="208336" y="897490"/>
                  </a:lnTo>
                  <a:lnTo>
                    <a:pt x="212956" y="900736"/>
                  </a:lnTo>
                  <a:lnTo>
                    <a:pt x="226329" y="904356"/>
                  </a:lnTo>
                  <a:lnTo>
                    <a:pt x="262186" y="914400"/>
                  </a:lnTo>
                  <a:lnTo>
                    <a:pt x="271786" y="922682"/>
                  </a:lnTo>
                  <a:lnTo>
                    <a:pt x="281233" y="931320"/>
                  </a:lnTo>
                  <a:lnTo>
                    <a:pt x="290988" y="939247"/>
                  </a:lnTo>
                  <a:lnTo>
                    <a:pt x="333755" y="956614"/>
                  </a:lnTo>
                  <a:lnTo>
                    <a:pt x="367061" y="960895"/>
                  </a:lnTo>
                  <a:lnTo>
                    <a:pt x="419522" y="960307"/>
                  </a:lnTo>
                  <a:lnTo>
                    <a:pt x="471969" y="958726"/>
                  </a:lnTo>
                  <a:lnTo>
                    <a:pt x="524405" y="956421"/>
                  </a:lnTo>
                  <a:lnTo>
                    <a:pt x="576834" y="953665"/>
                  </a:lnTo>
                  <a:lnTo>
                    <a:pt x="629260" y="950728"/>
                  </a:lnTo>
                  <a:lnTo>
                    <a:pt x="681687" y="947882"/>
                  </a:lnTo>
                  <a:lnTo>
                    <a:pt x="734121" y="945397"/>
                  </a:lnTo>
                  <a:lnTo>
                    <a:pt x="754724" y="939443"/>
                  </a:lnTo>
                  <a:lnTo>
                    <a:pt x="775952" y="934688"/>
                  </a:lnTo>
                  <a:lnTo>
                    <a:pt x="795929" y="927537"/>
                  </a:lnTo>
                  <a:lnTo>
                    <a:pt x="812777" y="914400"/>
                  </a:lnTo>
                  <a:lnTo>
                    <a:pt x="848475" y="872968"/>
                  </a:lnTo>
                  <a:lnTo>
                    <a:pt x="869479" y="849491"/>
                  </a:lnTo>
                  <a:lnTo>
                    <a:pt x="899873" y="806683"/>
                  </a:lnTo>
                  <a:lnTo>
                    <a:pt x="922239" y="759391"/>
                  </a:lnTo>
                  <a:lnTo>
                    <a:pt x="927701" y="743850"/>
                  </a:lnTo>
                  <a:lnTo>
                    <a:pt x="931415" y="728342"/>
                  </a:lnTo>
                  <a:lnTo>
                    <a:pt x="930761" y="712922"/>
                  </a:lnTo>
                  <a:lnTo>
                    <a:pt x="924136" y="699133"/>
                  </a:lnTo>
                  <a:lnTo>
                    <a:pt x="913638" y="688085"/>
                  </a:lnTo>
                  <a:lnTo>
                    <a:pt x="901869" y="677831"/>
                  </a:lnTo>
                  <a:lnTo>
                    <a:pt x="891433" y="666427"/>
                  </a:lnTo>
                  <a:lnTo>
                    <a:pt x="884310" y="655305"/>
                  </a:lnTo>
                  <a:lnTo>
                    <a:pt x="877818" y="643625"/>
                  </a:lnTo>
                  <a:lnTo>
                    <a:pt x="871579" y="631723"/>
                  </a:lnTo>
                  <a:lnTo>
                    <a:pt x="865214" y="619933"/>
                  </a:lnTo>
                  <a:lnTo>
                    <a:pt x="858790" y="590985"/>
                  </a:lnTo>
                  <a:lnTo>
                    <a:pt x="856768" y="577412"/>
                  </a:lnTo>
                  <a:lnTo>
                    <a:pt x="852414" y="573475"/>
                  </a:lnTo>
                  <a:lnTo>
                    <a:pt x="838996" y="573438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447102" y="2300948"/>
            <a:ext cx="2209165" cy="58483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Calibri"/>
                <a:cs typeface="Calibri"/>
              </a:rPr>
              <a:t>violation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84004" y="1795327"/>
            <a:ext cx="2181860" cy="2231390"/>
            <a:chOff x="1384004" y="1795327"/>
            <a:chExt cx="2181860" cy="2231390"/>
          </a:xfrm>
        </p:grpSpPr>
        <p:sp>
          <p:nvSpPr>
            <p:cNvPr id="41" name="object 41"/>
            <p:cNvSpPr/>
            <p:nvPr/>
          </p:nvSpPr>
          <p:spPr>
            <a:xfrm>
              <a:off x="1412579" y="1823902"/>
              <a:ext cx="879475" cy="1055370"/>
            </a:xfrm>
            <a:custGeom>
              <a:avLst/>
              <a:gdLst/>
              <a:ahLst/>
              <a:cxnLst/>
              <a:rect l="l" t="t" r="r" b="b"/>
              <a:pathLst>
                <a:path w="879475" h="1055370">
                  <a:moveTo>
                    <a:pt x="879309" y="653421"/>
                  </a:moveTo>
                  <a:lnTo>
                    <a:pt x="877157" y="641676"/>
                  </a:lnTo>
                  <a:lnTo>
                    <a:pt x="874773" y="629954"/>
                  </a:lnTo>
                  <a:lnTo>
                    <a:pt x="872855" y="618187"/>
                  </a:lnTo>
                  <a:lnTo>
                    <a:pt x="872101" y="606307"/>
                  </a:lnTo>
                  <a:lnTo>
                    <a:pt x="873646" y="303777"/>
                  </a:lnTo>
                  <a:lnTo>
                    <a:pt x="869350" y="291694"/>
                  </a:lnTo>
                  <a:lnTo>
                    <a:pt x="855682" y="255839"/>
                  </a:lnTo>
                  <a:lnTo>
                    <a:pt x="834179" y="219252"/>
                  </a:lnTo>
                  <a:lnTo>
                    <a:pt x="826964" y="207077"/>
                  </a:lnTo>
                  <a:lnTo>
                    <a:pt x="822098" y="198082"/>
                  </a:lnTo>
                  <a:lnTo>
                    <a:pt x="817402" y="188980"/>
                  </a:lnTo>
                  <a:lnTo>
                    <a:pt x="812775" y="179835"/>
                  </a:lnTo>
                  <a:lnTo>
                    <a:pt x="808113" y="170712"/>
                  </a:lnTo>
                  <a:lnTo>
                    <a:pt x="686146" y="68243"/>
                  </a:lnTo>
                  <a:lnTo>
                    <a:pt x="678771" y="61389"/>
                  </a:lnTo>
                  <a:lnTo>
                    <a:pt x="671561" y="54234"/>
                  </a:lnTo>
                  <a:lnTo>
                    <a:pt x="664020" y="47680"/>
                  </a:lnTo>
                  <a:lnTo>
                    <a:pt x="655654" y="42626"/>
                  </a:lnTo>
                  <a:lnTo>
                    <a:pt x="633259" y="32907"/>
                  </a:lnTo>
                  <a:lnTo>
                    <a:pt x="623257" y="27941"/>
                  </a:lnTo>
                  <a:lnTo>
                    <a:pt x="613985" y="20402"/>
                  </a:lnTo>
                  <a:lnTo>
                    <a:pt x="593783" y="2964"/>
                  </a:lnTo>
                  <a:lnTo>
                    <a:pt x="547853" y="1976"/>
                  </a:lnTo>
                  <a:lnTo>
                    <a:pt x="501924" y="735"/>
                  </a:lnTo>
                  <a:lnTo>
                    <a:pt x="455993" y="0"/>
                  </a:lnTo>
                  <a:lnTo>
                    <a:pt x="410059" y="527"/>
                  </a:lnTo>
                  <a:lnTo>
                    <a:pt x="401659" y="1799"/>
                  </a:lnTo>
                  <a:lnTo>
                    <a:pt x="393427" y="4414"/>
                  </a:lnTo>
                  <a:lnTo>
                    <a:pt x="385223" y="7361"/>
                  </a:lnTo>
                  <a:lnTo>
                    <a:pt x="376907" y="9627"/>
                  </a:lnTo>
                  <a:lnTo>
                    <a:pt x="363266" y="11693"/>
                  </a:lnTo>
                  <a:lnTo>
                    <a:pt x="349550" y="13198"/>
                  </a:lnTo>
                  <a:lnTo>
                    <a:pt x="335847" y="14781"/>
                  </a:lnTo>
                  <a:lnTo>
                    <a:pt x="288168" y="23425"/>
                  </a:lnTo>
                  <a:lnTo>
                    <a:pt x="217194" y="58678"/>
                  </a:lnTo>
                  <a:lnTo>
                    <a:pt x="192903" y="73122"/>
                  </a:lnTo>
                  <a:lnTo>
                    <a:pt x="152937" y="108868"/>
                  </a:lnTo>
                  <a:lnTo>
                    <a:pt x="120340" y="129456"/>
                  </a:lnTo>
                  <a:lnTo>
                    <a:pt x="117625" y="128867"/>
                  </a:lnTo>
                  <a:lnTo>
                    <a:pt x="116722" y="129121"/>
                  </a:lnTo>
                  <a:lnTo>
                    <a:pt x="70557" y="195679"/>
                  </a:lnTo>
                  <a:lnTo>
                    <a:pt x="57363" y="211517"/>
                  </a:lnTo>
                  <a:lnTo>
                    <a:pt x="51181" y="219697"/>
                  </a:lnTo>
                  <a:lnTo>
                    <a:pt x="30396" y="268439"/>
                  </a:lnTo>
                  <a:lnTo>
                    <a:pt x="12853" y="324075"/>
                  </a:lnTo>
                  <a:lnTo>
                    <a:pt x="3480" y="365144"/>
                  </a:lnTo>
                  <a:lnTo>
                    <a:pt x="2320" y="411643"/>
                  </a:lnTo>
                  <a:lnTo>
                    <a:pt x="958" y="458144"/>
                  </a:lnTo>
                  <a:lnTo>
                    <a:pt x="0" y="504641"/>
                  </a:lnTo>
                  <a:lnTo>
                    <a:pt x="48" y="551127"/>
                  </a:lnTo>
                  <a:lnTo>
                    <a:pt x="2320" y="575890"/>
                  </a:lnTo>
                  <a:lnTo>
                    <a:pt x="15700" y="623720"/>
                  </a:lnTo>
                  <a:lnTo>
                    <a:pt x="34593" y="664412"/>
                  </a:lnTo>
                  <a:lnTo>
                    <a:pt x="44752" y="682209"/>
                  </a:lnTo>
                  <a:lnTo>
                    <a:pt x="54569" y="700173"/>
                  </a:lnTo>
                  <a:lnTo>
                    <a:pt x="62920" y="718909"/>
                  </a:lnTo>
                  <a:lnTo>
                    <a:pt x="80883" y="766847"/>
                  </a:lnTo>
                  <a:lnTo>
                    <a:pt x="149962" y="853622"/>
                  </a:lnTo>
                  <a:lnTo>
                    <a:pt x="157145" y="863151"/>
                  </a:lnTo>
                  <a:lnTo>
                    <a:pt x="164184" y="872834"/>
                  </a:lnTo>
                  <a:lnTo>
                    <a:pt x="171513" y="882208"/>
                  </a:lnTo>
                  <a:lnTo>
                    <a:pt x="179567" y="890812"/>
                  </a:lnTo>
                  <a:lnTo>
                    <a:pt x="206543" y="915851"/>
                  </a:lnTo>
                  <a:lnTo>
                    <a:pt x="218502" y="927276"/>
                  </a:lnTo>
                  <a:lnTo>
                    <a:pt x="228485" y="939270"/>
                  </a:lnTo>
                  <a:lnTo>
                    <a:pt x="249532" y="966015"/>
                  </a:lnTo>
                  <a:lnTo>
                    <a:pt x="257481" y="969308"/>
                  </a:lnTo>
                  <a:lnTo>
                    <a:pt x="296047" y="993075"/>
                  </a:lnTo>
                  <a:lnTo>
                    <a:pt x="303397" y="999909"/>
                  </a:lnTo>
                  <a:lnTo>
                    <a:pt x="311403" y="1005677"/>
                  </a:lnTo>
                  <a:lnTo>
                    <a:pt x="326688" y="1013599"/>
                  </a:lnTo>
                  <a:lnTo>
                    <a:pt x="342422" y="1020522"/>
                  </a:lnTo>
                  <a:lnTo>
                    <a:pt x="358336" y="1027044"/>
                  </a:lnTo>
                  <a:lnTo>
                    <a:pt x="374161" y="1033766"/>
                  </a:lnTo>
                  <a:lnTo>
                    <a:pt x="405539" y="1047811"/>
                  </a:lnTo>
                  <a:lnTo>
                    <a:pt x="451386" y="1050401"/>
                  </a:lnTo>
                  <a:lnTo>
                    <a:pt x="496210" y="1054334"/>
                  </a:lnTo>
                  <a:lnTo>
                    <a:pt x="539888" y="1055147"/>
                  </a:lnTo>
                  <a:lnTo>
                    <a:pt x="582294" y="1048382"/>
                  </a:lnTo>
                  <a:lnTo>
                    <a:pt x="623302" y="1029576"/>
                  </a:lnTo>
                  <a:lnTo>
                    <a:pt x="649702" y="1005699"/>
                  </a:lnTo>
                  <a:lnTo>
                    <a:pt x="658228" y="997331"/>
                  </a:lnTo>
                  <a:lnTo>
                    <a:pt x="666670" y="995479"/>
                  </a:lnTo>
                  <a:lnTo>
                    <a:pt x="675216" y="993910"/>
                  </a:lnTo>
                  <a:lnTo>
                    <a:pt x="683556" y="991776"/>
                  </a:lnTo>
                  <a:lnTo>
                    <a:pt x="723543" y="959075"/>
                  </a:lnTo>
                  <a:lnTo>
                    <a:pt x="750476" y="922917"/>
                  </a:lnTo>
                  <a:lnTo>
                    <a:pt x="770877" y="872219"/>
                  </a:lnTo>
                  <a:lnTo>
                    <a:pt x="777307" y="855131"/>
                  </a:lnTo>
                  <a:lnTo>
                    <a:pt x="790722" y="821238"/>
                  </a:lnTo>
                  <a:lnTo>
                    <a:pt x="794573" y="812892"/>
                  </a:lnTo>
                  <a:lnTo>
                    <a:pt x="798756" y="804629"/>
                  </a:lnTo>
                  <a:lnTo>
                    <a:pt x="802276" y="796198"/>
                  </a:lnTo>
                  <a:lnTo>
                    <a:pt x="804138" y="787345"/>
                  </a:lnTo>
                  <a:lnTo>
                    <a:pt x="806798" y="752628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90911" y="3026465"/>
              <a:ext cx="946150" cy="971550"/>
            </a:xfrm>
            <a:custGeom>
              <a:avLst/>
              <a:gdLst/>
              <a:ahLst/>
              <a:cxnLst/>
              <a:rect l="l" t="t" r="r" b="b"/>
              <a:pathLst>
                <a:path w="946150" h="971550">
                  <a:moveTo>
                    <a:pt x="567459" y="0"/>
                  </a:moveTo>
                  <a:lnTo>
                    <a:pt x="521879" y="6423"/>
                  </a:lnTo>
                  <a:lnTo>
                    <a:pt x="476116" y="12074"/>
                  </a:lnTo>
                  <a:lnTo>
                    <a:pt x="430444" y="18112"/>
                  </a:lnTo>
                  <a:lnTo>
                    <a:pt x="385139" y="25695"/>
                  </a:lnTo>
                  <a:lnTo>
                    <a:pt x="340474" y="35982"/>
                  </a:lnTo>
                  <a:lnTo>
                    <a:pt x="311924" y="62416"/>
                  </a:lnTo>
                  <a:lnTo>
                    <a:pt x="302645" y="71964"/>
                  </a:lnTo>
                  <a:lnTo>
                    <a:pt x="269547" y="93668"/>
                  </a:lnTo>
                  <a:lnTo>
                    <a:pt x="247570" y="104037"/>
                  </a:lnTo>
                  <a:lnTo>
                    <a:pt x="224756" y="122358"/>
                  </a:lnTo>
                  <a:lnTo>
                    <a:pt x="189152" y="167916"/>
                  </a:lnTo>
                  <a:lnTo>
                    <a:pt x="182795" y="176879"/>
                  </a:lnTo>
                  <a:lnTo>
                    <a:pt x="176402" y="185821"/>
                  </a:lnTo>
                  <a:lnTo>
                    <a:pt x="170079" y="194805"/>
                  </a:lnTo>
                  <a:lnTo>
                    <a:pt x="163932" y="203898"/>
                  </a:lnTo>
                  <a:lnTo>
                    <a:pt x="154452" y="218881"/>
                  </a:lnTo>
                  <a:lnTo>
                    <a:pt x="145243" y="234023"/>
                  </a:lnTo>
                  <a:lnTo>
                    <a:pt x="135921" y="249095"/>
                  </a:lnTo>
                  <a:lnTo>
                    <a:pt x="126102" y="263869"/>
                  </a:lnTo>
                  <a:lnTo>
                    <a:pt x="116839" y="275998"/>
                  </a:lnTo>
                  <a:lnTo>
                    <a:pt x="106992" y="287737"/>
                  </a:lnTo>
                  <a:lnTo>
                    <a:pt x="97242" y="299536"/>
                  </a:lnTo>
                  <a:lnTo>
                    <a:pt x="88271" y="311845"/>
                  </a:lnTo>
                  <a:lnTo>
                    <a:pt x="67770" y="343648"/>
                  </a:lnTo>
                  <a:lnTo>
                    <a:pt x="59587" y="357872"/>
                  </a:lnTo>
                  <a:lnTo>
                    <a:pt x="59349" y="361104"/>
                  </a:lnTo>
                  <a:lnTo>
                    <a:pt x="62686" y="359928"/>
                  </a:lnTo>
                  <a:lnTo>
                    <a:pt x="65228" y="360929"/>
                  </a:lnTo>
                  <a:lnTo>
                    <a:pt x="44822" y="405178"/>
                  </a:lnTo>
                  <a:lnTo>
                    <a:pt x="31754" y="422916"/>
                  </a:lnTo>
                  <a:lnTo>
                    <a:pt x="25219" y="431785"/>
                  </a:lnTo>
                  <a:lnTo>
                    <a:pt x="22145" y="443799"/>
                  </a:lnTo>
                  <a:lnTo>
                    <a:pt x="19124" y="455826"/>
                  </a:lnTo>
                  <a:lnTo>
                    <a:pt x="15997" y="467827"/>
                  </a:lnTo>
                  <a:lnTo>
                    <a:pt x="12609" y="479761"/>
                  </a:lnTo>
                  <a:lnTo>
                    <a:pt x="9099" y="488734"/>
                  </a:lnTo>
                  <a:lnTo>
                    <a:pt x="4935" y="497570"/>
                  </a:lnTo>
                  <a:lnTo>
                    <a:pt x="1456" y="506497"/>
                  </a:lnTo>
                  <a:lnTo>
                    <a:pt x="0" y="515743"/>
                  </a:lnTo>
                  <a:lnTo>
                    <a:pt x="1015" y="566794"/>
                  </a:lnTo>
                  <a:lnTo>
                    <a:pt x="3760" y="617808"/>
                  </a:lnTo>
                  <a:lnTo>
                    <a:pt x="7776" y="668764"/>
                  </a:lnTo>
                  <a:lnTo>
                    <a:pt x="12609" y="719642"/>
                  </a:lnTo>
                  <a:lnTo>
                    <a:pt x="23973" y="765004"/>
                  </a:lnTo>
                  <a:lnTo>
                    <a:pt x="50440" y="803600"/>
                  </a:lnTo>
                  <a:lnTo>
                    <a:pt x="79069" y="830359"/>
                  </a:lnTo>
                  <a:lnTo>
                    <a:pt x="88271" y="839582"/>
                  </a:lnTo>
                  <a:lnTo>
                    <a:pt x="98029" y="851347"/>
                  </a:lnTo>
                  <a:lnTo>
                    <a:pt x="107186" y="863570"/>
                  </a:lnTo>
                  <a:lnTo>
                    <a:pt x="116344" y="875793"/>
                  </a:lnTo>
                  <a:lnTo>
                    <a:pt x="160682" y="920877"/>
                  </a:lnTo>
                  <a:lnTo>
                    <a:pt x="201762" y="947528"/>
                  </a:lnTo>
                  <a:lnTo>
                    <a:pt x="248703" y="963374"/>
                  </a:lnTo>
                  <a:lnTo>
                    <a:pt x="277424" y="971517"/>
                  </a:lnTo>
                  <a:lnTo>
                    <a:pt x="326072" y="969970"/>
                  </a:lnTo>
                  <a:lnTo>
                    <a:pt x="374733" y="968647"/>
                  </a:lnTo>
                  <a:lnTo>
                    <a:pt x="423397" y="967380"/>
                  </a:lnTo>
                  <a:lnTo>
                    <a:pt x="472054" y="966001"/>
                  </a:lnTo>
                  <a:lnTo>
                    <a:pt x="520697" y="964343"/>
                  </a:lnTo>
                  <a:lnTo>
                    <a:pt x="569315" y="962239"/>
                  </a:lnTo>
                  <a:lnTo>
                    <a:pt x="617900" y="959522"/>
                  </a:lnTo>
                  <a:lnTo>
                    <a:pt x="655730" y="947528"/>
                  </a:lnTo>
                  <a:lnTo>
                    <a:pt x="706395" y="923988"/>
                  </a:lnTo>
                  <a:lnTo>
                    <a:pt x="731475" y="911714"/>
                  </a:lnTo>
                  <a:lnTo>
                    <a:pt x="756612" y="899552"/>
                  </a:lnTo>
                  <a:lnTo>
                    <a:pt x="769387" y="893825"/>
                  </a:lnTo>
                  <a:lnTo>
                    <a:pt x="782272" y="888279"/>
                  </a:lnTo>
                  <a:lnTo>
                    <a:pt x="794937" y="882372"/>
                  </a:lnTo>
                  <a:lnTo>
                    <a:pt x="807052" y="875564"/>
                  </a:lnTo>
                  <a:lnTo>
                    <a:pt x="882714" y="827588"/>
                  </a:lnTo>
                  <a:lnTo>
                    <a:pt x="889361" y="818769"/>
                  </a:lnTo>
                  <a:lnTo>
                    <a:pt x="896237" y="810067"/>
                  </a:lnTo>
                  <a:lnTo>
                    <a:pt x="915525" y="767997"/>
                  </a:lnTo>
                  <a:lnTo>
                    <a:pt x="927324" y="707387"/>
                  </a:lnTo>
                  <a:lnTo>
                    <a:pt x="934164" y="665188"/>
                  </a:lnTo>
                  <a:lnTo>
                    <a:pt x="940499" y="623229"/>
                  </a:lnTo>
                  <a:lnTo>
                    <a:pt x="945765" y="587707"/>
                  </a:lnTo>
                  <a:lnTo>
                    <a:pt x="943191" y="551656"/>
                  </a:lnTo>
                  <a:lnTo>
                    <a:pt x="941004" y="515560"/>
                  </a:lnTo>
                  <a:lnTo>
                    <a:pt x="933155" y="443779"/>
                  </a:lnTo>
                  <a:lnTo>
                    <a:pt x="922929" y="396347"/>
                  </a:lnTo>
                  <a:lnTo>
                    <a:pt x="901862" y="365429"/>
                  </a:lnTo>
                  <a:lnTo>
                    <a:pt x="882714" y="335832"/>
                  </a:lnTo>
                  <a:lnTo>
                    <a:pt x="873231" y="312961"/>
                  </a:lnTo>
                  <a:lnTo>
                    <a:pt x="869658" y="298108"/>
                  </a:lnTo>
                  <a:lnTo>
                    <a:pt x="863155" y="284126"/>
                  </a:lnTo>
                  <a:lnTo>
                    <a:pt x="844883" y="263869"/>
                  </a:lnTo>
                  <a:lnTo>
                    <a:pt x="836224" y="256945"/>
                  </a:lnTo>
                  <a:lnTo>
                    <a:pt x="826678" y="251051"/>
                  </a:lnTo>
                  <a:lnTo>
                    <a:pt x="816776" y="245568"/>
                  </a:lnTo>
                  <a:lnTo>
                    <a:pt x="807052" y="239880"/>
                  </a:lnTo>
                  <a:lnTo>
                    <a:pt x="801169" y="230533"/>
                  </a:lnTo>
                  <a:lnTo>
                    <a:pt x="795567" y="220951"/>
                  </a:lnTo>
                  <a:lnTo>
                    <a:pt x="789402" y="211838"/>
                  </a:lnTo>
                  <a:lnTo>
                    <a:pt x="748891" y="178107"/>
                  </a:lnTo>
                  <a:lnTo>
                    <a:pt x="700489" y="154003"/>
                  </a:lnTo>
                  <a:lnTo>
                    <a:pt x="668340" y="143928"/>
                  </a:lnTo>
                  <a:lnTo>
                    <a:pt x="659057" y="137630"/>
                  </a:lnTo>
                  <a:lnTo>
                    <a:pt x="585771" y="103043"/>
                  </a:lnTo>
                  <a:lnTo>
                    <a:pt x="525538" y="92108"/>
                  </a:lnTo>
                  <a:lnTo>
                    <a:pt x="479187" y="83958"/>
                  </a:lnTo>
                  <a:lnTo>
                    <a:pt x="447803" y="75957"/>
                  </a:lnTo>
                  <a:lnTo>
                    <a:pt x="441770" y="72515"/>
                  </a:lnTo>
                  <a:lnTo>
                    <a:pt x="438684" y="71796"/>
                  </a:lnTo>
                  <a:lnTo>
                    <a:pt x="416136" y="7196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954788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5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mbria Math"/>
              <a:cs typeface="Cambria Math"/>
            </a:endParaRPr>
          </a:p>
          <a:p>
            <a:pPr marL="3175">
              <a:lnSpc>
                <a:spcPct val="10000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2"/>
            <a:ext cx="3554729" cy="3594735"/>
            <a:chOff x="687431" y="1156382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1838" y="951190"/>
            <a:ext cx="3893820" cy="4005579"/>
            <a:chOff x="571838" y="951190"/>
            <a:chExt cx="3893820" cy="4005579"/>
          </a:xfrm>
        </p:grpSpPr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38" y="951190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5848" y="20685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3225" y="959953"/>
            <a:ext cx="38481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6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1193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Do not put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05296" y="1614885"/>
            <a:ext cx="981710" cy="2254250"/>
            <a:chOff x="2805296" y="1614885"/>
            <a:chExt cx="981710" cy="2254250"/>
          </a:xfrm>
        </p:grpSpPr>
        <p:sp>
          <p:nvSpPr>
            <p:cNvPr id="30" name="object 3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84004" y="935473"/>
            <a:ext cx="3088005" cy="3091180"/>
            <a:chOff x="1384004" y="935473"/>
            <a:chExt cx="3088005" cy="3091180"/>
          </a:xfrm>
        </p:grpSpPr>
        <p:sp>
          <p:nvSpPr>
            <p:cNvPr id="39" name="object 39"/>
            <p:cNvSpPr/>
            <p:nvPr/>
          </p:nvSpPr>
          <p:spPr>
            <a:xfrm>
              <a:off x="2590911" y="3026465"/>
              <a:ext cx="946150" cy="971550"/>
            </a:xfrm>
            <a:custGeom>
              <a:avLst/>
              <a:gdLst/>
              <a:ahLst/>
              <a:cxnLst/>
              <a:rect l="l" t="t" r="r" b="b"/>
              <a:pathLst>
                <a:path w="946150" h="971550">
                  <a:moveTo>
                    <a:pt x="567459" y="0"/>
                  </a:moveTo>
                  <a:lnTo>
                    <a:pt x="521879" y="6423"/>
                  </a:lnTo>
                  <a:lnTo>
                    <a:pt x="476116" y="12074"/>
                  </a:lnTo>
                  <a:lnTo>
                    <a:pt x="430444" y="18112"/>
                  </a:lnTo>
                  <a:lnTo>
                    <a:pt x="385139" y="25695"/>
                  </a:lnTo>
                  <a:lnTo>
                    <a:pt x="340474" y="35982"/>
                  </a:lnTo>
                  <a:lnTo>
                    <a:pt x="311924" y="62416"/>
                  </a:lnTo>
                  <a:lnTo>
                    <a:pt x="302645" y="71964"/>
                  </a:lnTo>
                  <a:lnTo>
                    <a:pt x="269547" y="93668"/>
                  </a:lnTo>
                  <a:lnTo>
                    <a:pt x="247570" y="104037"/>
                  </a:lnTo>
                  <a:lnTo>
                    <a:pt x="224756" y="122358"/>
                  </a:lnTo>
                  <a:lnTo>
                    <a:pt x="189152" y="167916"/>
                  </a:lnTo>
                  <a:lnTo>
                    <a:pt x="182795" y="176879"/>
                  </a:lnTo>
                  <a:lnTo>
                    <a:pt x="176402" y="185821"/>
                  </a:lnTo>
                  <a:lnTo>
                    <a:pt x="170079" y="194805"/>
                  </a:lnTo>
                  <a:lnTo>
                    <a:pt x="163932" y="203898"/>
                  </a:lnTo>
                  <a:lnTo>
                    <a:pt x="154452" y="218881"/>
                  </a:lnTo>
                  <a:lnTo>
                    <a:pt x="145243" y="234023"/>
                  </a:lnTo>
                  <a:lnTo>
                    <a:pt x="135921" y="249095"/>
                  </a:lnTo>
                  <a:lnTo>
                    <a:pt x="126102" y="263869"/>
                  </a:lnTo>
                  <a:lnTo>
                    <a:pt x="116839" y="275998"/>
                  </a:lnTo>
                  <a:lnTo>
                    <a:pt x="106992" y="287737"/>
                  </a:lnTo>
                  <a:lnTo>
                    <a:pt x="97242" y="299536"/>
                  </a:lnTo>
                  <a:lnTo>
                    <a:pt x="88271" y="311845"/>
                  </a:lnTo>
                  <a:lnTo>
                    <a:pt x="67770" y="343648"/>
                  </a:lnTo>
                  <a:lnTo>
                    <a:pt x="59587" y="357872"/>
                  </a:lnTo>
                  <a:lnTo>
                    <a:pt x="59349" y="361104"/>
                  </a:lnTo>
                  <a:lnTo>
                    <a:pt x="62686" y="359928"/>
                  </a:lnTo>
                  <a:lnTo>
                    <a:pt x="65228" y="360929"/>
                  </a:lnTo>
                  <a:lnTo>
                    <a:pt x="44822" y="405178"/>
                  </a:lnTo>
                  <a:lnTo>
                    <a:pt x="31754" y="422916"/>
                  </a:lnTo>
                  <a:lnTo>
                    <a:pt x="25219" y="431785"/>
                  </a:lnTo>
                  <a:lnTo>
                    <a:pt x="22145" y="443799"/>
                  </a:lnTo>
                  <a:lnTo>
                    <a:pt x="19124" y="455826"/>
                  </a:lnTo>
                  <a:lnTo>
                    <a:pt x="15997" y="467827"/>
                  </a:lnTo>
                  <a:lnTo>
                    <a:pt x="12609" y="479761"/>
                  </a:lnTo>
                  <a:lnTo>
                    <a:pt x="9099" y="488734"/>
                  </a:lnTo>
                  <a:lnTo>
                    <a:pt x="4935" y="497570"/>
                  </a:lnTo>
                  <a:lnTo>
                    <a:pt x="1456" y="506497"/>
                  </a:lnTo>
                  <a:lnTo>
                    <a:pt x="0" y="515743"/>
                  </a:lnTo>
                  <a:lnTo>
                    <a:pt x="1015" y="566794"/>
                  </a:lnTo>
                  <a:lnTo>
                    <a:pt x="3760" y="617808"/>
                  </a:lnTo>
                  <a:lnTo>
                    <a:pt x="7776" y="668764"/>
                  </a:lnTo>
                  <a:lnTo>
                    <a:pt x="12609" y="719642"/>
                  </a:lnTo>
                  <a:lnTo>
                    <a:pt x="23973" y="765004"/>
                  </a:lnTo>
                  <a:lnTo>
                    <a:pt x="50440" y="803600"/>
                  </a:lnTo>
                  <a:lnTo>
                    <a:pt x="79069" y="830359"/>
                  </a:lnTo>
                  <a:lnTo>
                    <a:pt x="88271" y="839582"/>
                  </a:lnTo>
                  <a:lnTo>
                    <a:pt x="98029" y="851347"/>
                  </a:lnTo>
                  <a:lnTo>
                    <a:pt x="107186" y="863570"/>
                  </a:lnTo>
                  <a:lnTo>
                    <a:pt x="116344" y="875793"/>
                  </a:lnTo>
                  <a:lnTo>
                    <a:pt x="160682" y="920877"/>
                  </a:lnTo>
                  <a:lnTo>
                    <a:pt x="201762" y="947528"/>
                  </a:lnTo>
                  <a:lnTo>
                    <a:pt x="248703" y="963374"/>
                  </a:lnTo>
                  <a:lnTo>
                    <a:pt x="277424" y="971517"/>
                  </a:lnTo>
                  <a:lnTo>
                    <a:pt x="326072" y="969970"/>
                  </a:lnTo>
                  <a:lnTo>
                    <a:pt x="374733" y="968647"/>
                  </a:lnTo>
                  <a:lnTo>
                    <a:pt x="423397" y="967380"/>
                  </a:lnTo>
                  <a:lnTo>
                    <a:pt x="472054" y="966001"/>
                  </a:lnTo>
                  <a:lnTo>
                    <a:pt x="520697" y="964343"/>
                  </a:lnTo>
                  <a:lnTo>
                    <a:pt x="569315" y="962239"/>
                  </a:lnTo>
                  <a:lnTo>
                    <a:pt x="617900" y="959522"/>
                  </a:lnTo>
                  <a:lnTo>
                    <a:pt x="655730" y="947528"/>
                  </a:lnTo>
                  <a:lnTo>
                    <a:pt x="706395" y="923988"/>
                  </a:lnTo>
                  <a:lnTo>
                    <a:pt x="731475" y="911714"/>
                  </a:lnTo>
                  <a:lnTo>
                    <a:pt x="756612" y="899552"/>
                  </a:lnTo>
                  <a:lnTo>
                    <a:pt x="769387" y="893825"/>
                  </a:lnTo>
                  <a:lnTo>
                    <a:pt x="782272" y="888279"/>
                  </a:lnTo>
                  <a:lnTo>
                    <a:pt x="794937" y="882372"/>
                  </a:lnTo>
                  <a:lnTo>
                    <a:pt x="807052" y="875564"/>
                  </a:lnTo>
                  <a:lnTo>
                    <a:pt x="882714" y="827588"/>
                  </a:lnTo>
                  <a:lnTo>
                    <a:pt x="889361" y="818769"/>
                  </a:lnTo>
                  <a:lnTo>
                    <a:pt x="896237" y="810067"/>
                  </a:lnTo>
                  <a:lnTo>
                    <a:pt x="915525" y="767997"/>
                  </a:lnTo>
                  <a:lnTo>
                    <a:pt x="927324" y="707387"/>
                  </a:lnTo>
                  <a:lnTo>
                    <a:pt x="934164" y="665188"/>
                  </a:lnTo>
                  <a:lnTo>
                    <a:pt x="940499" y="623229"/>
                  </a:lnTo>
                  <a:lnTo>
                    <a:pt x="945765" y="587707"/>
                  </a:lnTo>
                  <a:lnTo>
                    <a:pt x="943191" y="551656"/>
                  </a:lnTo>
                  <a:lnTo>
                    <a:pt x="941004" y="515560"/>
                  </a:lnTo>
                  <a:lnTo>
                    <a:pt x="933155" y="443779"/>
                  </a:lnTo>
                  <a:lnTo>
                    <a:pt x="922929" y="396347"/>
                  </a:lnTo>
                  <a:lnTo>
                    <a:pt x="901862" y="365429"/>
                  </a:lnTo>
                  <a:lnTo>
                    <a:pt x="882714" y="335832"/>
                  </a:lnTo>
                  <a:lnTo>
                    <a:pt x="873231" y="312961"/>
                  </a:lnTo>
                  <a:lnTo>
                    <a:pt x="869658" y="298108"/>
                  </a:lnTo>
                  <a:lnTo>
                    <a:pt x="863155" y="284126"/>
                  </a:lnTo>
                  <a:lnTo>
                    <a:pt x="844883" y="263869"/>
                  </a:lnTo>
                  <a:lnTo>
                    <a:pt x="836224" y="256945"/>
                  </a:lnTo>
                  <a:lnTo>
                    <a:pt x="826678" y="251051"/>
                  </a:lnTo>
                  <a:lnTo>
                    <a:pt x="816776" y="245568"/>
                  </a:lnTo>
                  <a:lnTo>
                    <a:pt x="807052" y="239880"/>
                  </a:lnTo>
                  <a:lnTo>
                    <a:pt x="801169" y="230533"/>
                  </a:lnTo>
                  <a:lnTo>
                    <a:pt x="795567" y="220951"/>
                  </a:lnTo>
                  <a:lnTo>
                    <a:pt x="789402" y="211838"/>
                  </a:lnTo>
                  <a:lnTo>
                    <a:pt x="748891" y="178107"/>
                  </a:lnTo>
                  <a:lnTo>
                    <a:pt x="700489" y="154003"/>
                  </a:lnTo>
                  <a:lnTo>
                    <a:pt x="668340" y="143928"/>
                  </a:lnTo>
                  <a:lnTo>
                    <a:pt x="659057" y="137630"/>
                  </a:lnTo>
                  <a:lnTo>
                    <a:pt x="585771" y="103043"/>
                  </a:lnTo>
                  <a:lnTo>
                    <a:pt x="525538" y="92108"/>
                  </a:lnTo>
                  <a:lnTo>
                    <a:pt x="479187" y="83958"/>
                  </a:lnTo>
                  <a:lnTo>
                    <a:pt x="447803" y="75957"/>
                  </a:lnTo>
                  <a:lnTo>
                    <a:pt x="441770" y="72515"/>
                  </a:lnTo>
                  <a:lnTo>
                    <a:pt x="438684" y="71796"/>
                  </a:lnTo>
                  <a:lnTo>
                    <a:pt x="416136" y="7196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579" y="1823902"/>
              <a:ext cx="879475" cy="1055370"/>
            </a:xfrm>
            <a:custGeom>
              <a:avLst/>
              <a:gdLst/>
              <a:ahLst/>
              <a:cxnLst/>
              <a:rect l="l" t="t" r="r" b="b"/>
              <a:pathLst>
                <a:path w="879475" h="1055370">
                  <a:moveTo>
                    <a:pt x="879309" y="653421"/>
                  </a:moveTo>
                  <a:lnTo>
                    <a:pt x="877157" y="641676"/>
                  </a:lnTo>
                  <a:lnTo>
                    <a:pt x="874773" y="629954"/>
                  </a:lnTo>
                  <a:lnTo>
                    <a:pt x="872855" y="618187"/>
                  </a:lnTo>
                  <a:lnTo>
                    <a:pt x="872101" y="606307"/>
                  </a:lnTo>
                  <a:lnTo>
                    <a:pt x="873646" y="303777"/>
                  </a:lnTo>
                  <a:lnTo>
                    <a:pt x="869350" y="291694"/>
                  </a:lnTo>
                  <a:lnTo>
                    <a:pt x="855682" y="255839"/>
                  </a:lnTo>
                  <a:lnTo>
                    <a:pt x="834179" y="219252"/>
                  </a:lnTo>
                  <a:lnTo>
                    <a:pt x="826964" y="207077"/>
                  </a:lnTo>
                  <a:lnTo>
                    <a:pt x="822098" y="198082"/>
                  </a:lnTo>
                  <a:lnTo>
                    <a:pt x="817402" y="188980"/>
                  </a:lnTo>
                  <a:lnTo>
                    <a:pt x="812775" y="179835"/>
                  </a:lnTo>
                  <a:lnTo>
                    <a:pt x="808113" y="170712"/>
                  </a:lnTo>
                  <a:lnTo>
                    <a:pt x="686146" y="68243"/>
                  </a:lnTo>
                  <a:lnTo>
                    <a:pt x="678771" y="61389"/>
                  </a:lnTo>
                  <a:lnTo>
                    <a:pt x="671561" y="54234"/>
                  </a:lnTo>
                  <a:lnTo>
                    <a:pt x="664020" y="47680"/>
                  </a:lnTo>
                  <a:lnTo>
                    <a:pt x="655654" y="42626"/>
                  </a:lnTo>
                  <a:lnTo>
                    <a:pt x="633259" y="32907"/>
                  </a:lnTo>
                  <a:lnTo>
                    <a:pt x="623257" y="27941"/>
                  </a:lnTo>
                  <a:lnTo>
                    <a:pt x="613985" y="20402"/>
                  </a:lnTo>
                  <a:lnTo>
                    <a:pt x="593783" y="2964"/>
                  </a:lnTo>
                  <a:lnTo>
                    <a:pt x="547853" y="1976"/>
                  </a:lnTo>
                  <a:lnTo>
                    <a:pt x="501924" y="735"/>
                  </a:lnTo>
                  <a:lnTo>
                    <a:pt x="455993" y="0"/>
                  </a:lnTo>
                  <a:lnTo>
                    <a:pt x="410059" y="527"/>
                  </a:lnTo>
                  <a:lnTo>
                    <a:pt x="401659" y="1799"/>
                  </a:lnTo>
                  <a:lnTo>
                    <a:pt x="393427" y="4414"/>
                  </a:lnTo>
                  <a:lnTo>
                    <a:pt x="385223" y="7361"/>
                  </a:lnTo>
                  <a:lnTo>
                    <a:pt x="376907" y="9627"/>
                  </a:lnTo>
                  <a:lnTo>
                    <a:pt x="363266" y="11693"/>
                  </a:lnTo>
                  <a:lnTo>
                    <a:pt x="349550" y="13198"/>
                  </a:lnTo>
                  <a:lnTo>
                    <a:pt x="335847" y="14781"/>
                  </a:lnTo>
                  <a:lnTo>
                    <a:pt x="288168" y="23425"/>
                  </a:lnTo>
                  <a:lnTo>
                    <a:pt x="217194" y="58678"/>
                  </a:lnTo>
                  <a:lnTo>
                    <a:pt x="192903" y="73122"/>
                  </a:lnTo>
                  <a:lnTo>
                    <a:pt x="152937" y="108868"/>
                  </a:lnTo>
                  <a:lnTo>
                    <a:pt x="120340" y="129456"/>
                  </a:lnTo>
                  <a:lnTo>
                    <a:pt x="117625" y="128867"/>
                  </a:lnTo>
                  <a:lnTo>
                    <a:pt x="116722" y="129121"/>
                  </a:lnTo>
                  <a:lnTo>
                    <a:pt x="70557" y="195679"/>
                  </a:lnTo>
                  <a:lnTo>
                    <a:pt x="57363" y="211517"/>
                  </a:lnTo>
                  <a:lnTo>
                    <a:pt x="51181" y="219697"/>
                  </a:lnTo>
                  <a:lnTo>
                    <a:pt x="30396" y="268439"/>
                  </a:lnTo>
                  <a:lnTo>
                    <a:pt x="12853" y="324075"/>
                  </a:lnTo>
                  <a:lnTo>
                    <a:pt x="3480" y="365144"/>
                  </a:lnTo>
                  <a:lnTo>
                    <a:pt x="2320" y="411643"/>
                  </a:lnTo>
                  <a:lnTo>
                    <a:pt x="958" y="458144"/>
                  </a:lnTo>
                  <a:lnTo>
                    <a:pt x="0" y="504641"/>
                  </a:lnTo>
                  <a:lnTo>
                    <a:pt x="48" y="551127"/>
                  </a:lnTo>
                  <a:lnTo>
                    <a:pt x="2320" y="575890"/>
                  </a:lnTo>
                  <a:lnTo>
                    <a:pt x="15700" y="623720"/>
                  </a:lnTo>
                  <a:lnTo>
                    <a:pt x="34593" y="664412"/>
                  </a:lnTo>
                  <a:lnTo>
                    <a:pt x="44752" y="682209"/>
                  </a:lnTo>
                  <a:lnTo>
                    <a:pt x="54569" y="700173"/>
                  </a:lnTo>
                  <a:lnTo>
                    <a:pt x="62920" y="718909"/>
                  </a:lnTo>
                  <a:lnTo>
                    <a:pt x="80883" y="766847"/>
                  </a:lnTo>
                  <a:lnTo>
                    <a:pt x="149962" y="853622"/>
                  </a:lnTo>
                  <a:lnTo>
                    <a:pt x="157145" y="863151"/>
                  </a:lnTo>
                  <a:lnTo>
                    <a:pt x="164184" y="872834"/>
                  </a:lnTo>
                  <a:lnTo>
                    <a:pt x="171513" y="882208"/>
                  </a:lnTo>
                  <a:lnTo>
                    <a:pt x="179567" y="890812"/>
                  </a:lnTo>
                  <a:lnTo>
                    <a:pt x="206543" y="915851"/>
                  </a:lnTo>
                  <a:lnTo>
                    <a:pt x="218502" y="927276"/>
                  </a:lnTo>
                  <a:lnTo>
                    <a:pt x="228485" y="939270"/>
                  </a:lnTo>
                  <a:lnTo>
                    <a:pt x="249532" y="966015"/>
                  </a:lnTo>
                  <a:lnTo>
                    <a:pt x="257481" y="969308"/>
                  </a:lnTo>
                  <a:lnTo>
                    <a:pt x="296047" y="993075"/>
                  </a:lnTo>
                  <a:lnTo>
                    <a:pt x="303397" y="999909"/>
                  </a:lnTo>
                  <a:lnTo>
                    <a:pt x="311403" y="1005677"/>
                  </a:lnTo>
                  <a:lnTo>
                    <a:pt x="326688" y="1013599"/>
                  </a:lnTo>
                  <a:lnTo>
                    <a:pt x="342422" y="1020522"/>
                  </a:lnTo>
                  <a:lnTo>
                    <a:pt x="358336" y="1027044"/>
                  </a:lnTo>
                  <a:lnTo>
                    <a:pt x="374161" y="1033766"/>
                  </a:lnTo>
                  <a:lnTo>
                    <a:pt x="405539" y="1047811"/>
                  </a:lnTo>
                  <a:lnTo>
                    <a:pt x="451386" y="1050401"/>
                  </a:lnTo>
                  <a:lnTo>
                    <a:pt x="496210" y="1054334"/>
                  </a:lnTo>
                  <a:lnTo>
                    <a:pt x="539888" y="1055147"/>
                  </a:lnTo>
                  <a:lnTo>
                    <a:pt x="582294" y="1048382"/>
                  </a:lnTo>
                  <a:lnTo>
                    <a:pt x="623302" y="1029576"/>
                  </a:lnTo>
                  <a:lnTo>
                    <a:pt x="649702" y="1005699"/>
                  </a:lnTo>
                  <a:lnTo>
                    <a:pt x="658228" y="997331"/>
                  </a:lnTo>
                  <a:lnTo>
                    <a:pt x="666670" y="995479"/>
                  </a:lnTo>
                  <a:lnTo>
                    <a:pt x="675216" y="993910"/>
                  </a:lnTo>
                  <a:lnTo>
                    <a:pt x="683556" y="991776"/>
                  </a:lnTo>
                  <a:lnTo>
                    <a:pt x="723543" y="959075"/>
                  </a:lnTo>
                  <a:lnTo>
                    <a:pt x="750476" y="922917"/>
                  </a:lnTo>
                  <a:lnTo>
                    <a:pt x="770877" y="872219"/>
                  </a:lnTo>
                  <a:lnTo>
                    <a:pt x="777307" y="855131"/>
                  </a:lnTo>
                  <a:lnTo>
                    <a:pt x="790722" y="821238"/>
                  </a:lnTo>
                  <a:lnTo>
                    <a:pt x="794573" y="812892"/>
                  </a:lnTo>
                  <a:lnTo>
                    <a:pt x="798756" y="804629"/>
                  </a:lnTo>
                  <a:lnTo>
                    <a:pt x="802276" y="796198"/>
                  </a:lnTo>
                  <a:lnTo>
                    <a:pt x="804138" y="787345"/>
                  </a:lnTo>
                  <a:lnTo>
                    <a:pt x="806798" y="752628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73348" y="964048"/>
              <a:ext cx="970280" cy="961390"/>
            </a:xfrm>
            <a:custGeom>
              <a:avLst/>
              <a:gdLst/>
              <a:ahLst/>
              <a:cxnLst/>
              <a:rect l="l" t="t" r="r" b="b"/>
              <a:pathLst>
                <a:path w="970279" h="961389">
                  <a:moveTo>
                    <a:pt x="970089" y="511444"/>
                  </a:moveTo>
                  <a:lnTo>
                    <a:pt x="953519" y="471850"/>
                  </a:lnTo>
                  <a:lnTo>
                    <a:pt x="934866" y="429634"/>
                  </a:lnTo>
                  <a:lnTo>
                    <a:pt x="914160" y="389576"/>
                  </a:lnTo>
                  <a:lnTo>
                    <a:pt x="891433" y="356461"/>
                  </a:lnTo>
                  <a:lnTo>
                    <a:pt x="864692" y="326036"/>
                  </a:lnTo>
                  <a:lnTo>
                    <a:pt x="851518" y="310609"/>
                  </a:lnTo>
                  <a:lnTo>
                    <a:pt x="838996" y="294468"/>
                  </a:lnTo>
                  <a:lnTo>
                    <a:pt x="832241" y="282961"/>
                  </a:lnTo>
                  <a:lnTo>
                    <a:pt x="826487" y="270517"/>
                  </a:lnTo>
                  <a:lnTo>
                    <a:pt x="820434" y="258423"/>
                  </a:lnTo>
                  <a:lnTo>
                    <a:pt x="812777" y="247973"/>
                  </a:lnTo>
                  <a:lnTo>
                    <a:pt x="793615" y="231641"/>
                  </a:lnTo>
                  <a:lnTo>
                    <a:pt x="772911" y="217655"/>
                  </a:lnTo>
                  <a:lnTo>
                    <a:pt x="752476" y="203329"/>
                  </a:lnTo>
                  <a:lnTo>
                    <a:pt x="734121" y="185980"/>
                  </a:lnTo>
                  <a:lnTo>
                    <a:pt x="709121" y="154959"/>
                  </a:lnTo>
                  <a:lnTo>
                    <a:pt x="697724" y="141626"/>
                  </a:lnTo>
                  <a:lnTo>
                    <a:pt x="684862" y="134972"/>
                  </a:lnTo>
                  <a:lnTo>
                    <a:pt x="655465" y="123987"/>
                  </a:lnTo>
                  <a:lnTo>
                    <a:pt x="626657" y="101108"/>
                  </a:lnTo>
                  <a:lnTo>
                    <a:pt x="576809" y="77492"/>
                  </a:lnTo>
                  <a:lnTo>
                    <a:pt x="557145" y="61993"/>
                  </a:lnTo>
                  <a:lnTo>
                    <a:pt x="547590" y="53681"/>
                  </a:lnTo>
                  <a:lnTo>
                    <a:pt x="537481" y="46495"/>
                  </a:lnTo>
                  <a:lnTo>
                    <a:pt x="512660" y="35422"/>
                  </a:lnTo>
                  <a:lnTo>
                    <a:pt x="485026" y="27670"/>
                  </a:lnTo>
                  <a:lnTo>
                    <a:pt x="457400" y="21581"/>
                  </a:lnTo>
                  <a:lnTo>
                    <a:pt x="432607" y="15499"/>
                  </a:lnTo>
                  <a:lnTo>
                    <a:pt x="422649" y="12132"/>
                  </a:lnTo>
                  <a:lnTo>
                    <a:pt x="412831" y="8201"/>
                  </a:lnTo>
                  <a:lnTo>
                    <a:pt x="403069" y="4043"/>
                  </a:lnTo>
                  <a:lnTo>
                    <a:pt x="393279" y="0"/>
                  </a:lnTo>
                  <a:lnTo>
                    <a:pt x="367018" y="3553"/>
                  </a:lnTo>
                  <a:lnTo>
                    <a:pt x="340730" y="6892"/>
                  </a:lnTo>
                  <a:lnTo>
                    <a:pt x="314498" y="10660"/>
                  </a:lnTo>
                  <a:lnTo>
                    <a:pt x="265446" y="22518"/>
                  </a:lnTo>
                  <a:lnTo>
                    <a:pt x="229235" y="45567"/>
                  </a:lnTo>
                  <a:lnTo>
                    <a:pt x="176927" y="89923"/>
                  </a:lnTo>
                  <a:lnTo>
                    <a:pt x="155132" y="109490"/>
                  </a:lnTo>
                  <a:lnTo>
                    <a:pt x="155939" y="109389"/>
                  </a:lnTo>
                  <a:lnTo>
                    <a:pt x="157737" y="108207"/>
                  </a:lnTo>
                  <a:lnTo>
                    <a:pt x="155417" y="110075"/>
                  </a:lnTo>
                  <a:lnTo>
                    <a:pt x="143869" y="119124"/>
                  </a:lnTo>
                  <a:lnTo>
                    <a:pt x="117984" y="139485"/>
                  </a:lnTo>
                  <a:lnTo>
                    <a:pt x="111618" y="151275"/>
                  </a:lnTo>
                  <a:lnTo>
                    <a:pt x="105379" y="163178"/>
                  </a:lnTo>
                  <a:lnTo>
                    <a:pt x="98888" y="174857"/>
                  </a:lnTo>
                  <a:lnTo>
                    <a:pt x="91765" y="185980"/>
                  </a:lnTo>
                  <a:lnTo>
                    <a:pt x="81878" y="197654"/>
                  </a:lnTo>
                  <a:lnTo>
                    <a:pt x="71026" y="208356"/>
                  </a:lnTo>
                  <a:lnTo>
                    <a:pt x="60711" y="219494"/>
                  </a:lnTo>
                  <a:lnTo>
                    <a:pt x="52437" y="232475"/>
                  </a:lnTo>
                  <a:lnTo>
                    <a:pt x="43907" y="254695"/>
                  </a:lnTo>
                  <a:lnTo>
                    <a:pt x="37572" y="278056"/>
                  </a:lnTo>
                  <a:lnTo>
                    <a:pt x="32115" y="301874"/>
                  </a:lnTo>
                  <a:lnTo>
                    <a:pt x="26218" y="325465"/>
                  </a:lnTo>
                  <a:lnTo>
                    <a:pt x="13109" y="371960"/>
                  </a:lnTo>
                  <a:lnTo>
                    <a:pt x="0" y="418455"/>
                  </a:lnTo>
                  <a:lnTo>
                    <a:pt x="2117" y="471205"/>
                  </a:lnTo>
                  <a:lnTo>
                    <a:pt x="3730" y="524012"/>
                  </a:lnTo>
                  <a:lnTo>
                    <a:pt x="5595" y="576791"/>
                  </a:lnTo>
                  <a:lnTo>
                    <a:pt x="8469" y="629457"/>
                  </a:lnTo>
                  <a:lnTo>
                    <a:pt x="13109" y="681926"/>
                  </a:lnTo>
                  <a:lnTo>
                    <a:pt x="18936" y="733774"/>
                  </a:lnTo>
                  <a:lnTo>
                    <a:pt x="39327" y="774916"/>
                  </a:lnTo>
                  <a:lnTo>
                    <a:pt x="77060" y="804741"/>
                  </a:lnTo>
                  <a:lnTo>
                    <a:pt x="102791" y="825231"/>
                  </a:lnTo>
                  <a:lnTo>
                    <a:pt x="143622" y="850081"/>
                  </a:lnTo>
                  <a:lnTo>
                    <a:pt x="198735" y="888563"/>
                  </a:lnTo>
                  <a:lnTo>
                    <a:pt x="208336" y="897490"/>
                  </a:lnTo>
                  <a:lnTo>
                    <a:pt x="212956" y="900736"/>
                  </a:lnTo>
                  <a:lnTo>
                    <a:pt x="226329" y="904356"/>
                  </a:lnTo>
                  <a:lnTo>
                    <a:pt x="262186" y="914400"/>
                  </a:lnTo>
                  <a:lnTo>
                    <a:pt x="271786" y="922682"/>
                  </a:lnTo>
                  <a:lnTo>
                    <a:pt x="281233" y="931320"/>
                  </a:lnTo>
                  <a:lnTo>
                    <a:pt x="290988" y="939247"/>
                  </a:lnTo>
                  <a:lnTo>
                    <a:pt x="333755" y="956614"/>
                  </a:lnTo>
                  <a:lnTo>
                    <a:pt x="367061" y="960895"/>
                  </a:lnTo>
                  <a:lnTo>
                    <a:pt x="419522" y="960307"/>
                  </a:lnTo>
                  <a:lnTo>
                    <a:pt x="471969" y="958726"/>
                  </a:lnTo>
                  <a:lnTo>
                    <a:pt x="524405" y="956421"/>
                  </a:lnTo>
                  <a:lnTo>
                    <a:pt x="576834" y="953665"/>
                  </a:lnTo>
                  <a:lnTo>
                    <a:pt x="629260" y="950728"/>
                  </a:lnTo>
                  <a:lnTo>
                    <a:pt x="681687" y="947882"/>
                  </a:lnTo>
                  <a:lnTo>
                    <a:pt x="734121" y="945397"/>
                  </a:lnTo>
                  <a:lnTo>
                    <a:pt x="754724" y="939443"/>
                  </a:lnTo>
                  <a:lnTo>
                    <a:pt x="775952" y="934688"/>
                  </a:lnTo>
                  <a:lnTo>
                    <a:pt x="795929" y="927537"/>
                  </a:lnTo>
                  <a:lnTo>
                    <a:pt x="812777" y="914400"/>
                  </a:lnTo>
                  <a:lnTo>
                    <a:pt x="848475" y="872968"/>
                  </a:lnTo>
                  <a:lnTo>
                    <a:pt x="869479" y="849491"/>
                  </a:lnTo>
                  <a:lnTo>
                    <a:pt x="899873" y="806683"/>
                  </a:lnTo>
                  <a:lnTo>
                    <a:pt x="922239" y="759391"/>
                  </a:lnTo>
                  <a:lnTo>
                    <a:pt x="927701" y="743850"/>
                  </a:lnTo>
                  <a:lnTo>
                    <a:pt x="931415" y="728342"/>
                  </a:lnTo>
                  <a:lnTo>
                    <a:pt x="930761" y="712922"/>
                  </a:lnTo>
                  <a:lnTo>
                    <a:pt x="924136" y="699133"/>
                  </a:lnTo>
                  <a:lnTo>
                    <a:pt x="913638" y="688085"/>
                  </a:lnTo>
                  <a:lnTo>
                    <a:pt x="901869" y="677831"/>
                  </a:lnTo>
                  <a:lnTo>
                    <a:pt x="891433" y="666427"/>
                  </a:lnTo>
                  <a:lnTo>
                    <a:pt x="884310" y="655305"/>
                  </a:lnTo>
                  <a:lnTo>
                    <a:pt x="877818" y="643625"/>
                  </a:lnTo>
                  <a:lnTo>
                    <a:pt x="871579" y="631723"/>
                  </a:lnTo>
                  <a:lnTo>
                    <a:pt x="865214" y="619933"/>
                  </a:lnTo>
                  <a:lnTo>
                    <a:pt x="858790" y="590985"/>
                  </a:lnTo>
                  <a:lnTo>
                    <a:pt x="856768" y="577412"/>
                  </a:lnTo>
                  <a:lnTo>
                    <a:pt x="852414" y="573475"/>
                  </a:lnTo>
                  <a:lnTo>
                    <a:pt x="838996" y="573438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5841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36" name="object 36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55848" y="20685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  <a:p>
            <a:pPr marL="124460">
              <a:lnSpc>
                <a:spcPct val="100000"/>
              </a:lnSpc>
              <a:spcBef>
                <a:spcPts val="133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51069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4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211455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Cambria Math"/>
              <a:cs typeface="Cambria Math"/>
            </a:endParaRPr>
          </a:p>
          <a:p>
            <a:pPr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2" y="1156380"/>
            <a:ext cx="3554729" cy="3594735"/>
            <a:chOff x="687432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1838" y="951190"/>
            <a:ext cx="3893820" cy="4005579"/>
            <a:chOff x="571838" y="951190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38" y="951190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2" name="object 22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9424" y="2073159"/>
            <a:ext cx="3097530" cy="2923540"/>
            <a:chOff x="519424" y="2073159"/>
            <a:chExt cx="3097530" cy="2923540"/>
          </a:xfrm>
        </p:grpSpPr>
        <p:sp>
          <p:nvSpPr>
            <p:cNvPr id="32" name="object 32"/>
            <p:cNvSpPr/>
            <p:nvPr/>
          </p:nvSpPr>
          <p:spPr>
            <a:xfrm>
              <a:off x="547999" y="3956119"/>
              <a:ext cx="852169" cy="1011555"/>
            </a:xfrm>
            <a:custGeom>
              <a:avLst/>
              <a:gdLst/>
              <a:ahLst/>
              <a:cxnLst/>
              <a:rect l="l" t="t" r="r" b="b"/>
              <a:pathLst>
                <a:path w="852169" h="1011554">
                  <a:moveTo>
                    <a:pt x="110672" y="914400"/>
                  </a:moveTo>
                  <a:lnTo>
                    <a:pt x="121642" y="922461"/>
                  </a:lnTo>
                  <a:lnTo>
                    <a:pt x="132547" y="930730"/>
                  </a:lnTo>
                  <a:lnTo>
                    <a:pt x="143582" y="938583"/>
                  </a:lnTo>
                  <a:lnTo>
                    <a:pt x="183534" y="956558"/>
                  </a:lnTo>
                  <a:lnTo>
                    <a:pt x="250242" y="971534"/>
                  </a:lnTo>
                  <a:lnTo>
                    <a:pt x="276680" y="976393"/>
                  </a:lnTo>
                  <a:lnTo>
                    <a:pt x="310598" y="992219"/>
                  </a:lnTo>
                  <a:lnTo>
                    <a:pt x="335748" y="1003020"/>
                  </a:lnTo>
                  <a:lnTo>
                    <a:pt x="356076" y="1009253"/>
                  </a:lnTo>
                  <a:lnTo>
                    <a:pt x="375524" y="1011377"/>
                  </a:lnTo>
                  <a:lnTo>
                    <a:pt x="398038" y="1009850"/>
                  </a:lnTo>
                  <a:lnTo>
                    <a:pt x="427561" y="1005130"/>
                  </a:lnTo>
                  <a:lnTo>
                    <a:pt x="468038" y="997674"/>
                  </a:lnTo>
                  <a:lnTo>
                    <a:pt x="523412" y="987943"/>
                  </a:lnTo>
                  <a:lnTo>
                    <a:pt x="597629" y="976393"/>
                  </a:lnTo>
                  <a:lnTo>
                    <a:pt x="606725" y="971912"/>
                  </a:lnTo>
                  <a:lnTo>
                    <a:pt x="614730" y="963299"/>
                  </a:lnTo>
                  <a:lnTo>
                    <a:pt x="622484" y="953483"/>
                  </a:lnTo>
                  <a:lnTo>
                    <a:pt x="630831" y="945396"/>
                  </a:lnTo>
                  <a:lnTo>
                    <a:pt x="638864" y="940618"/>
                  </a:lnTo>
                  <a:lnTo>
                    <a:pt x="647194" y="936844"/>
                  </a:lnTo>
                  <a:lnTo>
                    <a:pt x="655643" y="933471"/>
                  </a:lnTo>
                  <a:lnTo>
                    <a:pt x="664032" y="929898"/>
                  </a:lnTo>
                  <a:lnTo>
                    <a:pt x="703486" y="891649"/>
                  </a:lnTo>
                  <a:lnTo>
                    <a:pt x="720462" y="874736"/>
                  </a:lnTo>
                  <a:lnTo>
                    <a:pt x="734123" y="866030"/>
                  </a:lnTo>
                  <a:lnTo>
                    <a:pt x="763637" y="852406"/>
                  </a:lnTo>
                  <a:lnTo>
                    <a:pt x="771803" y="840576"/>
                  </a:lnTo>
                  <a:lnTo>
                    <a:pt x="779879" y="828608"/>
                  </a:lnTo>
                  <a:lnTo>
                    <a:pt x="788135" y="816916"/>
                  </a:lnTo>
                  <a:lnTo>
                    <a:pt x="796838" y="805912"/>
                  </a:lnTo>
                  <a:lnTo>
                    <a:pt x="805014" y="797890"/>
                  </a:lnTo>
                  <a:lnTo>
                    <a:pt x="813744" y="790880"/>
                  </a:lnTo>
                  <a:lnTo>
                    <a:pt x="822321" y="783637"/>
                  </a:lnTo>
                  <a:lnTo>
                    <a:pt x="830040" y="774915"/>
                  </a:lnTo>
                  <a:lnTo>
                    <a:pt x="836429" y="764273"/>
                  </a:lnTo>
                  <a:lnTo>
                    <a:pt x="841867" y="752540"/>
                  </a:lnTo>
                  <a:lnTo>
                    <a:pt x="846926" y="740370"/>
                  </a:lnTo>
                  <a:lnTo>
                    <a:pt x="852175" y="728420"/>
                  </a:lnTo>
                  <a:lnTo>
                    <a:pt x="850145" y="678804"/>
                  </a:lnTo>
                  <a:lnTo>
                    <a:pt x="848300" y="629169"/>
                  </a:lnTo>
                  <a:lnTo>
                    <a:pt x="846363" y="579544"/>
                  </a:lnTo>
                  <a:lnTo>
                    <a:pt x="844057" y="529960"/>
                  </a:lnTo>
                  <a:lnTo>
                    <a:pt x="841108" y="480447"/>
                  </a:lnTo>
                  <a:lnTo>
                    <a:pt x="837824" y="440860"/>
                  </a:lnTo>
                  <a:lnTo>
                    <a:pt x="830040" y="402956"/>
                  </a:lnTo>
                  <a:lnTo>
                    <a:pt x="809311" y="355367"/>
                  </a:lnTo>
                  <a:lnTo>
                    <a:pt x="797365" y="332803"/>
                  </a:lnTo>
                  <a:lnTo>
                    <a:pt x="785771" y="309966"/>
                  </a:lnTo>
                  <a:lnTo>
                    <a:pt x="741503" y="216976"/>
                  </a:lnTo>
                  <a:lnTo>
                    <a:pt x="736488" y="204625"/>
                  </a:lnTo>
                  <a:lnTo>
                    <a:pt x="731819" y="191791"/>
                  </a:lnTo>
                  <a:lnTo>
                    <a:pt x="726458" y="179925"/>
                  </a:lnTo>
                  <a:lnTo>
                    <a:pt x="719368" y="170481"/>
                  </a:lnTo>
                  <a:lnTo>
                    <a:pt x="710948" y="162955"/>
                  </a:lnTo>
                  <a:lnTo>
                    <a:pt x="702449" y="155579"/>
                  </a:lnTo>
                  <a:lnTo>
                    <a:pt x="694109" y="147904"/>
                  </a:lnTo>
                  <a:lnTo>
                    <a:pt x="686166" y="139484"/>
                  </a:lnTo>
                  <a:lnTo>
                    <a:pt x="677830" y="127796"/>
                  </a:lnTo>
                  <a:lnTo>
                    <a:pt x="670187" y="114966"/>
                  </a:lnTo>
                  <a:lnTo>
                    <a:pt x="662233" y="102772"/>
                  </a:lnTo>
                  <a:lnTo>
                    <a:pt x="652965" y="92990"/>
                  </a:lnTo>
                  <a:lnTo>
                    <a:pt x="637097" y="82905"/>
                  </a:lnTo>
                  <a:lnTo>
                    <a:pt x="620415" y="75415"/>
                  </a:lnTo>
                  <a:lnTo>
                    <a:pt x="603407" y="68963"/>
                  </a:lnTo>
                  <a:lnTo>
                    <a:pt x="586562" y="61993"/>
                  </a:lnTo>
                  <a:lnTo>
                    <a:pt x="520159" y="30996"/>
                  </a:lnTo>
                  <a:lnTo>
                    <a:pt x="511910" y="26845"/>
                  </a:lnTo>
                  <a:lnTo>
                    <a:pt x="503697" y="22511"/>
                  </a:lnTo>
                  <a:lnTo>
                    <a:pt x="495414" y="18544"/>
                  </a:lnTo>
                  <a:lnTo>
                    <a:pt x="486957" y="15498"/>
                  </a:lnTo>
                  <a:lnTo>
                    <a:pt x="431621" y="0"/>
                  </a:lnTo>
                  <a:lnTo>
                    <a:pt x="382877" y="2294"/>
                  </a:lnTo>
                  <a:lnTo>
                    <a:pt x="334087" y="3783"/>
                  </a:lnTo>
                  <a:lnTo>
                    <a:pt x="285320" y="5674"/>
                  </a:lnTo>
                  <a:lnTo>
                    <a:pt x="236648" y="9177"/>
                  </a:lnTo>
                  <a:lnTo>
                    <a:pt x="188143" y="15498"/>
                  </a:lnTo>
                  <a:lnTo>
                    <a:pt x="163290" y="38449"/>
                  </a:lnTo>
                  <a:lnTo>
                    <a:pt x="154941" y="46495"/>
                  </a:lnTo>
                  <a:lnTo>
                    <a:pt x="146907" y="51272"/>
                  </a:lnTo>
                  <a:lnTo>
                    <a:pt x="138577" y="55046"/>
                  </a:lnTo>
                  <a:lnTo>
                    <a:pt x="130129" y="58419"/>
                  </a:lnTo>
                  <a:lnTo>
                    <a:pt x="121739" y="61993"/>
                  </a:lnTo>
                  <a:lnTo>
                    <a:pt x="104101" y="76038"/>
                  </a:lnTo>
                  <a:lnTo>
                    <a:pt x="85771" y="89114"/>
                  </a:lnTo>
                  <a:lnTo>
                    <a:pt x="68824" y="104128"/>
                  </a:lnTo>
                  <a:lnTo>
                    <a:pt x="55336" y="123986"/>
                  </a:lnTo>
                  <a:lnTo>
                    <a:pt x="31967" y="171564"/>
                  </a:lnTo>
                  <a:lnTo>
                    <a:pt x="19548" y="195559"/>
                  </a:lnTo>
                  <a:lnTo>
                    <a:pt x="13280" y="209715"/>
                  </a:lnTo>
                  <a:lnTo>
                    <a:pt x="8364" y="227771"/>
                  </a:lnTo>
                  <a:lnTo>
                    <a:pt x="0" y="263471"/>
                  </a:lnTo>
                  <a:lnTo>
                    <a:pt x="1659" y="312567"/>
                  </a:lnTo>
                  <a:lnTo>
                    <a:pt x="3096" y="361686"/>
                  </a:lnTo>
                  <a:lnTo>
                    <a:pt x="4534" y="410805"/>
                  </a:lnTo>
                  <a:lnTo>
                    <a:pt x="6193" y="459902"/>
                  </a:lnTo>
                  <a:lnTo>
                    <a:pt x="8297" y="508954"/>
                  </a:lnTo>
                  <a:lnTo>
                    <a:pt x="11067" y="557939"/>
                  </a:lnTo>
                  <a:lnTo>
                    <a:pt x="22134" y="604434"/>
                  </a:lnTo>
                  <a:lnTo>
                    <a:pt x="38534" y="639468"/>
                  </a:lnTo>
                  <a:lnTo>
                    <a:pt x="44269" y="650929"/>
                  </a:lnTo>
                  <a:lnTo>
                    <a:pt x="56090" y="699876"/>
                  </a:lnTo>
                  <a:lnTo>
                    <a:pt x="77471" y="743918"/>
                  </a:lnTo>
                  <a:lnTo>
                    <a:pt x="94226" y="766991"/>
                  </a:lnTo>
                  <a:lnTo>
                    <a:pt x="102840" y="778217"/>
                  </a:lnTo>
                  <a:lnTo>
                    <a:pt x="110672" y="790413"/>
                  </a:lnTo>
                  <a:lnTo>
                    <a:pt x="124479" y="817348"/>
                  </a:lnTo>
                  <a:lnTo>
                    <a:pt x="138931" y="847935"/>
                  </a:lnTo>
                  <a:lnTo>
                    <a:pt x="150321" y="873008"/>
                  </a:lnTo>
                  <a:lnTo>
                    <a:pt x="154941" y="883403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7754" y="3108831"/>
              <a:ext cx="970280" cy="961390"/>
            </a:xfrm>
            <a:custGeom>
              <a:avLst/>
              <a:gdLst/>
              <a:ahLst/>
              <a:cxnLst/>
              <a:rect l="l" t="t" r="r" b="b"/>
              <a:pathLst>
                <a:path w="970279" h="961389">
                  <a:moveTo>
                    <a:pt x="970089" y="511444"/>
                  </a:moveTo>
                  <a:lnTo>
                    <a:pt x="953519" y="471850"/>
                  </a:lnTo>
                  <a:lnTo>
                    <a:pt x="934866" y="429634"/>
                  </a:lnTo>
                  <a:lnTo>
                    <a:pt x="914160" y="389576"/>
                  </a:lnTo>
                  <a:lnTo>
                    <a:pt x="891433" y="356461"/>
                  </a:lnTo>
                  <a:lnTo>
                    <a:pt x="864692" y="326036"/>
                  </a:lnTo>
                  <a:lnTo>
                    <a:pt x="851518" y="310609"/>
                  </a:lnTo>
                  <a:lnTo>
                    <a:pt x="838996" y="294468"/>
                  </a:lnTo>
                  <a:lnTo>
                    <a:pt x="832241" y="282961"/>
                  </a:lnTo>
                  <a:lnTo>
                    <a:pt x="826487" y="270517"/>
                  </a:lnTo>
                  <a:lnTo>
                    <a:pt x="820434" y="258423"/>
                  </a:lnTo>
                  <a:lnTo>
                    <a:pt x="812777" y="247973"/>
                  </a:lnTo>
                  <a:lnTo>
                    <a:pt x="793615" y="231641"/>
                  </a:lnTo>
                  <a:lnTo>
                    <a:pt x="772911" y="217655"/>
                  </a:lnTo>
                  <a:lnTo>
                    <a:pt x="752476" y="203329"/>
                  </a:lnTo>
                  <a:lnTo>
                    <a:pt x="734121" y="185980"/>
                  </a:lnTo>
                  <a:lnTo>
                    <a:pt x="709121" y="154959"/>
                  </a:lnTo>
                  <a:lnTo>
                    <a:pt x="697724" y="141626"/>
                  </a:lnTo>
                  <a:lnTo>
                    <a:pt x="684862" y="134972"/>
                  </a:lnTo>
                  <a:lnTo>
                    <a:pt x="655465" y="123987"/>
                  </a:lnTo>
                  <a:lnTo>
                    <a:pt x="626657" y="101108"/>
                  </a:lnTo>
                  <a:lnTo>
                    <a:pt x="576809" y="77492"/>
                  </a:lnTo>
                  <a:lnTo>
                    <a:pt x="557145" y="61993"/>
                  </a:lnTo>
                  <a:lnTo>
                    <a:pt x="547590" y="53681"/>
                  </a:lnTo>
                  <a:lnTo>
                    <a:pt x="537481" y="46495"/>
                  </a:lnTo>
                  <a:lnTo>
                    <a:pt x="512660" y="35422"/>
                  </a:lnTo>
                  <a:lnTo>
                    <a:pt x="485026" y="27670"/>
                  </a:lnTo>
                  <a:lnTo>
                    <a:pt x="457400" y="21581"/>
                  </a:lnTo>
                  <a:lnTo>
                    <a:pt x="432607" y="15499"/>
                  </a:lnTo>
                  <a:lnTo>
                    <a:pt x="422649" y="12132"/>
                  </a:lnTo>
                  <a:lnTo>
                    <a:pt x="412831" y="8201"/>
                  </a:lnTo>
                  <a:lnTo>
                    <a:pt x="403069" y="4043"/>
                  </a:lnTo>
                  <a:lnTo>
                    <a:pt x="393279" y="0"/>
                  </a:lnTo>
                  <a:lnTo>
                    <a:pt x="367018" y="3553"/>
                  </a:lnTo>
                  <a:lnTo>
                    <a:pt x="340730" y="6892"/>
                  </a:lnTo>
                  <a:lnTo>
                    <a:pt x="314498" y="10660"/>
                  </a:lnTo>
                  <a:lnTo>
                    <a:pt x="265446" y="22518"/>
                  </a:lnTo>
                  <a:lnTo>
                    <a:pt x="229235" y="45567"/>
                  </a:lnTo>
                  <a:lnTo>
                    <a:pt x="176927" y="89923"/>
                  </a:lnTo>
                  <a:lnTo>
                    <a:pt x="155132" y="109490"/>
                  </a:lnTo>
                  <a:lnTo>
                    <a:pt x="155939" y="109389"/>
                  </a:lnTo>
                  <a:lnTo>
                    <a:pt x="157737" y="108207"/>
                  </a:lnTo>
                  <a:lnTo>
                    <a:pt x="155417" y="110075"/>
                  </a:lnTo>
                  <a:lnTo>
                    <a:pt x="143869" y="119124"/>
                  </a:lnTo>
                  <a:lnTo>
                    <a:pt x="117984" y="139485"/>
                  </a:lnTo>
                  <a:lnTo>
                    <a:pt x="111618" y="151275"/>
                  </a:lnTo>
                  <a:lnTo>
                    <a:pt x="105379" y="163178"/>
                  </a:lnTo>
                  <a:lnTo>
                    <a:pt x="98888" y="174857"/>
                  </a:lnTo>
                  <a:lnTo>
                    <a:pt x="91765" y="185980"/>
                  </a:lnTo>
                  <a:lnTo>
                    <a:pt x="81878" y="197654"/>
                  </a:lnTo>
                  <a:lnTo>
                    <a:pt x="71026" y="208356"/>
                  </a:lnTo>
                  <a:lnTo>
                    <a:pt x="60711" y="219494"/>
                  </a:lnTo>
                  <a:lnTo>
                    <a:pt x="52437" y="232475"/>
                  </a:lnTo>
                  <a:lnTo>
                    <a:pt x="43907" y="254695"/>
                  </a:lnTo>
                  <a:lnTo>
                    <a:pt x="37572" y="278056"/>
                  </a:lnTo>
                  <a:lnTo>
                    <a:pt x="32115" y="301874"/>
                  </a:lnTo>
                  <a:lnTo>
                    <a:pt x="26218" y="325465"/>
                  </a:lnTo>
                  <a:lnTo>
                    <a:pt x="13109" y="371960"/>
                  </a:lnTo>
                  <a:lnTo>
                    <a:pt x="0" y="418455"/>
                  </a:lnTo>
                  <a:lnTo>
                    <a:pt x="2117" y="471205"/>
                  </a:lnTo>
                  <a:lnTo>
                    <a:pt x="3730" y="524012"/>
                  </a:lnTo>
                  <a:lnTo>
                    <a:pt x="5595" y="576791"/>
                  </a:lnTo>
                  <a:lnTo>
                    <a:pt x="8469" y="629457"/>
                  </a:lnTo>
                  <a:lnTo>
                    <a:pt x="13109" y="681926"/>
                  </a:lnTo>
                  <a:lnTo>
                    <a:pt x="18936" y="733774"/>
                  </a:lnTo>
                  <a:lnTo>
                    <a:pt x="39327" y="774916"/>
                  </a:lnTo>
                  <a:lnTo>
                    <a:pt x="77060" y="804741"/>
                  </a:lnTo>
                  <a:lnTo>
                    <a:pt x="102791" y="825231"/>
                  </a:lnTo>
                  <a:lnTo>
                    <a:pt x="143622" y="850081"/>
                  </a:lnTo>
                  <a:lnTo>
                    <a:pt x="198735" y="888563"/>
                  </a:lnTo>
                  <a:lnTo>
                    <a:pt x="208336" y="897490"/>
                  </a:lnTo>
                  <a:lnTo>
                    <a:pt x="212956" y="900736"/>
                  </a:lnTo>
                  <a:lnTo>
                    <a:pt x="226329" y="904356"/>
                  </a:lnTo>
                  <a:lnTo>
                    <a:pt x="262186" y="914400"/>
                  </a:lnTo>
                  <a:lnTo>
                    <a:pt x="271786" y="922682"/>
                  </a:lnTo>
                  <a:lnTo>
                    <a:pt x="281233" y="931320"/>
                  </a:lnTo>
                  <a:lnTo>
                    <a:pt x="290988" y="939247"/>
                  </a:lnTo>
                  <a:lnTo>
                    <a:pt x="333755" y="956614"/>
                  </a:lnTo>
                  <a:lnTo>
                    <a:pt x="367061" y="960895"/>
                  </a:lnTo>
                  <a:lnTo>
                    <a:pt x="419522" y="960307"/>
                  </a:lnTo>
                  <a:lnTo>
                    <a:pt x="471969" y="958726"/>
                  </a:lnTo>
                  <a:lnTo>
                    <a:pt x="524405" y="956421"/>
                  </a:lnTo>
                  <a:lnTo>
                    <a:pt x="576834" y="953665"/>
                  </a:lnTo>
                  <a:lnTo>
                    <a:pt x="629260" y="950728"/>
                  </a:lnTo>
                  <a:lnTo>
                    <a:pt x="681687" y="947882"/>
                  </a:lnTo>
                  <a:lnTo>
                    <a:pt x="734121" y="945397"/>
                  </a:lnTo>
                  <a:lnTo>
                    <a:pt x="754724" y="939443"/>
                  </a:lnTo>
                  <a:lnTo>
                    <a:pt x="775952" y="934688"/>
                  </a:lnTo>
                  <a:lnTo>
                    <a:pt x="795929" y="927537"/>
                  </a:lnTo>
                  <a:lnTo>
                    <a:pt x="812777" y="914400"/>
                  </a:lnTo>
                  <a:lnTo>
                    <a:pt x="848475" y="872968"/>
                  </a:lnTo>
                  <a:lnTo>
                    <a:pt x="869479" y="849491"/>
                  </a:lnTo>
                  <a:lnTo>
                    <a:pt x="899873" y="806683"/>
                  </a:lnTo>
                  <a:lnTo>
                    <a:pt x="922239" y="759391"/>
                  </a:lnTo>
                  <a:lnTo>
                    <a:pt x="927701" y="743850"/>
                  </a:lnTo>
                  <a:lnTo>
                    <a:pt x="931415" y="728342"/>
                  </a:lnTo>
                  <a:lnTo>
                    <a:pt x="930761" y="712922"/>
                  </a:lnTo>
                  <a:lnTo>
                    <a:pt x="924136" y="699133"/>
                  </a:lnTo>
                  <a:lnTo>
                    <a:pt x="913638" y="688085"/>
                  </a:lnTo>
                  <a:lnTo>
                    <a:pt x="901869" y="677831"/>
                  </a:lnTo>
                  <a:lnTo>
                    <a:pt x="891433" y="666427"/>
                  </a:lnTo>
                  <a:lnTo>
                    <a:pt x="884310" y="655305"/>
                  </a:lnTo>
                  <a:lnTo>
                    <a:pt x="877818" y="643625"/>
                  </a:lnTo>
                  <a:lnTo>
                    <a:pt x="871579" y="631723"/>
                  </a:lnTo>
                  <a:lnTo>
                    <a:pt x="865214" y="619933"/>
                  </a:lnTo>
                  <a:lnTo>
                    <a:pt x="858790" y="590985"/>
                  </a:lnTo>
                  <a:lnTo>
                    <a:pt x="856768" y="577412"/>
                  </a:lnTo>
                  <a:lnTo>
                    <a:pt x="852414" y="573475"/>
                  </a:lnTo>
                  <a:lnTo>
                    <a:pt x="838996" y="573438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41814" y="1798373"/>
            <a:ext cx="1020444" cy="2070735"/>
            <a:chOff x="1341814" y="1798373"/>
            <a:chExt cx="1020444" cy="2070735"/>
          </a:xfrm>
        </p:grpSpPr>
        <p:sp>
          <p:nvSpPr>
            <p:cNvPr id="37" name="object 37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0389" y="1826948"/>
              <a:ext cx="963294" cy="1056640"/>
            </a:xfrm>
            <a:custGeom>
              <a:avLst/>
              <a:gdLst/>
              <a:ahLst/>
              <a:cxnLst/>
              <a:rect l="l" t="t" r="r" b="b"/>
              <a:pathLst>
                <a:path w="963294" h="1056639">
                  <a:moveTo>
                    <a:pt x="962731" y="656818"/>
                  </a:moveTo>
                  <a:lnTo>
                    <a:pt x="960294" y="645051"/>
                  </a:lnTo>
                  <a:lnTo>
                    <a:pt x="957602" y="633306"/>
                  </a:lnTo>
                  <a:lnTo>
                    <a:pt x="955420" y="621518"/>
                  </a:lnTo>
                  <a:lnTo>
                    <a:pt x="954510" y="609627"/>
                  </a:lnTo>
                  <a:lnTo>
                    <a:pt x="954029" y="306941"/>
                  </a:lnTo>
                  <a:lnTo>
                    <a:pt x="949244" y="294821"/>
                  </a:lnTo>
                  <a:lnTo>
                    <a:pt x="934038" y="258848"/>
                  </a:lnTo>
                  <a:lnTo>
                    <a:pt x="910259" y="222087"/>
                  </a:lnTo>
                  <a:lnTo>
                    <a:pt x="902280" y="209853"/>
                  </a:lnTo>
                  <a:lnTo>
                    <a:pt x="896894" y="200819"/>
                  </a:lnTo>
                  <a:lnTo>
                    <a:pt x="891694" y="191678"/>
                  </a:lnTo>
                  <a:lnTo>
                    <a:pt x="886567" y="182494"/>
                  </a:lnTo>
                  <a:lnTo>
                    <a:pt x="881403" y="173333"/>
                  </a:lnTo>
                  <a:lnTo>
                    <a:pt x="747277" y="69932"/>
                  </a:lnTo>
                  <a:lnTo>
                    <a:pt x="739162" y="63021"/>
                  </a:lnTo>
                  <a:lnTo>
                    <a:pt x="731226" y="55811"/>
                  </a:lnTo>
                  <a:lnTo>
                    <a:pt x="722932" y="49199"/>
                  </a:lnTo>
                  <a:lnTo>
                    <a:pt x="713746" y="44083"/>
                  </a:lnTo>
                  <a:lnTo>
                    <a:pt x="689184" y="34198"/>
                  </a:lnTo>
                  <a:lnTo>
                    <a:pt x="678209" y="29157"/>
                  </a:lnTo>
                  <a:lnTo>
                    <a:pt x="668015" y="21547"/>
                  </a:lnTo>
                  <a:lnTo>
                    <a:pt x="645796" y="3955"/>
                  </a:lnTo>
                  <a:lnTo>
                    <a:pt x="595557" y="2636"/>
                  </a:lnTo>
                  <a:lnTo>
                    <a:pt x="545317" y="1065"/>
                  </a:lnTo>
                  <a:lnTo>
                    <a:pt x="495079" y="0"/>
                  </a:lnTo>
                  <a:lnTo>
                    <a:pt x="444847" y="197"/>
                  </a:lnTo>
                  <a:lnTo>
                    <a:pt x="435669" y="1410"/>
                  </a:lnTo>
                  <a:lnTo>
                    <a:pt x="426685" y="3968"/>
                  </a:lnTo>
                  <a:lnTo>
                    <a:pt x="417734" y="6858"/>
                  </a:lnTo>
                  <a:lnTo>
                    <a:pt x="408655" y="9064"/>
                  </a:lnTo>
                  <a:lnTo>
                    <a:pt x="393751" y="11034"/>
                  </a:lnTo>
                  <a:lnTo>
                    <a:pt x="378762" y="12442"/>
                  </a:lnTo>
                  <a:lnTo>
                    <a:pt x="363787" y="13927"/>
                  </a:lnTo>
                  <a:lnTo>
                    <a:pt x="311704" y="22233"/>
                  </a:lnTo>
                  <a:lnTo>
                    <a:pt x="234336" y="56996"/>
                  </a:lnTo>
                  <a:lnTo>
                    <a:pt x="207873" y="71274"/>
                  </a:lnTo>
                  <a:lnTo>
                    <a:pt x="164421" y="106753"/>
                  </a:lnTo>
                  <a:lnTo>
                    <a:pt x="128918" y="127118"/>
                  </a:lnTo>
                  <a:lnTo>
                    <a:pt x="125945" y="126509"/>
                  </a:lnTo>
                  <a:lnTo>
                    <a:pt x="124959" y="126757"/>
                  </a:lnTo>
                  <a:lnTo>
                    <a:pt x="74948" y="193021"/>
                  </a:lnTo>
                  <a:lnTo>
                    <a:pt x="60631" y="208772"/>
                  </a:lnTo>
                  <a:lnTo>
                    <a:pt x="53930" y="216912"/>
                  </a:lnTo>
                  <a:lnTo>
                    <a:pt x="31548" y="265532"/>
                  </a:lnTo>
                  <a:lnTo>
                    <a:pt x="12761" y="321073"/>
                  </a:lnTo>
                  <a:lnTo>
                    <a:pt x="2805" y="362097"/>
                  </a:lnTo>
                  <a:lnTo>
                    <a:pt x="1870" y="408614"/>
                  </a:lnTo>
                  <a:lnTo>
                    <a:pt x="715" y="455130"/>
                  </a:lnTo>
                  <a:lnTo>
                    <a:pt x="0" y="501646"/>
                  </a:lnTo>
                  <a:lnTo>
                    <a:pt x="386" y="548157"/>
                  </a:lnTo>
                  <a:lnTo>
                    <a:pt x="3049" y="572951"/>
                  </a:lnTo>
                  <a:lnTo>
                    <a:pt x="18025" y="620903"/>
                  </a:lnTo>
                  <a:lnTo>
                    <a:pt x="38979" y="661753"/>
                  </a:lnTo>
                  <a:lnTo>
                    <a:pt x="50217" y="679632"/>
                  </a:lnTo>
                  <a:lnTo>
                    <a:pt x="61084" y="697677"/>
                  </a:lnTo>
                  <a:lnTo>
                    <a:pt x="70351" y="716484"/>
                  </a:lnTo>
                  <a:lnTo>
                    <a:pt x="90340" y="764577"/>
                  </a:lnTo>
                  <a:lnTo>
                    <a:pt x="166511" y="851895"/>
                  </a:lnTo>
                  <a:lnTo>
                    <a:pt x="174436" y="861481"/>
                  </a:lnTo>
                  <a:lnTo>
                    <a:pt x="182204" y="871220"/>
                  </a:lnTo>
                  <a:lnTo>
                    <a:pt x="190286" y="880652"/>
                  </a:lnTo>
                  <a:lnTo>
                    <a:pt x="199156" y="889318"/>
                  </a:lnTo>
                  <a:lnTo>
                    <a:pt x="228839" y="914565"/>
                  </a:lnTo>
                  <a:lnTo>
                    <a:pt x="242000" y="926082"/>
                  </a:lnTo>
                  <a:lnTo>
                    <a:pt x="253004" y="938153"/>
                  </a:lnTo>
                  <a:lnTo>
                    <a:pt x="276214" y="965065"/>
                  </a:lnTo>
                  <a:lnTo>
                    <a:pt x="284931" y="968417"/>
                  </a:lnTo>
                  <a:lnTo>
                    <a:pt x="319251" y="985481"/>
                  </a:lnTo>
                  <a:lnTo>
                    <a:pt x="327279" y="992474"/>
                  </a:lnTo>
                  <a:lnTo>
                    <a:pt x="335367" y="999364"/>
                  </a:lnTo>
                  <a:lnTo>
                    <a:pt x="344164" y="1005192"/>
                  </a:lnTo>
                  <a:lnTo>
                    <a:pt x="360938" y="1013229"/>
                  </a:lnTo>
                  <a:lnTo>
                    <a:pt x="378195" y="1020268"/>
                  </a:lnTo>
                  <a:lnTo>
                    <a:pt x="395647" y="1026908"/>
                  </a:lnTo>
                  <a:lnTo>
                    <a:pt x="413001" y="1033747"/>
                  </a:lnTo>
                  <a:lnTo>
                    <a:pt x="447420" y="1048025"/>
                  </a:lnTo>
                  <a:lnTo>
                    <a:pt x="497578" y="1050946"/>
                  </a:lnTo>
                  <a:lnTo>
                    <a:pt x="546629" y="1055202"/>
                  </a:lnTo>
                  <a:lnTo>
                    <a:pt x="594404" y="1056330"/>
                  </a:lnTo>
                  <a:lnTo>
                    <a:pt x="640733" y="1049865"/>
                  </a:lnTo>
                  <a:lnTo>
                    <a:pt x="685447" y="1031343"/>
                  </a:lnTo>
                  <a:lnTo>
                    <a:pt x="714148" y="1007643"/>
                  </a:lnTo>
                  <a:lnTo>
                    <a:pt x="723412" y="999331"/>
                  </a:lnTo>
                  <a:lnTo>
                    <a:pt x="732632" y="997539"/>
                  </a:lnTo>
                  <a:lnTo>
                    <a:pt x="741967" y="996030"/>
                  </a:lnTo>
                  <a:lnTo>
                    <a:pt x="751073" y="993954"/>
                  </a:lnTo>
                  <a:lnTo>
                    <a:pt x="794570" y="961522"/>
                  </a:lnTo>
                  <a:lnTo>
                    <a:pt x="823766" y="925538"/>
                  </a:lnTo>
                  <a:lnTo>
                    <a:pt x="845714" y="874959"/>
                  </a:lnTo>
                  <a:lnTo>
                    <a:pt x="852623" y="857907"/>
                  </a:lnTo>
                  <a:lnTo>
                    <a:pt x="867052" y="824092"/>
                  </a:lnTo>
                  <a:lnTo>
                    <a:pt x="871204" y="815768"/>
                  </a:lnTo>
                  <a:lnTo>
                    <a:pt x="875719" y="807532"/>
                  </a:lnTo>
                  <a:lnTo>
                    <a:pt x="879508" y="799121"/>
                  </a:lnTo>
                  <a:lnTo>
                    <a:pt x="881481" y="790276"/>
                  </a:lnTo>
                  <a:lnTo>
                    <a:pt x="884141" y="755559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41171" y="3570230"/>
            <a:ext cx="1664335" cy="722630"/>
            <a:chOff x="1141171" y="3570230"/>
            <a:chExt cx="1664335" cy="722630"/>
          </a:xfrm>
        </p:grpSpPr>
        <p:sp>
          <p:nvSpPr>
            <p:cNvPr id="42" name="object 42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9597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4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211455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Cambria Math"/>
              <a:cs typeface="Cambria Math"/>
            </a:endParaRPr>
          </a:p>
          <a:p>
            <a:pPr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2" y="1156380"/>
            <a:ext cx="3554729" cy="3594735"/>
            <a:chOff x="687432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290" y="2073160"/>
              <a:ext cx="1437005" cy="2678430"/>
            </a:xfrm>
            <a:custGeom>
              <a:avLst/>
              <a:gdLst/>
              <a:ahLst/>
              <a:cxnLst/>
              <a:rect l="l" t="t" r="r" b="b"/>
              <a:pathLst>
                <a:path w="1437004" h="2678429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  <a:path w="1437004" h="2678429">
                  <a:moveTo>
                    <a:pt x="1436560" y="2398179"/>
                  </a:moveTo>
                  <a:lnTo>
                    <a:pt x="1432928" y="2352802"/>
                  </a:lnTo>
                  <a:lnTo>
                    <a:pt x="1422400" y="2309749"/>
                  </a:lnTo>
                  <a:lnTo>
                    <a:pt x="1405559" y="2269617"/>
                  </a:lnTo>
                  <a:lnTo>
                    <a:pt x="1382979" y="2232964"/>
                  </a:lnTo>
                  <a:lnTo>
                    <a:pt x="1355217" y="2200364"/>
                  </a:lnTo>
                  <a:lnTo>
                    <a:pt x="1322857" y="2172411"/>
                  </a:lnTo>
                  <a:lnTo>
                    <a:pt x="1286471" y="2149652"/>
                  </a:lnTo>
                  <a:lnTo>
                    <a:pt x="1246619" y="2132698"/>
                  </a:lnTo>
                  <a:lnTo>
                    <a:pt x="1203883" y="2122093"/>
                  </a:lnTo>
                  <a:lnTo>
                    <a:pt x="1158836" y="2118436"/>
                  </a:lnTo>
                  <a:lnTo>
                    <a:pt x="1113790" y="2122093"/>
                  </a:lnTo>
                  <a:lnTo>
                    <a:pt x="1071054" y="2132698"/>
                  </a:lnTo>
                  <a:lnTo>
                    <a:pt x="1031214" y="2149652"/>
                  </a:lnTo>
                  <a:lnTo>
                    <a:pt x="994816" y="2172411"/>
                  </a:lnTo>
                  <a:lnTo>
                    <a:pt x="962456" y="2200364"/>
                  </a:lnTo>
                  <a:lnTo>
                    <a:pt x="934694" y="2232964"/>
                  </a:lnTo>
                  <a:lnTo>
                    <a:pt x="912114" y="2269617"/>
                  </a:lnTo>
                  <a:lnTo>
                    <a:pt x="895273" y="2309749"/>
                  </a:lnTo>
                  <a:lnTo>
                    <a:pt x="884745" y="2352802"/>
                  </a:lnTo>
                  <a:lnTo>
                    <a:pt x="881113" y="2398179"/>
                  </a:lnTo>
                  <a:lnTo>
                    <a:pt x="884745" y="2443556"/>
                  </a:lnTo>
                  <a:lnTo>
                    <a:pt x="895273" y="2486596"/>
                  </a:lnTo>
                  <a:lnTo>
                    <a:pt x="912114" y="2526741"/>
                  </a:lnTo>
                  <a:lnTo>
                    <a:pt x="934694" y="2563393"/>
                  </a:lnTo>
                  <a:lnTo>
                    <a:pt x="962456" y="2595981"/>
                  </a:lnTo>
                  <a:lnTo>
                    <a:pt x="994816" y="2623947"/>
                  </a:lnTo>
                  <a:lnTo>
                    <a:pt x="1031214" y="2646692"/>
                  </a:lnTo>
                  <a:lnTo>
                    <a:pt x="1071054" y="2663660"/>
                  </a:lnTo>
                  <a:lnTo>
                    <a:pt x="1113790" y="2674264"/>
                  </a:lnTo>
                  <a:lnTo>
                    <a:pt x="1158836" y="2677922"/>
                  </a:lnTo>
                  <a:lnTo>
                    <a:pt x="1203883" y="2674264"/>
                  </a:lnTo>
                  <a:lnTo>
                    <a:pt x="1246619" y="2663660"/>
                  </a:lnTo>
                  <a:lnTo>
                    <a:pt x="1286471" y="2646692"/>
                  </a:lnTo>
                  <a:lnTo>
                    <a:pt x="1322857" y="2623947"/>
                  </a:lnTo>
                  <a:lnTo>
                    <a:pt x="1355217" y="2595981"/>
                  </a:lnTo>
                  <a:lnTo>
                    <a:pt x="1382979" y="2563393"/>
                  </a:lnTo>
                  <a:lnTo>
                    <a:pt x="1405559" y="2526741"/>
                  </a:lnTo>
                  <a:lnTo>
                    <a:pt x="1422400" y="2486596"/>
                  </a:lnTo>
                  <a:lnTo>
                    <a:pt x="1432928" y="2443556"/>
                  </a:lnTo>
                  <a:lnTo>
                    <a:pt x="1436560" y="23981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2770" y="833459"/>
            <a:ext cx="3893820" cy="4005579"/>
            <a:chOff x="542770" y="833459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770" y="83345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1" name="object 21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3225" y="959953"/>
            <a:ext cx="3848100" cy="2019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9424" y="2073159"/>
            <a:ext cx="2314575" cy="2923540"/>
            <a:chOff x="519424" y="2073159"/>
            <a:chExt cx="2314575" cy="2923540"/>
          </a:xfrm>
        </p:grpSpPr>
        <p:sp>
          <p:nvSpPr>
            <p:cNvPr id="28" name="object 28"/>
            <p:cNvSpPr/>
            <p:nvPr/>
          </p:nvSpPr>
          <p:spPr>
            <a:xfrm>
              <a:off x="547999" y="3956119"/>
              <a:ext cx="852169" cy="1011555"/>
            </a:xfrm>
            <a:custGeom>
              <a:avLst/>
              <a:gdLst/>
              <a:ahLst/>
              <a:cxnLst/>
              <a:rect l="l" t="t" r="r" b="b"/>
              <a:pathLst>
                <a:path w="852169" h="1011554">
                  <a:moveTo>
                    <a:pt x="110672" y="914400"/>
                  </a:moveTo>
                  <a:lnTo>
                    <a:pt x="121642" y="922461"/>
                  </a:lnTo>
                  <a:lnTo>
                    <a:pt x="132547" y="930730"/>
                  </a:lnTo>
                  <a:lnTo>
                    <a:pt x="143582" y="938583"/>
                  </a:lnTo>
                  <a:lnTo>
                    <a:pt x="183534" y="956558"/>
                  </a:lnTo>
                  <a:lnTo>
                    <a:pt x="250242" y="971534"/>
                  </a:lnTo>
                  <a:lnTo>
                    <a:pt x="276680" y="976393"/>
                  </a:lnTo>
                  <a:lnTo>
                    <a:pt x="310598" y="992219"/>
                  </a:lnTo>
                  <a:lnTo>
                    <a:pt x="335748" y="1003020"/>
                  </a:lnTo>
                  <a:lnTo>
                    <a:pt x="356076" y="1009253"/>
                  </a:lnTo>
                  <a:lnTo>
                    <a:pt x="375524" y="1011377"/>
                  </a:lnTo>
                  <a:lnTo>
                    <a:pt x="398038" y="1009850"/>
                  </a:lnTo>
                  <a:lnTo>
                    <a:pt x="427561" y="1005130"/>
                  </a:lnTo>
                  <a:lnTo>
                    <a:pt x="468038" y="997674"/>
                  </a:lnTo>
                  <a:lnTo>
                    <a:pt x="523412" y="987943"/>
                  </a:lnTo>
                  <a:lnTo>
                    <a:pt x="597629" y="976393"/>
                  </a:lnTo>
                  <a:lnTo>
                    <a:pt x="606725" y="971912"/>
                  </a:lnTo>
                  <a:lnTo>
                    <a:pt x="614730" y="963299"/>
                  </a:lnTo>
                  <a:lnTo>
                    <a:pt x="622484" y="953483"/>
                  </a:lnTo>
                  <a:lnTo>
                    <a:pt x="630831" y="945396"/>
                  </a:lnTo>
                  <a:lnTo>
                    <a:pt x="638864" y="940618"/>
                  </a:lnTo>
                  <a:lnTo>
                    <a:pt x="647194" y="936844"/>
                  </a:lnTo>
                  <a:lnTo>
                    <a:pt x="655643" y="933471"/>
                  </a:lnTo>
                  <a:lnTo>
                    <a:pt x="664032" y="929898"/>
                  </a:lnTo>
                  <a:lnTo>
                    <a:pt x="703486" y="891649"/>
                  </a:lnTo>
                  <a:lnTo>
                    <a:pt x="720462" y="874736"/>
                  </a:lnTo>
                  <a:lnTo>
                    <a:pt x="734123" y="866030"/>
                  </a:lnTo>
                  <a:lnTo>
                    <a:pt x="763637" y="852406"/>
                  </a:lnTo>
                  <a:lnTo>
                    <a:pt x="771803" y="840576"/>
                  </a:lnTo>
                  <a:lnTo>
                    <a:pt x="779879" y="828608"/>
                  </a:lnTo>
                  <a:lnTo>
                    <a:pt x="788135" y="816916"/>
                  </a:lnTo>
                  <a:lnTo>
                    <a:pt x="796838" y="805912"/>
                  </a:lnTo>
                  <a:lnTo>
                    <a:pt x="805014" y="797890"/>
                  </a:lnTo>
                  <a:lnTo>
                    <a:pt x="813744" y="790880"/>
                  </a:lnTo>
                  <a:lnTo>
                    <a:pt x="822321" y="783637"/>
                  </a:lnTo>
                  <a:lnTo>
                    <a:pt x="830040" y="774915"/>
                  </a:lnTo>
                  <a:lnTo>
                    <a:pt x="836429" y="764273"/>
                  </a:lnTo>
                  <a:lnTo>
                    <a:pt x="841867" y="752540"/>
                  </a:lnTo>
                  <a:lnTo>
                    <a:pt x="846926" y="740370"/>
                  </a:lnTo>
                  <a:lnTo>
                    <a:pt x="852175" y="728420"/>
                  </a:lnTo>
                  <a:lnTo>
                    <a:pt x="850145" y="678804"/>
                  </a:lnTo>
                  <a:lnTo>
                    <a:pt x="848300" y="629169"/>
                  </a:lnTo>
                  <a:lnTo>
                    <a:pt x="846363" y="579544"/>
                  </a:lnTo>
                  <a:lnTo>
                    <a:pt x="844057" y="529960"/>
                  </a:lnTo>
                  <a:lnTo>
                    <a:pt x="841108" y="480447"/>
                  </a:lnTo>
                  <a:lnTo>
                    <a:pt x="837824" y="440860"/>
                  </a:lnTo>
                  <a:lnTo>
                    <a:pt x="830040" y="402956"/>
                  </a:lnTo>
                  <a:lnTo>
                    <a:pt x="809311" y="355367"/>
                  </a:lnTo>
                  <a:lnTo>
                    <a:pt x="797365" y="332803"/>
                  </a:lnTo>
                  <a:lnTo>
                    <a:pt x="785771" y="309966"/>
                  </a:lnTo>
                  <a:lnTo>
                    <a:pt x="741503" y="216976"/>
                  </a:lnTo>
                  <a:lnTo>
                    <a:pt x="736488" y="204625"/>
                  </a:lnTo>
                  <a:lnTo>
                    <a:pt x="731819" y="191791"/>
                  </a:lnTo>
                  <a:lnTo>
                    <a:pt x="726458" y="179925"/>
                  </a:lnTo>
                  <a:lnTo>
                    <a:pt x="719368" y="170481"/>
                  </a:lnTo>
                  <a:lnTo>
                    <a:pt x="710948" y="162955"/>
                  </a:lnTo>
                  <a:lnTo>
                    <a:pt x="702449" y="155579"/>
                  </a:lnTo>
                  <a:lnTo>
                    <a:pt x="694109" y="147904"/>
                  </a:lnTo>
                  <a:lnTo>
                    <a:pt x="686166" y="139484"/>
                  </a:lnTo>
                  <a:lnTo>
                    <a:pt x="677830" y="127796"/>
                  </a:lnTo>
                  <a:lnTo>
                    <a:pt x="670187" y="114966"/>
                  </a:lnTo>
                  <a:lnTo>
                    <a:pt x="662233" y="102772"/>
                  </a:lnTo>
                  <a:lnTo>
                    <a:pt x="652965" y="92990"/>
                  </a:lnTo>
                  <a:lnTo>
                    <a:pt x="637097" y="82905"/>
                  </a:lnTo>
                  <a:lnTo>
                    <a:pt x="620415" y="75415"/>
                  </a:lnTo>
                  <a:lnTo>
                    <a:pt x="603407" y="68963"/>
                  </a:lnTo>
                  <a:lnTo>
                    <a:pt x="586562" y="61993"/>
                  </a:lnTo>
                  <a:lnTo>
                    <a:pt x="520159" y="30996"/>
                  </a:lnTo>
                  <a:lnTo>
                    <a:pt x="511910" y="26845"/>
                  </a:lnTo>
                  <a:lnTo>
                    <a:pt x="503697" y="22511"/>
                  </a:lnTo>
                  <a:lnTo>
                    <a:pt x="495414" y="18544"/>
                  </a:lnTo>
                  <a:lnTo>
                    <a:pt x="486957" y="15498"/>
                  </a:lnTo>
                  <a:lnTo>
                    <a:pt x="431621" y="0"/>
                  </a:lnTo>
                  <a:lnTo>
                    <a:pt x="382877" y="2294"/>
                  </a:lnTo>
                  <a:lnTo>
                    <a:pt x="334087" y="3783"/>
                  </a:lnTo>
                  <a:lnTo>
                    <a:pt x="285320" y="5674"/>
                  </a:lnTo>
                  <a:lnTo>
                    <a:pt x="236648" y="9177"/>
                  </a:lnTo>
                  <a:lnTo>
                    <a:pt x="188143" y="15498"/>
                  </a:lnTo>
                  <a:lnTo>
                    <a:pt x="163290" y="38449"/>
                  </a:lnTo>
                  <a:lnTo>
                    <a:pt x="154941" y="46495"/>
                  </a:lnTo>
                  <a:lnTo>
                    <a:pt x="146907" y="51272"/>
                  </a:lnTo>
                  <a:lnTo>
                    <a:pt x="138577" y="55046"/>
                  </a:lnTo>
                  <a:lnTo>
                    <a:pt x="130129" y="58419"/>
                  </a:lnTo>
                  <a:lnTo>
                    <a:pt x="121739" y="61993"/>
                  </a:lnTo>
                  <a:lnTo>
                    <a:pt x="104101" y="76038"/>
                  </a:lnTo>
                  <a:lnTo>
                    <a:pt x="85771" y="89114"/>
                  </a:lnTo>
                  <a:lnTo>
                    <a:pt x="68824" y="104128"/>
                  </a:lnTo>
                  <a:lnTo>
                    <a:pt x="55336" y="123986"/>
                  </a:lnTo>
                  <a:lnTo>
                    <a:pt x="31967" y="171564"/>
                  </a:lnTo>
                  <a:lnTo>
                    <a:pt x="19548" y="195559"/>
                  </a:lnTo>
                  <a:lnTo>
                    <a:pt x="13280" y="209715"/>
                  </a:lnTo>
                  <a:lnTo>
                    <a:pt x="8364" y="227771"/>
                  </a:lnTo>
                  <a:lnTo>
                    <a:pt x="0" y="263471"/>
                  </a:lnTo>
                  <a:lnTo>
                    <a:pt x="1659" y="312567"/>
                  </a:lnTo>
                  <a:lnTo>
                    <a:pt x="3096" y="361686"/>
                  </a:lnTo>
                  <a:lnTo>
                    <a:pt x="4534" y="410805"/>
                  </a:lnTo>
                  <a:lnTo>
                    <a:pt x="6193" y="459902"/>
                  </a:lnTo>
                  <a:lnTo>
                    <a:pt x="8297" y="508954"/>
                  </a:lnTo>
                  <a:lnTo>
                    <a:pt x="11067" y="557939"/>
                  </a:lnTo>
                  <a:lnTo>
                    <a:pt x="22134" y="604434"/>
                  </a:lnTo>
                  <a:lnTo>
                    <a:pt x="38534" y="639468"/>
                  </a:lnTo>
                  <a:lnTo>
                    <a:pt x="44269" y="650929"/>
                  </a:lnTo>
                  <a:lnTo>
                    <a:pt x="56090" y="699876"/>
                  </a:lnTo>
                  <a:lnTo>
                    <a:pt x="77471" y="743918"/>
                  </a:lnTo>
                  <a:lnTo>
                    <a:pt x="94226" y="766991"/>
                  </a:lnTo>
                  <a:lnTo>
                    <a:pt x="102840" y="778217"/>
                  </a:lnTo>
                  <a:lnTo>
                    <a:pt x="110672" y="790413"/>
                  </a:lnTo>
                  <a:lnTo>
                    <a:pt x="124479" y="817348"/>
                  </a:lnTo>
                  <a:lnTo>
                    <a:pt x="138931" y="847935"/>
                  </a:lnTo>
                  <a:lnTo>
                    <a:pt x="150321" y="873008"/>
                  </a:lnTo>
                  <a:lnTo>
                    <a:pt x="154941" y="883403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41445" y="1798373"/>
            <a:ext cx="2209165" cy="2787015"/>
            <a:chOff x="1341445" y="1798373"/>
            <a:chExt cx="2209165" cy="2787015"/>
          </a:xfrm>
        </p:grpSpPr>
        <p:sp>
          <p:nvSpPr>
            <p:cNvPr id="35" name="object 35"/>
            <p:cNvSpPr/>
            <p:nvPr/>
          </p:nvSpPr>
          <p:spPr>
            <a:xfrm>
              <a:off x="1370389" y="1826948"/>
              <a:ext cx="963294" cy="1056640"/>
            </a:xfrm>
            <a:custGeom>
              <a:avLst/>
              <a:gdLst/>
              <a:ahLst/>
              <a:cxnLst/>
              <a:rect l="l" t="t" r="r" b="b"/>
              <a:pathLst>
                <a:path w="963294" h="1056639">
                  <a:moveTo>
                    <a:pt x="962731" y="656818"/>
                  </a:moveTo>
                  <a:lnTo>
                    <a:pt x="960294" y="645051"/>
                  </a:lnTo>
                  <a:lnTo>
                    <a:pt x="957602" y="633306"/>
                  </a:lnTo>
                  <a:lnTo>
                    <a:pt x="955420" y="621518"/>
                  </a:lnTo>
                  <a:lnTo>
                    <a:pt x="954510" y="609627"/>
                  </a:lnTo>
                  <a:lnTo>
                    <a:pt x="954029" y="306941"/>
                  </a:lnTo>
                  <a:lnTo>
                    <a:pt x="949244" y="294821"/>
                  </a:lnTo>
                  <a:lnTo>
                    <a:pt x="934038" y="258848"/>
                  </a:lnTo>
                  <a:lnTo>
                    <a:pt x="910259" y="222087"/>
                  </a:lnTo>
                  <a:lnTo>
                    <a:pt x="902280" y="209853"/>
                  </a:lnTo>
                  <a:lnTo>
                    <a:pt x="896894" y="200819"/>
                  </a:lnTo>
                  <a:lnTo>
                    <a:pt x="891694" y="191678"/>
                  </a:lnTo>
                  <a:lnTo>
                    <a:pt x="886567" y="182494"/>
                  </a:lnTo>
                  <a:lnTo>
                    <a:pt x="881403" y="173333"/>
                  </a:lnTo>
                  <a:lnTo>
                    <a:pt x="747277" y="69932"/>
                  </a:lnTo>
                  <a:lnTo>
                    <a:pt x="739162" y="63021"/>
                  </a:lnTo>
                  <a:lnTo>
                    <a:pt x="731226" y="55811"/>
                  </a:lnTo>
                  <a:lnTo>
                    <a:pt x="722932" y="49199"/>
                  </a:lnTo>
                  <a:lnTo>
                    <a:pt x="713746" y="44083"/>
                  </a:lnTo>
                  <a:lnTo>
                    <a:pt x="689184" y="34198"/>
                  </a:lnTo>
                  <a:lnTo>
                    <a:pt x="678209" y="29157"/>
                  </a:lnTo>
                  <a:lnTo>
                    <a:pt x="668015" y="21547"/>
                  </a:lnTo>
                  <a:lnTo>
                    <a:pt x="645796" y="3955"/>
                  </a:lnTo>
                  <a:lnTo>
                    <a:pt x="595557" y="2636"/>
                  </a:lnTo>
                  <a:lnTo>
                    <a:pt x="545317" y="1065"/>
                  </a:lnTo>
                  <a:lnTo>
                    <a:pt x="495079" y="0"/>
                  </a:lnTo>
                  <a:lnTo>
                    <a:pt x="444847" y="197"/>
                  </a:lnTo>
                  <a:lnTo>
                    <a:pt x="435669" y="1410"/>
                  </a:lnTo>
                  <a:lnTo>
                    <a:pt x="426685" y="3968"/>
                  </a:lnTo>
                  <a:lnTo>
                    <a:pt x="417734" y="6858"/>
                  </a:lnTo>
                  <a:lnTo>
                    <a:pt x="408655" y="9064"/>
                  </a:lnTo>
                  <a:lnTo>
                    <a:pt x="393751" y="11034"/>
                  </a:lnTo>
                  <a:lnTo>
                    <a:pt x="378762" y="12442"/>
                  </a:lnTo>
                  <a:lnTo>
                    <a:pt x="363787" y="13927"/>
                  </a:lnTo>
                  <a:lnTo>
                    <a:pt x="311704" y="22233"/>
                  </a:lnTo>
                  <a:lnTo>
                    <a:pt x="234336" y="56996"/>
                  </a:lnTo>
                  <a:lnTo>
                    <a:pt x="207873" y="71274"/>
                  </a:lnTo>
                  <a:lnTo>
                    <a:pt x="164421" y="106753"/>
                  </a:lnTo>
                  <a:lnTo>
                    <a:pt x="128918" y="127118"/>
                  </a:lnTo>
                  <a:lnTo>
                    <a:pt x="125945" y="126509"/>
                  </a:lnTo>
                  <a:lnTo>
                    <a:pt x="124959" y="126757"/>
                  </a:lnTo>
                  <a:lnTo>
                    <a:pt x="74948" y="193021"/>
                  </a:lnTo>
                  <a:lnTo>
                    <a:pt x="60631" y="208772"/>
                  </a:lnTo>
                  <a:lnTo>
                    <a:pt x="53930" y="216912"/>
                  </a:lnTo>
                  <a:lnTo>
                    <a:pt x="31548" y="265532"/>
                  </a:lnTo>
                  <a:lnTo>
                    <a:pt x="12761" y="321073"/>
                  </a:lnTo>
                  <a:lnTo>
                    <a:pt x="2805" y="362097"/>
                  </a:lnTo>
                  <a:lnTo>
                    <a:pt x="1870" y="408614"/>
                  </a:lnTo>
                  <a:lnTo>
                    <a:pt x="715" y="455130"/>
                  </a:lnTo>
                  <a:lnTo>
                    <a:pt x="0" y="501646"/>
                  </a:lnTo>
                  <a:lnTo>
                    <a:pt x="386" y="548157"/>
                  </a:lnTo>
                  <a:lnTo>
                    <a:pt x="3049" y="572951"/>
                  </a:lnTo>
                  <a:lnTo>
                    <a:pt x="18025" y="620903"/>
                  </a:lnTo>
                  <a:lnTo>
                    <a:pt x="38979" y="661753"/>
                  </a:lnTo>
                  <a:lnTo>
                    <a:pt x="50217" y="679632"/>
                  </a:lnTo>
                  <a:lnTo>
                    <a:pt x="61084" y="697677"/>
                  </a:lnTo>
                  <a:lnTo>
                    <a:pt x="70351" y="716484"/>
                  </a:lnTo>
                  <a:lnTo>
                    <a:pt x="90340" y="764577"/>
                  </a:lnTo>
                  <a:lnTo>
                    <a:pt x="166511" y="851895"/>
                  </a:lnTo>
                  <a:lnTo>
                    <a:pt x="174436" y="861481"/>
                  </a:lnTo>
                  <a:lnTo>
                    <a:pt x="182204" y="871220"/>
                  </a:lnTo>
                  <a:lnTo>
                    <a:pt x="190286" y="880652"/>
                  </a:lnTo>
                  <a:lnTo>
                    <a:pt x="199156" y="889318"/>
                  </a:lnTo>
                  <a:lnTo>
                    <a:pt x="228839" y="914565"/>
                  </a:lnTo>
                  <a:lnTo>
                    <a:pt x="242000" y="926082"/>
                  </a:lnTo>
                  <a:lnTo>
                    <a:pt x="253004" y="938153"/>
                  </a:lnTo>
                  <a:lnTo>
                    <a:pt x="276214" y="965065"/>
                  </a:lnTo>
                  <a:lnTo>
                    <a:pt x="284931" y="968417"/>
                  </a:lnTo>
                  <a:lnTo>
                    <a:pt x="319251" y="985481"/>
                  </a:lnTo>
                  <a:lnTo>
                    <a:pt x="327279" y="992474"/>
                  </a:lnTo>
                  <a:lnTo>
                    <a:pt x="335367" y="999364"/>
                  </a:lnTo>
                  <a:lnTo>
                    <a:pt x="344164" y="1005192"/>
                  </a:lnTo>
                  <a:lnTo>
                    <a:pt x="360938" y="1013229"/>
                  </a:lnTo>
                  <a:lnTo>
                    <a:pt x="378195" y="1020268"/>
                  </a:lnTo>
                  <a:lnTo>
                    <a:pt x="395647" y="1026908"/>
                  </a:lnTo>
                  <a:lnTo>
                    <a:pt x="413001" y="1033747"/>
                  </a:lnTo>
                  <a:lnTo>
                    <a:pt x="447420" y="1048025"/>
                  </a:lnTo>
                  <a:lnTo>
                    <a:pt x="497578" y="1050946"/>
                  </a:lnTo>
                  <a:lnTo>
                    <a:pt x="546629" y="1055202"/>
                  </a:lnTo>
                  <a:lnTo>
                    <a:pt x="594404" y="1056330"/>
                  </a:lnTo>
                  <a:lnTo>
                    <a:pt x="640733" y="1049865"/>
                  </a:lnTo>
                  <a:lnTo>
                    <a:pt x="685447" y="1031343"/>
                  </a:lnTo>
                  <a:lnTo>
                    <a:pt x="714148" y="1007643"/>
                  </a:lnTo>
                  <a:lnTo>
                    <a:pt x="723412" y="999331"/>
                  </a:lnTo>
                  <a:lnTo>
                    <a:pt x="732632" y="997539"/>
                  </a:lnTo>
                  <a:lnTo>
                    <a:pt x="741967" y="996030"/>
                  </a:lnTo>
                  <a:lnTo>
                    <a:pt x="751073" y="993954"/>
                  </a:lnTo>
                  <a:lnTo>
                    <a:pt x="794570" y="961522"/>
                  </a:lnTo>
                  <a:lnTo>
                    <a:pt x="823766" y="925538"/>
                  </a:lnTo>
                  <a:lnTo>
                    <a:pt x="845714" y="874959"/>
                  </a:lnTo>
                  <a:lnTo>
                    <a:pt x="852623" y="857907"/>
                  </a:lnTo>
                  <a:lnTo>
                    <a:pt x="867052" y="824092"/>
                  </a:lnTo>
                  <a:lnTo>
                    <a:pt x="871204" y="815768"/>
                  </a:lnTo>
                  <a:lnTo>
                    <a:pt x="875719" y="807532"/>
                  </a:lnTo>
                  <a:lnTo>
                    <a:pt x="879508" y="799121"/>
                  </a:lnTo>
                  <a:lnTo>
                    <a:pt x="881481" y="790276"/>
                  </a:lnTo>
                  <a:lnTo>
                    <a:pt x="884141" y="755559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41445" y="4000169"/>
              <a:ext cx="2209165" cy="584835"/>
            </a:xfrm>
            <a:custGeom>
              <a:avLst/>
              <a:gdLst/>
              <a:ahLst/>
              <a:cxnLst/>
              <a:rect l="l" t="t" r="r" b="b"/>
              <a:pathLst>
                <a:path w="2209165" h="584835">
                  <a:moveTo>
                    <a:pt x="2208745" y="0"/>
                  </a:moveTo>
                  <a:lnTo>
                    <a:pt x="0" y="0"/>
                  </a:lnTo>
                  <a:lnTo>
                    <a:pt x="0" y="584775"/>
                  </a:lnTo>
                  <a:lnTo>
                    <a:pt x="2208745" y="584775"/>
                  </a:lnTo>
                  <a:lnTo>
                    <a:pt x="220874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16045" y="3288367"/>
            <a:ext cx="225996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100"/>
              </a:spcBef>
              <a:tabLst>
                <a:tab pos="1304925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 marR="13970" algn="ctr">
              <a:lnSpc>
                <a:spcPct val="100000"/>
              </a:lnSpc>
              <a:spcBef>
                <a:spcPts val="2305"/>
              </a:spcBef>
            </a:pP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Calibri"/>
                <a:cs typeface="Calibri"/>
              </a:rPr>
              <a:t>violation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7754" y="3108831"/>
            <a:ext cx="970280" cy="961390"/>
          </a:xfrm>
          <a:custGeom>
            <a:avLst/>
            <a:gdLst/>
            <a:ahLst/>
            <a:cxnLst/>
            <a:rect l="l" t="t" r="r" b="b"/>
            <a:pathLst>
              <a:path w="970279" h="961389">
                <a:moveTo>
                  <a:pt x="970089" y="511444"/>
                </a:moveTo>
                <a:lnTo>
                  <a:pt x="953519" y="471850"/>
                </a:lnTo>
                <a:lnTo>
                  <a:pt x="934866" y="429634"/>
                </a:lnTo>
                <a:lnTo>
                  <a:pt x="914160" y="389576"/>
                </a:lnTo>
                <a:lnTo>
                  <a:pt x="891433" y="356461"/>
                </a:lnTo>
                <a:lnTo>
                  <a:pt x="864692" y="326036"/>
                </a:lnTo>
                <a:lnTo>
                  <a:pt x="851518" y="310609"/>
                </a:lnTo>
                <a:lnTo>
                  <a:pt x="838996" y="294468"/>
                </a:lnTo>
                <a:lnTo>
                  <a:pt x="832241" y="282961"/>
                </a:lnTo>
                <a:lnTo>
                  <a:pt x="826487" y="270517"/>
                </a:lnTo>
                <a:lnTo>
                  <a:pt x="820434" y="258423"/>
                </a:lnTo>
                <a:lnTo>
                  <a:pt x="812777" y="247973"/>
                </a:lnTo>
                <a:lnTo>
                  <a:pt x="793615" y="231641"/>
                </a:lnTo>
                <a:lnTo>
                  <a:pt x="772911" y="217655"/>
                </a:lnTo>
                <a:lnTo>
                  <a:pt x="752476" y="203329"/>
                </a:lnTo>
                <a:lnTo>
                  <a:pt x="734121" y="185980"/>
                </a:lnTo>
                <a:lnTo>
                  <a:pt x="709121" y="154959"/>
                </a:lnTo>
                <a:lnTo>
                  <a:pt x="697724" y="141626"/>
                </a:lnTo>
                <a:lnTo>
                  <a:pt x="684862" y="134972"/>
                </a:lnTo>
                <a:lnTo>
                  <a:pt x="655465" y="123987"/>
                </a:lnTo>
                <a:lnTo>
                  <a:pt x="626657" y="101108"/>
                </a:lnTo>
                <a:lnTo>
                  <a:pt x="576809" y="77492"/>
                </a:lnTo>
                <a:lnTo>
                  <a:pt x="557145" y="61993"/>
                </a:lnTo>
                <a:lnTo>
                  <a:pt x="547590" y="53681"/>
                </a:lnTo>
                <a:lnTo>
                  <a:pt x="537481" y="46495"/>
                </a:lnTo>
                <a:lnTo>
                  <a:pt x="512660" y="35422"/>
                </a:lnTo>
                <a:lnTo>
                  <a:pt x="485026" y="27670"/>
                </a:lnTo>
                <a:lnTo>
                  <a:pt x="457400" y="21581"/>
                </a:lnTo>
                <a:lnTo>
                  <a:pt x="432607" y="15499"/>
                </a:lnTo>
                <a:lnTo>
                  <a:pt x="422649" y="12132"/>
                </a:lnTo>
                <a:lnTo>
                  <a:pt x="412831" y="8201"/>
                </a:lnTo>
                <a:lnTo>
                  <a:pt x="403069" y="4043"/>
                </a:lnTo>
                <a:lnTo>
                  <a:pt x="393279" y="0"/>
                </a:lnTo>
                <a:lnTo>
                  <a:pt x="367018" y="3553"/>
                </a:lnTo>
                <a:lnTo>
                  <a:pt x="340730" y="6892"/>
                </a:lnTo>
                <a:lnTo>
                  <a:pt x="314498" y="10660"/>
                </a:lnTo>
                <a:lnTo>
                  <a:pt x="265446" y="22518"/>
                </a:lnTo>
                <a:lnTo>
                  <a:pt x="229235" y="45567"/>
                </a:lnTo>
                <a:lnTo>
                  <a:pt x="176927" y="89923"/>
                </a:lnTo>
                <a:lnTo>
                  <a:pt x="155132" y="109490"/>
                </a:lnTo>
                <a:lnTo>
                  <a:pt x="155939" y="109389"/>
                </a:lnTo>
                <a:lnTo>
                  <a:pt x="157737" y="108207"/>
                </a:lnTo>
                <a:lnTo>
                  <a:pt x="155417" y="110075"/>
                </a:lnTo>
                <a:lnTo>
                  <a:pt x="143869" y="119124"/>
                </a:lnTo>
                <a:lnTo>
                  <a:pt x="117984" y="139485"/>
                </a:lnTo>
                <a:lnTo>
                  <a:pt x="111618" y="151275"/>
                </a:lnTo>
                <a:lnTo>
                  <a:pt x="105379" y="163178"/>
                </a:lnTo>
                <a:lnTo>
                  <a:pt x="98888" y="174857"/>
                </a:lnTo>
                <a:lnTo>
                  <a:pt x="91765" y="185980"/>
                </a:lnTo>
                <a:lnTo>
                  <a:pt x="81878" y="197654"/>
                </a:lnTo>
                <a:lnTo>
                  <a:pt x="71026" y="208356"/>
                </a:lnTo>
                <a:lnTo>
                  <a:pt x="60711" y="219494"/>
                </a:lnTo>
                <a:lnTo>
                  <a:pt x="52437" y="232475"/>
                </a:lnTo>
                <a:lnTo>
                  <a:pt x="43907" y="254695"/>
                </a:lnTo>
                <a:lnTo>
                  <a:pt x="37572" y="278056"/>
                </a:lnTo>
                <a:lnTo>
                  <a:pt x="32115" y="301874"/>
                </a:lnTo>
                <a:lnTo>
                  <a:pt x="26218" y="325465"/>
                </a:lnTo>
                <a:lnTo>
                  <a:pt x="13109" y="371960"/>
                </a:lnTo>
                <a:lnTo>
                  <a:pt x="0" y="418455"/>
                </a:lnTo>
                <a:lnTo>
                  <a:pt x="2117" y="471205"/>
                </a:lnTo>
                <a:lnTo>
                  <a:pt x="3730" y="524012"/>
                </a:lnTo>
                <a:lnTo>
                  <a:pt x="5595" y="576791"/>
                </a:lnTo>
                <a:lnTo>
                  <a:pt x="8469" y="629457"/>
                </a:lnTo>
                <a:lnTo>
                  <a:pt x="13109" y="681926"/>
                </a:lnTo>
                <a:lnTo>
                  <a:pt x="18936" y="733774"/>
                </a:lnTo>
                <a:lnTo>
                  <a:pt x="39327" y="774916"/>
                </a:lnTo>
                <a:lnTo>
                  <a:pt x="77060" y="804741"/>
                </a:lnTo>
                <a:lnTo>
                  <a:pt x="102791" y="825231"/>
                </a:lnTo>
                <a:lnTo>
                  <a:pt x="143622" y="850081"/>
                </a:lnTo>
                <a:lnTo>
                  <a:pt x="198735" y="888563"/>
                </a:lnTo>
                <a:lnTo>
                  <a:pt x="208336" y="897490"/>
                </a:lnTo>
                <a:lnTo>
                  <a:pt x="212956" y="900736"/>
                </a:lnTo>
                <a:lnTo>
                  <a:pt x="226329" y="904356"/>
                </a:lnTo>
                <a:lnTo>
                  <a:pt x="262186" y="914400"/>
                </a:lnTo>
                <a:lnTo>
                  <a:pt x="271786" y="922682"/>
                </a:lnTo>
                <a:lnTo>
                  <a:pt x="281233" y="931320"/>
                </a:lnTo>
                <a:lnTo>
                  <a:pt x="290988" y="939247"/>
                </a:lnTo>
                <a:lnTo>
                  <a:pt x="333755" y="956614"/>
                </a:lnTo>
                <a:lnTo>
                  <a:pt x="367061" y="960895"/>
                </a:lnTo>
                <a:lnTo>
                  <a:pt x="419522" y="960307"/>
                </a:lnTo>
                <a:lnTo>
                  <a:pt x="471969" y="958726"/>
                </a:lnTo>
                <a:lnTo>
                  <a:pt x="524405" y="956421"/>
                </a:lnTo>
                <a:lnTo>
                  <a:pt x="576834" y="953665"/>
                </a:lnTo>
                <a:lnTo>
                  <a:pt x="629260" y="950728"/>
                </a:lnTo>
                <a:lnTo>
                  <a:pt x="681687" y="947882"/>
                </a:lnTo>
                <a:lnTo>
                  <a:pt x="734121" y="945397"/>
                </a:lnTo>
                <a:lnTo>
                  <a:pt x="754724" y="939443"/>
                </a:lnTo>
                <a:lnTo>
                  <a:pt x="775952" y="934688"/>
                </a:lnTo>
                <a:lnTo>
                  <a:pt x="795929" y="927537"/>
                </a:lnTo>
                <a:lnTo>
                  <a:pt x="812777" y="914400"/>
                </a:lnTo>
                <a:lnTo>
                  <a:pt x="848475" y="872968"/>
                </a:lnTo>
                <a:lnTo>
                  <a:pt x="869479" y="849491"/>
                </a:lnTo>
                <a:lnTo>
                  <a:pt x="899873" y="806683"/>
                </a:lnTo>
                <a:lnTo>
                  <a:pt x="922239" y="759391"/>
                </a:lnTo>
                <a:lnTo>
                  <a:pt x="927701" y="743850"/>
                </a:lnTo>
                <a:lnTo>
                  <a:pt x="931415" y="728342"/>
                </a:lnTo>
                <a:lnTo>
                  <a:pt x="930761" y="712922"/>
                </a:lnTo>
                <a:lnTo>
                  <a:pt x="924136" y="699133"/>
                </a:lnTo>
                <a:lnTo>
                  <a:pt x="913638" y="688085"/>
                </a:lnTo>
                <a:lnTo>
                  <a:pt x="901869" y="677831"/>
                </a:lnTo>
                <a:lnTo>
                  <a:pt x="891433" y="666427"/>
                </a:lnTo>
                <a:lnTo>
                  <a:pt x="884310" y="655305"/>
                </a:lnTo>
                <a:lnTo>
                  <a:pt x="877818" y="643625"/>
                </a:lnTo>
                <a:lnTo>
                  <a:pt x="871579" y="631723"/>
                </a:lnTo>
                <a:lnTo>
                  <a:pt x="865214" y="619933"/>
                </a:lnTo>
                <a:lnTo>
                  <a:pt x="858790" y="590985"/>
                </a:lnTo>
                <a:lnTo>
                  <a:pt x="856768" y="577412"/>
                </a:lnTo>
                <a:lnTo>
                  <a:pt x="852414" y="573475"/>
                </a:lnTo>
                <a:lnTo>
                  <a:pt x="838996" y="573438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51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19734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662229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641920"/>
            <a:ext cx="700917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20" y="1631131"/>
            <a:ext cx="518835" cy="7076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90618" y="1984995"/>
            <a:ext cx="2839085" cy="4453255"/>
            <a:chOff x="1190618" y="1622058"/>
            <a:chExt cx="2839085" cy="445325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22326" y="170222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647" y="1540991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2088451"/>
                  </a:moveTo>
                  <a:lnTo>
                    <a:pt x="2130997" y="2088450"/>
                  </a:lnTo>
                </a:path>
                <a:path w="2149475" h="2088514">
                  <a:moveTo>
                    <a:pt x="0" y="2088451"/>
                  </a:moveTo>
                  <a:lnTo>
                    <a:pt x="2130997" y="1133873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100117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3907" y="989783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527145" y="1777783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420" y="2842840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205" y="3828032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297" y="4900753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086" y="5916484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28514" y="2207385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2" y="13369"/>
                </a:lnTo>
                <a:lnTo>
                  <a:pt x="1173479" y="21643"/>
                </a:lnTo>
                <a:lnTo>
                  <a:pt x="1189876" y="33098"/>
                </a:lnTo>
                <a:lnTo>
                  <a:pt x="1214662" y="65545"/>
                </a:lnTo>
                <a:lnTo>
                  <a:pt x="1229248" y="109323"/>
                </a:lnTo>
                <a:lnTo>
                  <a:pt x="1234109" y="163041"/>
                </a:lnTo>
                <a:lnTo>
                  <a:pt x="1232888" y="192092"/>
                </a:lnTo>
                <a:lnTo>
                  <a:pt x="1223121" y="242184"/>
                </a:lnTo>
                <a:lnTo>
                  <a:pt x="1203523" y="281306"/>
                </a:lnTo>
                <a:lnTo>
                  <a:pt x="1173701" y="307698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6" y="222965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3" y="81058"/>
                </a:lnTo>
                <a:lnTo>
                  <a:pt x="1221917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83628" y="1922471"/>
            <a:ext cx="5300345" cy="2476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55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70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pets.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ℰ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people’s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preference.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4888" y="1103672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Pet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adoption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2675" y="989783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594479"/>
            <a:ext cx="742771" cy="884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636316"/>
            <a:ext cx="889028" cy="88902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568194"/>
            <a:ext cx="884252" cy="884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580368"/>
            <a:ext cx="884252" cy="884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561919"/>
            <a:ext cx="884252" cy="8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0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4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2114550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Cambria Math"/>
              <a:cs typeface="Cambria Math"/>
            </a:endParaRPr>
          </a:p>
          <a:p>
            <a:pPr algn="r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2" y="1156380"/>
            <a:ext cx="3554729" cy="3594735"/>
            <a:chOff x="687432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2770" y="833459"/>
            <a:ext cx="3893820" cy="4005579"/>
            <a:chOff x="542770" y="833459"/>
            <a:chExt cx="3893820" cy="4005579"/>
          </a:xfrm>
        </p:grpSpPr>
        <p:sp>
          <p:nvSpPr>
            <p:cNvPr id="14" name="object 1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2770" y="83345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24" name="object 24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3225" y="959953"/>
            <a:ext cx="38481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8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1193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Do not put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9424" y="1798373"/>
            <a:ext cx="3097530" cy="3197860"/>
            <a:chOff x="519424" y="1798373"/>
            <a:chExt cx="3097530" cy="3197860"/>
          </a:xfrm>
        </p:grpSpPr>
        <p:sp>
          <p:nvSpPr>
            <p:cNvPr id="35" name="object 35"/>
            <p:cNvSpPr/>
            <p:nvPr/>
          </p:nvSpPr>
          <p:spPr>
            <a:xfrm>
              <a:off x="547999" y="3956119"/>
              <a:ext cx="852169" cy="1011555"/>
            </a:xfrm>
            <a:custGeom>
              <a:avLst/>
              <a:gdLst/>
              <a:ahLst/>
              <a:cxnLst/>
              <a:rect l="l" t="t" r="r" b="b"/>
              <a:pathLst>
                <a:path w="852169" h="1011554">
                  <a:moveTo>
                    <a:pt x="110672" y="914400"/>
                  </a:moveTo>
                  <a:lnTo>
                    <a:pt x="121642" y="922461"/>
                  </a:lnTo>
                  <a:lnTo>
                    <a:pt x="132547" y="930730"/>
                  </a:lnTo>
                  <a:lnTo>
                    <a:pt x="143582" y="938583"/>
                  </a:lnTo>
                  <a:lnTo>
                    <a:pt x="183534" y="956558"/>
                  </a:lnTo>
                  <a:lnTo>
                    <a:pt x="250242" y="971534"/>
                  </a:lnTo>
                  <a:lnTo>
                    <a:pt x="276680" y="976393"/>
                  </a:lnTo>
                  <a:lnTo>
                    <a:pt x="310598" y="992219"/>
                  </a:lnTo>
                  <a:lnTo>
                    <a:pt x="335748" y="1003020"/>
                  </a:lnTo>
                  <a:lnTo>
                    <a:pt x="356076" y="1009253"/>
                  </a:lnTo>
                  <a:lnTo>
                    <a:pt x="375524" y="1011377"/>
                  </a:lnTo>
                  <a:lnTo>
                    <a:pt x="398038" y="1009850"/>
                  </a:lnTo>
                  <a:lnTo>
                    <a:pt x="427561" y="1005130"/>
                  </a:lnTo>
                  <a:lnTo>
                    <a:pt x="468038" y="997674"/>
                  </a:lnTo>
                  <a:lnTo>
                    <a:pt x="523412" y="987943"/>
                  </a:lnTo>
                  <a:lnTo>
                    <a:pt x="597629" y="976393"/>
                  </a:lnTo>
                  <a:lnTo>
                    <a:pt x="606725" y="971912"/>
                  </a:lnTo>
                  <a:lnTo>
                    <a:pt x="614730" y="963299"/>
                  </a:lnTo>
                  <a:lnTo>
                    <a:pt x="622484" y="953483"/>
                  </a:lnTo>
                  <a:lnTo>
                    <a:pt x="630831" y="945396"/>
                  </a:lnTo>
                  <a:lnTo>
                    <a:pt x="638864" y="940618"/>
                  </a:lnTo>
                  <a:lnTo>
                    <a:pt x="647194" y="936844"/>
                  </a:lnTo>
                  <a:lnTo>
                    <a:pt x="655643" y="933471"/>
                  </a:lnTo>
                  <a:lnTo>
                    <a:pt x="664032" y="929898"/>
                  </a:lnTo>
                  <a:lnTo>
                    <a:pt x="703486" y="891649"/>
                  </a:lnTo>
                  <a:lnTo>
                    <a:pt x="720462" y="874736"/>
                  </a:lnTo>
                  <a:lnTo>
                    <a:pt x="734123" y="866030"/>
                  </a:lnTo>
                  <a:lnTo>
                    <a:pt x="763637" y="852406"/>
                  </a:lnTo>
                  <a:lnTo>
                    <a:pt x="771803" y="840576"/>
                  </a:lnTo>
                  <a:lnTo>
                    <a:pt x="779879" y="828608"/>
                  </a:lnTo>
                  <a:lnTo>
                    <a:pt x="788135" y="816916"/>
                  </a:lnTo>
                  <a:lnTo>
                    <a:pt x="796838" y="805912"/>
                  </a:lnTo>
                  <a:lnTo>
                    <a:pt x="805014" y="797890"/>
                  </a:lnTo>
                  <a:lnTo>
                    <a:pt x="813744" y="790880"/>
                  </a:lnTo>
                  <a:lnTo>
                    <a:pt x="822321" y="783637"/>
                  </a:lnTo>
                  <a:lnTo>
                    <a:pt x="830040" y="774915"/>
                  </a:lnTo>
                  <a:lnTo>
                    <a:pt x="836429" y="764273"/>
                  </a:lnTo>
                  <a:lnTo>
                    <a:pt x="841867" y="752540"/>
                  </a:lnTo>
                  <a:lnTo>
                    <a:pt x="846926" y="740370"/>
                  </a:lnTo>
                  <a:lnTo>
                    <a:pt x="852175" y="728420"/>
                  </a:lnTo>
                  <a:lnTo>
                    <a:pt x="850145" y="678804"/>
                  </a:lnTo>
                  <a:lnTo>
                    <a:pt x="848300" y="629169"/>
                  </a:lnTo>
                  <a:lnTo>
                    <a:pt x="846363" y="579544"/>
                  </a:lnTo>
                  <a:lnTo>
                    <a:pt x="844057" y="529960"/>
                  </a:lnTo>
                  <a:lnTo>
                    <a:pt x="841108" y="480447"/>
                  </a:lnTo>
                  <a:lnTo>
                    <a:pt x="837824" y="440860"/>
                  </a:lnTo>
                  <a:lnTo>
                    <a:pt x="830040" y="402956"/>
                  </a:lnTo>
                  <a:lnTo>
                    <a:pt x="809311" y="355367"/>
                  </a:lnTo>
                  <a:lnTo>
                    <a:pt x="797365" y="332803"/>
                  </a:lnTo>
                  <a:lnTo>
                    <a:pt x="785771" y="309966"/>
                  </a:lnTo>
                  <a:lnTo>
                    <a:pt x="741503" y="216976"/>
                  </a:lnTo>
                  <a:lnTo>
                    <a:pt x="736488" y="204625"/>
                  </a:lnTo>
                  <a:lnTo>
                    <a:pt x="731819" y="191791"/>
                  </a:lnTo>
                  <a:lnTo>
                    <a:pt x="726458" y="179925"/>
                  </a:lnTo>
                  <a:lnTo>
                    <a:pt x="719368" y="170481"/>
                  </a:lnTo>
                  <a:lnTo>
                    <a:pt x="710948" y="162955"/>
                  </a:lnTo>
                  <a:lnTo>
                    <a:pt x="702449" y="155579"/>
                  </a:lnTo>
                  <a:lnTo>
                    <a:pt x="694109" y="147904"/>
                  </a:lnTo>
                  <a:lnTo>
                    <a:pt x="686166" y="139484"/>
                  </a:lnTo>
                  <a:lnTo>
                    <a:pt x="677830" y="127796"/>
                  </a:lnTo>
                  <a:lnTo>
                    <a:pt x="670187" y="114966"/>
                  </a:lnTo>
                  <a:lnTo>
                    <a:pt x="662233" y="102772"/>
                  </a:lnTo>
                  <a:lnTo>
                    <a:pt x="652965" y="92990"/>
                  </a:lnTo>
                  <a:lnTo>
                    <a:pt x="637097" y="82905"/>
                  </a:lnTo>
                  <a:lnTo>
                    <a:pt x="620415" y="75415"/>
                  </a:lnTo>
                  <a:lnTo>
                    <a:pt x="603407" y="68963"/>
                  </a:lnTo>
                  <a:lnTo>
                    <a:pt x="586562" y="61993"/>
                  </a:lnTo>
                  <a:lnTo>
                    <a:pt x="520159" y="30996"/>
                  </a:lnTo>
                  <a:lnTo>
                    <a:pt x="511910" y="26845"/>
                  </a:lnTo>
                  <a:lnTo>
                    <a:pt x="503697" y="22511"/>
                  </a:lnTo>
                  <a:lnTo>
                    <a:pt x="495414" y="18544"/>
                  </a:lnTo>
                  <a:lnTo>
                    <a:pt x="486957" y="15498"/>
                  </a:lnTo>
                  <a:lnTo>
                    <a:pt x="431621" y="0"/>
                  </a:lnTo>
                  <a:lnTo>
                    <a:pt x="382877" y="2294"/>
                  </a:lnTo>
                  <a:lnTo>
                    <a:pt x="334087" y="3783"/>
                  </a:lnTo>
                  <a:lnTo>
                    <a:pt x="285320" y="5674"/>
                  </a:lnTo>
                  <a:lnTo>
                    <a:pt x="236648" y="9177"/>
                  </a:lnTo>
                  <a:lnTo>
                    <a:pt x="188143" y="15498"/>
                  </a:lnTo>
                  <a:lnTo>
                    <a:pt x="163290" y="38449"/>
                  </a:lnTo>
                  <a:lnTo>
                    <a:pt x="154941" y="46495"/>
                  </a:lnTo>
                  <a:lnTo>
                    <a:pt x="146907" y="51272"/>
                  </a:lnTo>
                  <a:lnTo>
                    <a:pt x="138577" y="55046"/>
                  </a:lnTo>
                  <a:lnTo>
                    <a:pt x="130129" y="58419"/>
                  </a:lnTo>
                  <a:lnTo>
                    <a:pt x="121739" y="61993"/>
                  </a:lnTo>
                  <a:lnTo>
                    <a:pt x="104101" y="76038"/>
                  </a:lnTo>
                  <a:lnTo>
                    <a:pt x="85771" y="89114"/>
                  </a:lnTo>
                  <a:lnTo>
                    <a:pt x="68824" y="104128"/>
                  </a:lnTo>
                  <a:lnTo>
                    <a:pt x="55336" y="123986"/>
                  </a:lnTo>
                  <a:lnTo>
                    <a:pt x="31967" y="171564"/>
                  </a:lnTo>
                  <a:lnTo>
                    <a:pt x="19548" y="195559"/>
                  </a:lnTo>
                  <a:lnTo>
                    <a:pt x="13280" y="209715"/>
                  </a:lnTo>
                  <a:lnTo>
                    <a:pt x="8364" y="227771"/>
                  </a:lnTo>
                  <a:lnTo>
                    <a:pt x="0" y="263471"/>
                  </a:lnTo>
                  <a:lnTo>
                    <a:pt x="1659" y="312567"/>
                  </a:lnTo>
                  <a:lnTo>
                    <a:pt x="3096" y="361686"/>
                  </a:lnTo>
                  <a:lnTo>
                    <a:pt x="4534" y="410805"/>
                  </a:lnTo>
                  <a:lnTo>
                    <a:pt x="6193" y="459902"/>
                  </a:lnTo>
                  <a:lnTo>
                    <a:pt x="8297" y="508954"/>
                  </a:lnTo>
                  <a:lnTo>
                    <a:pt x="11067" y="557939"/>
                  </a:lnTo>
                  <a:lnTo>
                    <a:pt x="22134" y="604434"/>
                  </a:lnTo>
                  <a:lnTo>
                    <a:pt x="38534" y="639468"/>
                  </a:lnTo>
                  <a:lnTo>
                    <a:pt x="44269" y="650929"/>
                  </a:lnTo>
                  <a:lnTo>
                    <a:pt x="56090" y="699876"/>
                  </a:lnTo>
                  <a:lnTo>
                    <a:pt x="77471" y="743918"/>
                  </a:lnTo>
                  <a:lnTo>
                    <a:pt x="94226" y="766991"/>
                  </a:lnTo>
                  <a:lnTo>
                    <a:pt x="102840" y="778217"/>
                  </a:lnTo>
                  <a:lnTo>
                    <a:pt x="110672" y="790413"/>
                  </a:lnTo>
                  <a:lnTo>
                    <a:pt x="124479" y="817348"/>
                  </a:lnTo>
                  <a:lnTo>
                    <a:pt x="138931" y="847935"/>
                  </a:lnTo>
                  <a:lnTo>
                    <a:pt x="150321" y="873008"/>
                  </a:lnTo>
                  <a:lnTo>
                    <a:pt x="154941" y="883403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7754" y="3108831"/>
              <a:ext cx="970280" cy="961390"/>
            </a:xfrm>
            <a:custGeom>
              <a:avLst/>
              <a:gdLst/>
              <a:ahLst/>
              <a:cxnLst/>
              <a:rect l="l" t="t" r="r" b="b"/>
              <a:pathLst>
                <a:path w="970279" h="961389">
                  <a:moveTo>
                    <a:pt x="970089" y="511444"/>
                  </a:moveTo>
                  <a:lnTo>
                    <a:pt x="953519" y="471850"/>
                  </a:lnTo>
                  <a:lnTo>
                    <a:pt x="934866" y="429634"/>
                  </a:lnTo>
                  <a:lnTo>
                    <a:pt x="914160" y="389576"/>
                  </a:lnTo>
                  <a:lnTo>
                    <a:pt x="891433" y="356461"/>
                  </a:lnTo>
                  <a:lnTo>
                    <a:pt x="864692" y="326036"/>
                  </a:lnTo>
                  <a:lnTo>
                    <a:pt x="851518" y="310609"/>
                  </a:lnTo>
                  <a:lnTo>
                    <a:pt x="838996" y="294468"/>
                  </a:lnTo>
                  <a:lnTo>
                    <a:pt x="832241" y="282961"/>
                  </a:lnTo>
                  <a:lnTo>
                    <a:pt x="826487" y="270517"/>
                  </a:lnTo>
                  <a:lnTo>
                    <a:pt x="820434" y="258423"/>
                  </a:lnTo>
                  <a:lnTo>
                    <a:pt x="812777" y="247973"/>
                  </a:lnTo>
                  <a:lnTo>
                    <a:pt x="793615" y="231641"/>
                  </a:lnTo>
                  <a:lnTo>
                    <a:pt x="772911" y="217655"/>
                  </a:lnTo>
                  <a:lnTo>
                    <a:pt x="752476" y="203329"/>
                  </a:lnTo>
                  <a:lnTo>
                    <a:pt x="734121" y="185980"/>
                  </a:lnTo>
                  <a:lnTo>
                    <a:pt x="709121" y="154959"/>
                  </a:lnTo>
                  <a:lnTo>
                    <a:pt x="697724" y="141626"/>
                  </a:lnTo>
                  <a:lnTo>
                    <a:pt x="684862" y="134972"/>
                  </a:lnTo>
                  <a:lnTo>
                    <a:pt x="655465" y="123987"/>
                  </a:lnTo>
                  <a:lnTo>
                    <a:pt x="626657" y="101108"/>
                  </a:lnTo>
                  <a:lnTo>
                    <a:pt x="576809" y="77492"/>
                  </a:lnTo>
                  <a:lnTo>
                    <a:pt x="557145" y="61993"/>
                  </a:lnTo>
                  <a:lnTo>
                    <a:pt x="547590" y="53681"/>
                  </a:lnTo>
                  <a:lnTo>
                    <a:pt x="537481" y="46495"/>
                  </a:lnTo>
                  <a:lnTo>
                    <a:pt x="512660" y="35422"/>
                  </a:lnTo>
                  <a:lnTo>
                    <a:pt x="485026" y="27670"/>
                  </a:lnTo>
                  <a:lnTo>
                    <a:pt x="457400" y="21581"/>
                  </a:lnTo>
                  <a:lnTo>
                    <a:pt x="432607" y="15499"/>
                  </a:lnTo>
                  <a:lnTo>
                    <a:pt x="422649" y="12132"/>
                  </a:lnTo>
                  <a:lnTo>
                    <a:pt x="412831" y="8201"/>
                  </a:lnTo>
                  <a:lnTo>
                    <a:pt x="403069" y="4043"/>
                  </a:lnTo>
                  <a:lnTo>
                    <a:pt x="393279" y="0"/>
                  </a:lnTo>
                  <a:lnTo>
                    <a:pt x="367018" y="3553"/>
                  </a:lnTo>
                  <a:lnTo>
                    <a:pt x="340730" y="6892"/>
                  </a:lnTo>
                  <a:lnTo>
                    <a:pt x="314498" y="10660"/>
                  </a:lnTo>
                  <a:lnTo>
                    <a:pt x="265446" y="22518"/>
                  </a:lnTo>
                  <a:lnTo>
                    <a:pt x="229235" y="45567"/>
                  </a:lnTo>
                  <a:lnTo>
                    <a:pt x="176927" y="89923"/>
                  </a:lnTo>
                  <a:lnTo>
                    <a:pt x="155132" y="109490"/>
                  </a:lnTo>
                  <a:lnTo>
                    <a:pt x="155939" y="109389"/>
                  </a:lnTo>
                  <a:lnTo>
                    <a:pt x="157737" y="108207"/>
                  </a:lnTo>
                  <a:lnTo>
                    <a:pt x="155417" y="110075"/>
                  </a:lnTo>
                  <a:lnTo>
                    <a:pt x="143869" y="119124"/>
                  </a:lnTo>
                  <a:lnTo>
                    <a:pt x="117984" y="139485"/>
                  </a:lnTo>
                  <a:lnTo>
                    <a:pt x="111618" y="151275"/>
                  </a:lnTo>
                  <a:lnTo>
                    <a:pt x="105379" y="163178"/>
                  </a:lnTo>
                  <a:lnTo>
                    <a:pt x="98888" y="174857"/>
                  </a:lnTo>
                  <a:lnTo>
                    <a:pt x="91765" y="185980"/>
                  </a:lnTo>
                  <a:lnTo>
                    <a:pt x="81878" y="197654"/>
                  </a:lnTo>
                  <a:lnTo>
                    <a:pt x="71026" y="208356"/>
                  </a:lnTo>
                  <a:lnTo>
                    <a:pt x="60711" y="219494"/>
                  </a:lnTo>
                  <a:lnTo>
                    <a:pt x="52437" y="232475"/>
                  </a:lnTo>
                  <a:lnTo>
                    <a:pt x="43907" y="254695"/>
                  </a:lnTo>
                  <a:lnTo>
                    <a:pt x="37572" y="278056"/>
                  </a:lnTo>
                  <a:lnTo>
                    <a:pt x="32115" y="301874"/>
                  </a:lnTo>
                  <a:lnTo>
                    <a:pt x="26218" y="325465"/>
                  </a:lnTo>
                  <a:lnTo>
                    <a:pt x="13109" y="371960"/>
                  </a:lnTo>
                  <a:lnTo>
                    <a:pt x="0" y="418455"/>
                  </a:lnTo>
                  <a:lnTo>
                    <a:pt x="2117" y="471205"/>
                  </a:lnTo>
                  <a:lnTo>
                    <a:pt x="3730" y="524012"/>
                  </a:lnTo>
                  <a:lnTo>
                    <a:pt x="5595" y="576791"/>
                  </a:lnTo>
                  <a:lnTo>
                    <a:pt x="8469" y="629457"/>
                  </a:lnTo>
                  <a:lnTo>
                    <a:pt x="13109" y="681926"/>
                  </a:lnTo>
                  <a:lnTo>
                    <a:pt x="18936" y="733774"/>
                  </a:lnTo>
                  <a:lnTo>
                    <a:pt x="39327" y="774916"/>
                  </a:lnTo>
                  <a:lnTo>
                    <a:pt x="77060" y="804741"/>
                  </a:lnTo>
                  <a:lnTo>
                    <a:pt x="102791" y="825231"/>
                  </a:lnTo>
                  <a:lnTo>
                    <a:pt x="143622" y="850081"/>
                  </a:lnTo>
                  <a:lnTo>
                    <a:pt x="198735" y="888563"/>
                  </a:lnTo>
                  <a:lnTo>
                    <a:pt x="208336" y="897490"/>
                  </a:lnTo>
                  <a:lnTo>
                    <a:pt x="212956" y="900736"/>
                  </a:lnTo>
                  <a:lnTo>
                    <a:pt x="226329" y="904356"/>
                  </a:lnTo>
                  <a:lnTo>
                    <a:pt x="262186" y="914400"/>
                  </a:lnTo>
                  <a:lnTo>
                    <a:pt x="271786" y="922682"/>
                  </a:lnTo>
                  <a:lnTo>
                    <a:pt x="281233" y="931320"/>
                  </a:lnTo>
                  <a:lnTo>
                    <a:pt x="290988" y="939247"/>
                  </a:lnTo>
                  <a:lnTo>
                    <a:pt x="333755" y="956614"/>
                  </a:lnTo>
                  <a:lnTo>
                    <a:pt x="367061" y="960895"/>
                  </a:lnTo>
                  <a:lnTo>
                    <a:pt x="419522" y="960307"/>
                  </a:lnTo>
                  <a:lnTo>
                    <a:pt x="471969" y="958726"/>
                  </a:lnTo>
                  <a:lnTo>
                    <a:pt x="524405" y="956421"/>
                  </a:lnTo>
                  <a:lnTo>
                    <a:pt x="576834" y="953665"/>
                  </a:lnTo>
                  <a:lnTo>
                    <a:pt x="629260" y="950728"/>
                  </a:lnTo>
                  <a:lnTo>
                    <a:pt x="681687" y="947882"/>
                  </a:lnTo>
                  <a:lnTo>
                    <a:pt x="734121" y="945397"/>
                  </a:lnTo>
                  <a:lnTo>
                    <a:pt x="754724" y="939443"/>
                  </a:lnTo>
                  <a:lnTo>
                    <a:pt x="775952" y="934688"/>
                  </a:lnTo>
                  <a:lnTo>
                    <a:pt x="795929" y="927537"/>
                  </a:lnTo>
                  <a:lnTo>
                    <a:pt x="812777" y="914400"/>
                  </a:lnTo>
                  <a:lnTo>
                    <a:pt x="848475" y="872968"/>
                  </a:lnTo>
                  <a:lnTo>
                    <a:pt x="869479" y="849491"/>
                  </a:lnTo>
                  <a:lnTo>
                    <a:pt x="899873" y="806683"/>
                  </a:lnTo>
                  <a:lnTo>
                    <a:pt x="922239" y="759391"/>
                  </a:lnTo>
                  <a:lnTo>
                    <a:pt x="927701" y="743850"/>
                  </a:lnTo>
                  <a:lnTo>
                    <a:pt x="931415" y="728342"/>
                  </a:lnTo>
                  <a:lnTo>
                    <a:pt x="930761" y="712922"/>
                  </a:lnTo>
                  <a:lnTo>
                    <a:pt x="924136" y="699133"/>
                  </a:lnTo>
                  <a:lnTo>
                    <a:pt x="913638" y="688085"/>
                  </a:lnTo>
                  <a:lnTo>
                    <a:pt x="901869" y="677831"/>
                  </a:lnTo>
                  <a:lnTo>
                    <a:pt x="891433" y="666427"/>
                  </a:lnTo>
                  <a:lnTo>
                    <a:pt x="884310" y="655305"/>
                  </a:lnTo>
                  <a:lnTo>
                    <a:pt x="877818" y="643625"/>
                  </a:lnTo>
                  <a:lnTo>
                    <a:pt x="871579" y="631723"/>
                  </a:lnTo>
                  <a:lnTo>
                    <a:pt x="865214" y="619933"/>
                  </a:lnTo>
                  <a:lnTo>
                    <a:pt x="858790" y="590985"/>
                  </a:lnTo>
                  <a:lnTo>
                    <a:pt x="856768" y="577412"/>
                  </a:lnTo>
                  <a:lnTo>
                    <a:pt x="852414" y="573475"/>
                  </a:lnTo>
                  <a:lnTo>
                    <a:pt x="838996" y="573438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0389" y="1826948"/>
              <a:ext cx="963294" cy="1056640"/>
            </a:xfrm>
            <a:custGeom>
              <a:avLst/>
              <a:gdLst/>
              <a:ahLst/>
              <a:cxnLst/>
              <a:rect l="l" t="t" r="r" b="b"/>
              <a:pathLst>
                <a:path w="963294" h="1056639">
                  <a:moveTo>
                    <a:pt x="962731" y="656818"/>
                  </a:moveTo>
                  <a:lnTo>
                    <a:pt x="960294" y="645051"/>
                  </a:lnTo>
                  <a:lnTo>
                    <a:pt x="957602" y="633306"/>
                  </a:lnTo>
                  <a:lnTo>
                    <a:pt x="955420" y="621518"/>
                  </a:lnTo>
                  <a:lnTo>
                    <a:pt x="954510" y="609627"/>
                  </a:lnTo>
                  <a:lnTo>
                    <a:pt x="954029" y="306941"/>
                  </a:lnTo>
                  <a:lnTo>
                    <a:pt x="949244" y="294821"/>
                  </a:lnTo>
                  <a:lnTo>
                    <a:pt x="934038" y="258848"/>
                  </a:lnTo>
                  <a:lnTo>
                    <a:pt x="910259" y="222087"/>
                  </a:lnTo>
                  <a:lnTo>
                    <a:pt x="902280" y="209853"/>
                  </a:lnTo>
                  <a:lnTo>
                    <a:pt x="896894" y="200819"/>
                  </a:lnTo>
                  <a:lnTo>
                    <a:pt x="891694" y="191678"/>
                  </a:lnTo>
                  <a:lnTo>
                    <a:pt x="886567" y="182494"/>
                  </a:lnTo>
                  <a:lnTo>
                    <a:pt x="881403" y="173333"/>
                  </a:lnTo>
                  <a:lnTo>
                    <a:pt x="747277" y="69932"/>
                  </a:lnTo>
                  <a:lnTo>
                    <a:pt x="739162" y="63021"/>
                  </a:lnTo>
                  <a:lnTo>
                    <a:pt x="731226" y="55811"/>
                  </a:lnTo>
                  <a:lnTo>
                    <a:pt x="722932" y="49199"/>
                  </a:lnTo>
                  <a:lnTo>
                    <a:pt x="713746" y="44083"/>
                  </a:lnTo>
                  <a:lnTo>
                    <a:pt x="689184" y="34198"/>
                  </a:lnTo>
                  <a:lnTo>
                    <a:pt x="678209" y="29157"/>
                  </a:lnTo>
                  <a:lnTo>
                    <a:pt x="668015" y="21547"/>
                  </a:lnTo>
                  <a:lnTo>
                    <a:pt x="645796" y="3955"/>
                  </a:lnTo>
                  <a:lnTo>
                    <a:pt x="595557" y="2636"/>
                  </a:lnTo>
                  <a:lnTo>
                    <a:pt x="545317" y="1065"/>
                  </a:lnTo>
                  <a:lnTo>
                    <a:pt x="495079" y="0"/>
                  </a:lnTo>
                  <a:lnTo>
                    <a:pt x="444847" y="197"/>
                  </a:lnTo>
                  <a:lnTo>
                    <a:pt x="435669" y="1410"/>
                  </a:lnTo>
                  <a:lnTo>
                    <a:pt x="426685" y="3968"/>
                  </a:lnTo>
                  <a:lnTo>
                    <a:pt x="417734" y="6858"/>
                  </a:lnTo>
                  <a:lnTo>
                    <a:pt x="408655" y="9064"/>
                  </a:lnTo>
                  <a:lnTo>
                    <a:pt x="393751" y="11034"/>
                  </a:lnTo>
                  <a:lnTo>
                    <a:pt x="378762" y="12442"/>
                  </a:lnTo>
                  <a:lnTo>
                    <a:pt x="363787" y="13927"/>
                  </a:lnTo>
                  <a:lnTo>
                    <a:pt x="311704" y="22233"/>
                  </a:lnTo>
                  <a:lnTo>
                    <a:pt x="234336" y="56996"/>
                  </a:lnTo>
                  <a:lnTo>
                    <a:pt x="207873" y="71274"/>
                  </a:lnTo>
                  <a:lnTo>
                    <a:pt x="164421" y="106753"/>
                  </a:lnTo>
                  <a:lnTo>
                    <a:pt x="128918" y="127118"/>
                  </a:lnTo>
                  <a:lnTo>
                    <a:pt x="125945" y="126509"/>
                  </a:lnTo>
                  <a:lnTo>
                    <a:pt x="124959" y="126757"/>
                  </a:lnTo>
                  <a:lnTo>
                    <a:pt x="74948" y="193021"/>
                  </a:lnTo>
                  <a:lnTo>
                    <a:pt x="60631" y="208772"/>
                  </a:lnTo>
                  <a:lnTo>
                    <a:pt x="53930" y="216912"/>
                  </a:lnTo>
                  <a:lnTo>
                    <a:pt x="31548" y="265532"/>
                  </a:lnTo>
                  <a:lnTo>
                    <a:pt x="12761" y="321073"/>
                  </a:lnTo>
                  <a:lnTo>
                    <a:pt x="2805" y="362097"/>
                  </a:lnTo>
                  <a:lnTo>
                    <a:pt x="1870" y="408614"/>
                  </a:lnTo>
                  <a:lnTo>
                    <a:pt x="715" y="455130"/>
                  </a:lnTo>
                  <a:lnTo>
                    <a:pt x="0" y="501646"/>
                  </a:lnTo>
                  <a:lnTo>
                    <a:pt x="386" y="548157"/>
                  </a:lnTo>
                  <a:lnTo>
                    <a:pt x="3049" y="572951"/>
                  </a:lnTo>
                  <a:lnTo>
                    <a:pt x="18025" y="620903"/>
                  </a:lnTo>
                  <a:lnTo>
                    <a:pt x="38979" y="661753"/>
                  </a:lnTo>
                  <a:lnTo>
                    <a:pt x="50217" y="679632"/>
                  </a:lnTo>
                  <a:lnTo>
                    <a:pt x="61084" y="697677"/>
                  </a:lnTo>
                  <a:lnTo>
                    <a:pt x="70351" y="716484"/>
                  </a:lnTo>
                  <a:lnTo>
                    <a:pt x="90340" y="764577"/>
                  </a:lnTo>
                  <a:lnTo>
                    <a:pt x="166511" y="851895"/>
                  </a:lnTo>
                  <a:lnTo>
                    <a:pt x="174436" y="861481"/>
                  </a:lnTo>
                  <a:lnTo>
                    <a:pt x="182204" y="871220"/>
                  </a:lnTo>
                  <a:lnTo>
                    <a:pt x="190286" y="880652"/>
                  </a:lnTo>
                  <a:lnTo>
                    <a:pt x="199156" y="889318"/>
                  </a:lnTo>
                  <a:lnTo>
                    <a:pt x="228839" y="914565"/>
                  </a:lnTo>
                  <a:lnTo>
                    <a:pt x="242000" y="926082"/>
                  </a:lnTo>
                  <a:lnTo>
                    <a:pt x="253004" y="938153"/>
                  </a:lnTo>
                  <a:lnTo>
                    <a:pt x="276214" y="965065"/>
                  </a:lnTo>
                  <a:lnTo>
                    <a:pt x="284931" y="968417"/>
                  </a:lnTo>
                  <a:lnTo>
                    <a:pt x="319251" y="985481"/>
                  </a:lnTo>
                  <a:lnTo>
                    <a:pt x="327279" y="992474"/>
                  </a:lnTo>
                  <a:lnTo>
                    <a:pt x="335367" y="999364"/>
                  </a:lnTo>
                  <a:lnTo>
                    <a:pt x="344164" y="1005192"/>
                  </a:lnTo>
                  <a:lnTo>
                    <a:pt x="360938" y="1013229"/>
                  </a:lnTo>
                  <a:lnTo>
                    <a:pt x="378195" y="1020268"/>
                  </a:lnTo>
                  <a:lnTo>
                    <a:pt x="395647" y="1026908"/>
                  </a:lnTo>
                  <a:lnTo>
                    <a:pt x="413001" y="1033747"/>
                  </a:lnTo>
                  <a:lnTo>
                    <a:pt x="447420" y="1048025"/>
                  </a:lnTo>
                  <a:lnTo>
                    <a:pt x="497578" y="1050946"/>
                  </a:lnTo>
                  <a:lnTo>
                    <a:pt x="546629" y="1055202"/>
                  </a:lnTo>
                  <a:lnTo>
                    <a:pt x="594404" y="1056330"/>
                  </a:lnTo>
                  <a:lnTo>
                    <a:pt x="640733" y="1049865"/>
                  </a:lnTo>
                  <a:lnTo>
                    <a:pt x="685447" y="1031343"/>
                  </a:lnTo>
                  <a:lnTo>
                    <a:pt x="714148" y="1007643"/>
                  </a:lnTo>
                  <a:lnTo>
                    <a:pt x="723412" y="999331"/>
                  </a:lnTo>
                  <a:lnTo>
                    <a:pt x="732632" y="997539"/>
                  </a:lnTo>
                  <a:lnTo>
                    <a:pt x="741967" y="996030"/>
                  </a:lnTo>
                  <a:lnTo>
                    <a:pt x="751073" y="993954"/>
                  </a:lnTo>
                  <a:lnTo>
                    <a:pt x="794570" y="961522"/>
                  </a:lnTo>
                  <a:lnTo>
                    <a:pt x="823766" y="925538"/>
                  </a:lnTo>
                  <a:lnTo>
                    <a:pt x="845714" y="874959"/>
                  </a:lnTo>
                  <a:lnTo>
                    <a:pt x="852623" y="857907"/>
                  </a:lnTo>
                  <a:lnTo>
                    <a:pt x="867052" y="824092"/>
                  </a:lnTo>
                  <a:lnTo>
                    <a:pt x="871204" y="815768"/>
                  </a:lnTo>
                  <a:lnTo>
                    <a:pt x="875719" y="807532"/>
                  </a:lnTo>
                  <a:lnTo>
                    <a:pt x="879508" y="799121"/>
                  </a:lnTo>
                  <a:lnTo>
                    <a:pt x="881481" y="790276"/>
                  </a:lnTo>
                  <a:lnTo>
                    <a:pt x="884141" y="755559"/>
                  </a:lnTo>
                </a:path>
              </a:pathLst>
            </a:custGeom>
            <a:ln w="571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185961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6" name="object 6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55848" y="1472852"/>
            <a:ext cx="555625" cy="3278504"/>
            <a:chOff x="5655848" y="1472852"/>
            <a:chExt cx="555625" cy="3278504"/>
          </a:xfrm>
        </p:grpSpPr>
        <p:sp>
          <p:nvSpPr>
            <p:cNvPr id="17" name="object 17"/>
            <p:cNvSpPr/>
            <p:nvPr/>
          </p:nvSpPr>
          <p:spPr>
            <a:xfrm>
              <a:off x="5655848" y="1472852"/>
              <a:ext cx="555625" cy="3278504"/>
            </a:xfrm>
            <a:custGeom>
              <a:avLst/>
              <a:gdLst/>
              <a:ahLst/>
              <a:cxnLst/>
              <a:rect l="l" t="t" r="r" b="b"/>
              <a:pathLst>
                <a:path w="555625" h="3278504">
                  <a:moveTo>
                    <a:pt x="555444" y="0"/>
                  </a:moveTo>
                  <a:lnTo>
                    <a:pt x="0" y="0"/>
                  </a:lnTo>
                  <a:lnTo>
                    <a:pt x="0" y="3278223"/>
                  </a:lnTo>
                  <a:lnTo>
                    <a:pt x="555444" y="3278223"/>
                  </a:lnTo>
                  <a:lnTo>
                    <a:pt x="5554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5848" y="147285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5848" y="1472852"/>
            <a:ext cx="555625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3295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2" y="419158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3" y="477554"/>
                </a:lnTo>
                <a:lnTo>
                  <a:pt x="113703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9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7431" y="2613599"/>
            <a:ext cx="2137410" cy="2138045"/>
            <a:chOff x="687431" y="2613599"/>
            <a:chExt cx="2137410" cy="2138045"/>
          </a:xfrm>
        </p:grpSpPr>
        <p:sp>
          <p:nvSpPr>
            <p:cNvPr id="31" name="object 31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7938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4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Cambria Math"/>
              <a:cs typeface="Cambria Math"/>
            </a:endParaRPr>
          </a:p>
          <a:p>
            <a:pPr marL="317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0"/>
            <a:ext cx="3554729" cy="3594735"/>
            <a:chOff x="687431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25" y="2073160"/>
              <a:ext cx="1435735" cy="2678430"/>
            </a:xfrm>
            <a:custGeom>
              <a:avLst/>
              <a:gdLst/>
              <a:ahLst/>
              <a:cxnLst/>
              <a:rect l="l" t="t" r="r" b="b"/>
              <a:pathLst>
                <a:path w="1435735" h="2678429">
                  <a:moveTo>
                    <a:pt x="555447" y="2398179"/>
                  </a:moveTo>
                  <a:lnTo>
                    <a:pt x="551802" y="2352802"/>
                  </a:lnTo>
                  <a:lnTo>
                    <a:pt x="541286" y="2309749"/>
                  </a:lnTo>
                  <a:lnTo>
                    <a:pt x="524446" y="2269617"/>
                  </a:lnTo>
                  <a:lnTo>
                    <a:pt x="501853" y="2232964"/>
                  </a:lnTo>
                  <a:lnTo>
                    <a:pt x="474103" y="2200364"/>
                  </a:lnTo>
                  <a:lnTo>
                    <a:pt x="441744" y="2172398"/>
                  </a:lnTo>
                  <a:lnTo>
                    <a:pt x="405345" y="2149652"/>
                  </a:lnTo>
                  <a:lnTo>
                    <a:pt x="365506" y="2132685"/>
                  </a:lnTo>
                  <a:lnTo>
                    <a:pt x="322770" y="2122093"/>
                  </a:lnTo>
                  <a:lnTo>
                    <a:pt x="277723" y="2118423"/>
                  </a:lnTo>
                  <a:lnTo>
                    <a:pt x="232676" y="2122093"/>
                  </a:lnTo>
                  <a:lnTo>
                    <a:pt x="189941" y="2132685"/>
                  </a:lnTo>
                  <a:lnTo>
                    <a:pt x="150088" y="2149652"/>
                  </a:lnTo>
                  <a:lnTo>
                    <a:pt x="113703" y="2172398"/>
                  </a:lnTo>
                  <a:lnTo>
                    <a:pt x="81343" y="2200364"/>
                  </a:lnTo>
                  <a:lnTo>
                    <a:pt x="53581" y="2232964"/>
                  </a:lnTo>
                  <a:lnTo>
                    <a:pt x="31000" y="2269617"/>
                  </a:lnTo>
                  <a:lnTo>
                    <a:pt x="14160" y="2309749"/>
                  </a:lnTo>
                  <a:lnTo>
                    <a:pt x="3632" y="2352802"/>
                  </a:lnTo>
                  <a:lnTo>
                    <a:pt x="0" y="2398179"/>
                  </a:lnTo>
                  <a:lnTo>
                    <a:pt x="3632" y="2443556"/>
                  </a:lnTo>
                  <a:lnTo>
                    <a:pt x="14160" y="2486596"/>
                  </a:lnTo>
                  <a:lnTo>
                    <a:pt x="31000" y="2526728"/>
                  </a:lnTo>
                  <a:lnTo>
                    <a:pt x="53581" y="2563393"/>
                  </a:lnTo>
                  <a:lnTo>
                    <a:pt x="81343" y="2595981"/>
                  </a:lnTo>
                  <a:lnTo>
                    <a:pt x="113703" y="2623947"/>
                  </a:lnTo>
                  <a:lnTo>
                    <a:pt x="150088" y="2646692"/>
                  </a:lnTo>
                  <a:lnTo>
                    <a:pt x="189941" y="2663660"/>
                  </a:lnTo>
                  <a:lnTo>
                    <a:pt x="232676" y="2674264"/>
                  </a:lnTo>
                  <a:lnTo>
                    <a:pt x="277723" y="2677922"/>
                  </a:lnTo>
                  <a:lnTo>
                    <a:pt x="322770" y="2674264"/>
                  </a:lnTo>
                  <a:lnTo>
                    <a:pt x="365506" y="2663660"/>
                  </a:lnTo>
                  <a:lnTo>
                    <a:pt x="405345" y="2646692"/>
                  </a:lnTo>
                  <a:lnTo>
                    <a:pt x="441744" y="2623947"/>
                  </a:lnTo>
                  <a:lnTo>
                    <a:pt x="474103" y="2595981"/>
                  </a:lnTo>
                  <a:lnTo>
                    <a:pt x="501853" y="2563393"/>
                  </a:lnTo>
                  <a:lnTo>
                    <a:pt x="524446" y="2526728"/>
                  </a:lnTo>
                  <a:lnTo>
                    <a:pt x="541286" y="2486596"/>
                  </a:lnTo>
                  <a:lnTo>
                    <a:pt x="551802" y="2443556"/>
                  </a:lnTo>
                  <a:lnTo>
                    <a:pt x="555447" y="2398179"/>
                  </a:lnTo>
                  <a:close/>
                </a:path>
                <a:path w="1435735" h="2678429">
                  <a:moveTo>
                    <a:pt x="1435252" y="279755"/>
                  </a:moveTo>
                  <a:lnTo>
                    <a:pt x="1431620" y="234378"/>
                  </a:lnTo>
                  <a:lnTo>
                    <a:pt x="1421091" y="191325"/>
                  </a:lnTo>
                  <a:lnTo>
                    <a:pt x="1404251" y="151193"/>
                  </a:lnTo>
                  <a:lnTo>
                    <a:pt x="1381671" y="114541"/>
                  </a:lnTo>
                  <a:lnTo>
                    <a:pt x="1353908" y="81940"/>
                  </a:lnTo>
                  <a:lnTo>
                    <a:pt x="1321549" y="53975"/>
                  </a:lnTo>
                  <a:lnTo>
                    <a:pt x="1285163" y="31229"/>
                  </a:lnTo>
                  <a:lnTo>
                    <a:pt x="1245311" y="14262"/>
                  </a:lnTo>
                  <a:lnTo>
                    <a:pt x="1202575" y="3670"/>
                  </a:lnTo>
                  <a:lnTo>
                    <a:pt x="1157528" y="0"/>
                  </a:lnTo>
                  <a:lnTo>
                    <a:pt x="1112481" y="3670"/>
                  </a:lnTo>
                  <a:lnTo>
                    <a:pt x="1069746" y="14262"/>
                  </a:lnTo>
                  <a:lnTo>
                    <a:pt x="1029893" y="31229"/>
                  </a:lnTo>
                  <a:lnTo>
                    <a:pt x="993508" y="53975"/>
                  </a:lnTo>
                  <a:lnTo>
                    <a:pt x="961148" y="81940"/>
                  </a:lnTo>
                  <a:lnTo>
                    <a:pt x="933386" y="114541"/>
                  </a:lnTo>
                  <a:lnTo>
                    <a:pt x="910805" y="151193"/>
                  </a:lnTo>
                  <a:lnTo>
                    <a:pt x="893965" y="191325"/>
                  </a:lnTo>
                  <a:lnTo>
                    <a:pt x="883437" y="234378"/>
                  </a:lnTo>
                  <a:lnTo>
                    <a:pt x="879805" y="279755"/>
                  </a:lnTo>
                  <a:lnTo>
                    <a:pt x="883437" y="325132"/>
                  </a:lnTo>
                  <a:lnTo>
                    <a:pt x="893965" y="368173"/>
                  </a:lnTo>
                  <a:lnTo>
                    <a:pt x="910805" y="408305"/>
                  </a:lnTo>
                  <a:lnTo>
                    <a:pt x="933386" y="444969"/>
                  </a:lnTo>
                  <a:lnTo>
                    <a:pt x="961148" y="477558"/>
                  </a:lnTo>
                  <a:lnTo>
                    <a:pt x="993508" y="505523"/>
                  </a:lnTo>
                  <a:lnTo>
                    <a:pt x="1029893" y="528269"/>
                  </a:lnTo>
                  <a:lnTo>
                    <a:pt x="1069746" y="545236"/>
                  </a:lnTo>
                  <a:lnTo>
                    <a:pt x="1112481" y="555840"/>
                  </a:lnTo>
                  <a:lnTo>
                    <a:pt x="1157528" y="559498"/>
                  </a:lnTo>
                  <a:lnTo>
                    <a:pt x="1202575" y="555840"/>
                  </a:lnTo>
                  <a:lnTo>
                    <a:pt x="1245311" y="545236"/>
                  </a:lnTo>
                  <a:lnTo>
                    <a:pt x="1285163" y="528269"/>
                  </a:lnTo>
                  <a:lnTo>
                    <a:pt x="1321549" y="505523"/>
                  </a:lnTo>
                  <a:lnTo>
                    <a:pt x="1353908" y="477558"/>
                  </a:lnTo>
                  <a:lnTo>
                    <a:pt x="1381671" y="444969"/>
                  </a:lnTo>
                  <a:lnTo>
                    <a:pt x="1404251" y="408305"/>
                  </a:lnTo>
                  <a:lnTo>
                    <a:pt x="1421091" y="368173"/>
                  </a:lnTo>
                  <a:lnTo>
                    <a:pt x="1431620" y="325132"/>
                  </a:lnTo>
                  <a:lnTo>
                    <a:pt x="1435252" y="27975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2770" y="833459"/>
            <a:ext cx="3893820" cy="4005579"/>
            <a:chOff x="542770" y="833459"/>
            <a:chExt cx="3893820" cy="4005579"/>
          </a:xfrm>
        </p:grpSpPr>
        <p:sp>
          <p:nvSpPr>
            <p:cNvPr id="13" name="object 13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770" y="83345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78625" y="1142833"/>
            <a:ext cx="64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4946" y="1142833"/>
            <a:ext cx="2190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605" dirty="0">
                <a:latin typeface="Cambria Math"/>
                <a:cs typeface="Cambria Math"/>
              </a:rPr>
              <a:t>)</a:t>
            </a:r>
            <a:r>
              <a:rPr sz="2800" spc="-60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3631" y="3570230"/>
            <a:ext cx="2138680" cy="1181100"/>
            <a:chOff x="2103631" y="3570230"/>
            <a:chExt cx="2138680" cy="1181100"/>
          </a:xfrm>
        </p:grpSpPr>
        <p:sp>
          <p:nvSpPr>
            <p:cNvPr id="26" name="object 26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53854" y="2073159"/>
            <a:ext cx="3171190" cy="2834640"/>
            <a:chOff x="1353854" y="2073159"/>
            <a:chExt cx="3171190" cy="2834640"/>
          </a:xfrm>
        </p:grpSpPr>
        <p:sp>
          <p:nvSpPr>
            <p:cNvPr id="30" name="object 30"/>
            <p:cNvSpPr/>
            <p:nvPr/>
          </p:nvSpPr>
          <p:spPr>
            <a:xfrm>
              <a:off x="1382429" y="3062554"/>
              <a:ext cx="862965" cy="971550"/>
            </a:xfrm>
            <a:custGeom>
              <a:avLst/>
              <a:gdLst/>
              <a:ahLst/>
              <a:cxnLst/>
              <a:rect l="l" t="t" r="r" b="b"/>
              <a:pathLst>
                <a:path w="862964" h="971550">
                  <a:moveTo>
                    <a:pt x="517549" y="0"/>
                  </a:moveTo>
                  <a:lnTo>
                    <a:pt x="465549" y="7863"/>
                  </a:lnTo>
                  <a:lnTo>
                    <a:pt x="413386" y="14972"/>
                  </a:lnTo>
                  <a:lnTo>
                    <a:pt x="361550" y="23591"/>
                  </a:lnTo>
                  <a:lnTo>
                    <a:pt x="310529" y="35982"/>
                  </a:lnTo>
                  <a:lnTo>
                    <a:pt x="300297" y="42043"/>
                  </a:lnTo>
                  <a:lnTo>
                    <a:pt x="292098" y="51648"/>
                  </a:lnTo>
                  <a:lnTo>
                    <a:pt x="284489" y="62416"/>
                  </a:lnTo>
                  <a:lnTo>
                    <a:pt x="276026" y="71964"/>
                  </a:lnTo>
                  <a:lnTo>
                    <a:pt x="245839" y="93668"/>
                  </a:lnTo>
                  <a:lnTo>
                    <a:pt x="225795" y="104037"/>
                  </a:lnTo>
                  <a:lnTo>
                    <a:pt x="204988" y="122358"/>
                  </a:lnTo>
                  <a:lnTo>
                    <a:pt x="172516" y="167916"/>
                  </a:lnTo>
                  <a:lnTo>
                    <a:pt x="166717" y="176879"/>
                  </a:lnTo>
                  <a:lnTo>
                    <a:pt x="160886" y="185821"/>
                  </a:lnTo>
                  <a:lnTo>
                    <a:pt x="155120" y="194805"/>
                  </a:lnTo>
                  <a:lnTo>
                    <a:pt x="149513" y="203898"/>
                  </a:lnTo>
                  <a:lnTo>
                    <a:pt x="140868" y="218881"/>
                  </a:lnTo>
                  <a:lnTo>
                    <a:pt x="132469" y="234023"/>
                  </a:lnTo>
                  <a:lnTo>
                    <a:pt x="123967" y="249095"/>
                  </a:lnTo>
                  <a:lnTo>
                    <a:pt x="115011" y="263869"/>
                  </a:lnTo>
                  <a:lnTo>
                    <a:pt x="106563" y="275998"/>
                  </a:lnTo>
                  <a:lnTo>
                    <a:pt x="97581" y="287737"/>
                  </a:lnTo>
                  <a:lnTo>
                    <a:pt x="88689" y="299536"/>
                  </a:lnTo>
                  <a:lnTo>
                    <a:pt x="80507" y="311845"/>
                  </a:lnTo>
                  <a:lnTo>
                    <a:pt x="59893" y="347061"/>
                  </a:lnTo>
                  <a:lnTo>
                    <a:pt x="53665" y="359846"/>
                  </a:lnTo>
                  <a:lnTo>
                    <a:pt x="55492" y="360655"/>
                  </a:lnTo>
                  <a:lnTo>
                    <a:pt x="59045" y="359947"/>
                  </a:lnTo>
                  <a:lnTo>
                    <a:pt x="57992" y="368177"/>
                  </a:lnTo>
                  <a:lnTo>
                    <a:pt x="46004" y="395803"/>
                  </a:lnTo>
                  <a:lnTo>
                    <a:pt x="40880" y="405178"/>
                  </a:lnTo>
                  <a:lnTo>
                    <a:pt x="35060" y="414131"/>
                  </a:lnTo>
                  <a:lnTo>
                    <a:pt x="28961" y="422916"/>
                  </a:lnTo>
                  <a:lnTo>
                    <a:pt x="23001" y="431785"/>
                  </a:lnTo>
                  <a:lnTo>
                    <a:pt x="20198" y="443799"/>
                  </a:lnTo>
                  <a:lnTo>
                    <a:pt x="17442" y="455826"/>
                  </a:lnTo>
                  <a:lnTo>
                    <a:pt x="14590" y="467827"/>
                  </a:lnTo>
                  <a:lnTo>
                    <a:pt x="11500" y="479761"/>
                  </a:lnTo>
                  <a:lnTo>
                    <a:pt x="8298" y="488734"/>
                  </a:lnTo>
                  <a:lnTo>
                    <a:pt x="4501" y="497570"/>
                  </a:lnTo>
                  <a:lnTo>
                    <a:pt x="1328" y="506497"/>
                  </a:lnTo>
                  <a:lnTo>
                    <a:pt x="0" y="515743"/>
                  </a:lnTo>
                  <a:lnTo>
                    <a:pt x="926" y="566794"/>
                  </a:lnTo>
                  <a:lnTo>
                    <a:pt x="3429" y="617808"/>
                  </a:lnTo>
                  <a:lnTo>
                    <a:pt x="7092" y="668764"/>
                  </a:lnTo>
                  <a:lnTo>
                    <a:pt x="11500" y="719642"/>
                  </a:lnTo>
                  <a:lnTo>
                    <a:pt x="21864" y="765004"/>
                  </a:lnTo>
                  <a:lnTo>
                    <a:pt x="46004" y="803600"/>
                  </a:lnTo>
                  <a:lnTo>
                    <a:pt x="72115" y="830359"/>
                  </a:lnTo>
                  <a:lnTo>
                    <a:pt x="80507" y="839582"/>
                  </a:lnTo>
                  <a:lnTo>
                    <a:pt x="89407" y="851347"/>
                  </a:lnTo>
                  <a:lnTo>
                    <a:pt x="97759" y="863570"/>
                  </a:lnTo>
                  <a:lnTo>
                    <a:pt x="106111" y="875793"/>
                  </a:lnTo>
                  <a:lnTo>
                    <a:pt x="146549" y="920877"/>
                  </a:lnTo>
                  <a:lnTo>
                    <a:pt x="184017" y="947528"/>
                  </a:lnTo>
                  <a:lnTo>
                    <a:pt x="226829" y="963374"/>
                  </a:lnTo>
                  <a:lnTo>
                    <a:pt x="253023" y="971517"/>
                  </a:lnTo>
                  <a:lnTo>
                    <a:pt x="304789" y="969739"/>
                  </a:lnTo>
                  <a:lnTo>
                    <a:pt x="356569" y="968227"/>
                  </a:lnTo>
                  <a:lnTo>
                    <a:pt x="408348" y="966714"/>
                  </a:lnTo>
                  <a:lnTo>
                    <a:pt x="460114" y="964937"/>
                  </a:lnTo>
                  <a:lnTo>
                    <a:pt x="511853" y="962628"/>
                  </a:lnTo>
                  <a:lnTo>
                    <a:pt x="563553" y="959522"/>
                  </a:lnTo>
                  <a:lnTo>
                    <a:pt x="621289" y="936038"/>
                  </a:lnTo>
                  <a:lnTo>
                    <a:pt x="667140" y="911714"/>
                  </a:lnTo>
                  <a:lnTo>
                    <a:pt x="690065" y="899552"/>
                  </a:lnTo>
                  <a:lnTo>
                    <a:pt x="701717" y="893825"/>
                  </a:lnTo>
                  <a:lnTo>
                    <a:pt x="713468" y="888279"/>
                  </a:lnTo>
                  <a:lnTo>
                    <a:pt x="725020" y="882372"/>
                  </a:lnTo>
                  <a:lnTo>
                    <a:pt x="736070" y="875564"/>
                  </a:lnTo>
                  <a:lnTo>
                    <a:pt x="805076" y="827588"/>
                  </a:lnTo>
                  <a:lnTo>
                    <a:pt x="811139" y="818769"/>
                  </a:lnTo>
                  <a:lnTo>
                    <a:pt x="817410" y="810067"/>
                  </a:lnTo>
                  <a:lnTo>
                    <a:pt x="835001" y="767997"/>
                  </a:lnTo>
                  <a:lnTo>
                    <a:pt x="845763" y="707387"/>
                  </a:lnTo>
                  <a:lnTo>
                    <a:pt x="852001" y="665188"/>
                  </a:lnTo>
                  <a:lnTo>
                    <a:pt x="857779" y="623229"/>
                  </a:lnTo>
                  <a:lnTo>
                    <a:pt x="862582" y="587707"/>
                  </a:lnTo>
                  <a:lnTo>
                    <a:pt x="860234" y="551656"/>
                  </a:lnTo>
                  <a:lnTo>
                    <a:pt x="858240" y="515560"/>
                  </a:lnTo>
                  <a:lnTo>
                    <a:pt x="851081" y="443779"/>
                  </a:lnTo>
                  <a:lnTo>
                    <a:pt x="841755" y="396347"/>
                  </a:lnTo>
                  <a:lnTo>
                    <a:pt x="822541" y="365429"/>
                  </a:lnTo>
                  <a:lnTo>
                    <a:pt x="805076" y="335832"/>
                  </a:lnTo>
                  <a:lnTo>
                    <a:pt x="796428" y="312961"/>
                  </a:lnTo>
                  <a:lnTo>
                    <a:pt x="793169" y="298108"/>
                  </a:lnTo>
                  <a:lnTo>
                    <a:pt x="787237" y="284126"/>
                  </a:lnTo>
                  <a:lnTo>
                    <a:pt x="770573" y="263869"/>
                  </a:lnTo>
                  <a:lnTo>
                    <a:pt x="762676" y="256945"/>
                  </a:lnTo>
                  <a:lnTo>
                    <a:pt x="753969" y="251051"/>
                  </a:lnTo>
                  <a:lnTo>
                    <a:pt x="744938" y="245568"/>
                  </a:lnTo>
                  <a:lnTo>
                    <a:pt x="736070" y="239880"/>
                  </a:lnTo>
                  <a:lnTo>
                    <a:pt x="730704" y="230533"/>
                  </a:lnTo>
                  <a:lnTo>
                    <a:pt x="725594" y="220951"/>
                  </a:lnTo>
                  <a:lnTo>
                    <a:pt x="719972" y="211838"/>
                  </a:lnTo>
                  <a:lnTo>
                    <a:pt x="683024" y="178107"/>
                  </a:lnTo>
                  <a:lnTo>
                    <a:pt x="638879" y="154003"/>
                  </a:lnTo>
                  <a:lnTo>
                    <a:pt x="609558" y="143928"/>
                  </a:lnTo>
                  <a:lnTo>
                    <a:pt x="601091" y="137630"/>
                  </a:lnTo>
                  <a:lnTo>
                    <a:pt x="534250" y="103043"/>
                  </a:lnTo>
                  <a:lnTo>
                    <a:pt x="479315" y="92108"/>
                  </a:lnTo>
                  <a:lnTo>
                    <a:pt x="437041" y="83958"/>
                  </a:lnTo>
                  <a:lnTo>
                    <a:pt x="408417" y="75957"/>
                  </a:lnTo>
                  <a:lnTo>
                    <a:pt x="402915" y="72515"/>
                  </a:lnTo>
                  <a:lnTo>
                    <a:pt x="400100" y="71796"/>
                  </a:lnTo>
                  <a:lnTo>
                    <a:pt x="379535" y="71964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7616" y="3945628"/>
              <a:ext cx="1058545" cy="934085"/>
            </a:xfrm>
            <a:custGeom>
              <a:avLst/>
              <a:gdLst/>
              <a:ahLst/>
              <a:cxnLst/>
              <a:rect l="l" t="t" r="r" b="b"/>
              <a:pathLst>
                <a:path w="1058545" h="934085">
                  <a:moveTo>
                    <a:pt x="823283" y="933486"/>
                  </a:moveTo>
                  <a:lnTo>
                    <a:pt x="834893" y="924341"/>
                  </a:lnTo>
                  <a:lnTo>
                    <a:pt x="846677" y="915332"/>
                  </a:lnTo>
                  <a:lnTo>
                    <a:pt x="858113" y="906050"/>
                  </a:lnTo>
                  <a:lnTo>
                    <a:pt x="889615" y="869091"/>
                  </a:lnTo>
                  <a:lnTo>
                    <a:pt x="909919" y="835775"/>
                  </a:lnTo>
                  <a:lnTo>
                    <a:pt x="942155" y="775837"/>
                  </a:lnTo>
                  <a:lnTo>
                    <a:pt x="967096" y="747345"/>
                  </a:lnTo>
                  <a:lnTo>
                    <a:pt x="998596" y="707246"/>
                  </a:lnTo>
                  <a:lnTo>
                    <a:pt x="1014642" y="669878"/>
                  </a:lnTo>
                  <a:lnTo>
                    <a:pt x="1026102" y="611496"/>
                  </a:lnTo>
                  <a:lnTo>
                    <a:pt x="1033507" y="567006"/>
                  </a:lnTo>
                  <a:lnTo>
                    <a:pt x="1043841" y="508358"/>
                  </a:lnTo>
                  <a:lnTo>
                    <a:pt x="1058462" y="432586"/>
                  </a:lnTo>
                  <a:lnTo>
                    <a:pt x="1057515" y="421419"/>
                  </a:lnTo>
                  <a:lnTo>
                    <a:pt x="1052258" y="410094"/>
                  </a:lnTo>
                  <a:lnTo>
                    <a:pt x="1045772" y="398651"/>
                  </a:lnTo>
                  <a:lnTo>
                    <a:pt x="1041136" y="387129"/>
                  </a:lnTo>
                  <a:lnTo>
                    <a:pt x="1039523" y="377005"/>
                  </a:lnTo>
                  <a:lnTo>
                    <a:pt x="1038967" y="366884"/>
                  </a:lnTo>
                  <a:lnTo>
                    <a:pt x="1038834" y="356766"/>
                  </a:lnTo>
                  <a:lnTo>
                    <a:pt x="1038489" y="346647"/>
                  </a:lnTo>
                  <a:lnTo>
                    <a:pt x="1016562" y="292177"/>
                  </a:lnTo>
                  <a:lnTo>
                    <a:pt x="1006694" y="268594"/>
                  </a:lnTo>
                  <a:lnTo>
                    <a:pt x="1003400" y="251189"/>
                  </a:lnTo>
                  <a:lnTo>
                    <a:pt x="1001191" y="215252"/>
                  </a:lnTo>
                  <a:lnTo>
                    <a:pt x="992946" y="202722"/>
                  </a:lnTo>
                  <a:lnTo>
                    <a:pt x="984539" y="190245"/>
                  </a:lnTo>
                  <a:lnTo>
                    <a:pt x="976456" y="177663"/>
                  </a:lnTo>
                  <a:lnTo>
                    <a:pt x="969188" y="164823"/>
                  </a:lnTo>
                  <a:lnTo>
                    <a:pt x="964553" y="153505"/>
                  </a:lnTo>
                  <a:lnTo>
                    <a:pt x="961078" y="141919"/>
                  </a:lnTo>
                  <a:lnTo>
                    <a:pt x="957327" y="130421"/>
                  </a:lnTo>
                  <a:lnTo>
                    <a:pt x="951862" y="119367"/>
                  </a:lnTo>
                  <a:lnTo>
                    <a:pt x="944098" y="109119"/>
                  </a:lnTo>
                  <a:lnTo>
                    <a:pt x="934957" y="99537"/>
                  </a:lnTo>
                  <a:lnTo>
                    <a:pt x="925264" y="90222"/>
                  </a:lnTo>
                  <a:lnTo>
                    <a:pt x="915848" y="80773"/>
                  </a:lnTo>
                  <a:lnTo>
                    <a:pt x="868122" y="67021"/>
                  </a:lnTo>
                  <a:lnTo>
                    <a:pt x="820443" y="53066"/>
                  </a:lnTo>
                  <a:lnTo>
                    <a:pt x="772741" y="39212"/>
                  </a:lnTo>
                  <a:lnTo>
                    <a:pt x="724943" y="25765"/>
                  </a:lnTo>
                  <a:lnTo>
                    <a:pt x="676980" y="13031"/>
                  </a:lnTo>
                  <a:lnTo>
                    <a:pt x="638298" y="3839"/>
                  </a:lnTo>
                  <a:lnTo>
                    <a:pt x="599577" y="0"/>
                  </a:lnTo>
                  <a:lnTo>
                    <a:pt x="572956" y="2289"/>
                  </a:lnTo>
                  <a:lnTo>
                    <a:pt x="546993" y="6897"/>
                  </a:lnTo>
                  <a:lnTo>
                    <a:pt x="521294" y="12432"/>
                  </a:lnTo>
                  <a:lnTo>
                    <a:pt x="495463" y="17502"/>
                  </a:lnTo>
                  <a:lnTo>
                    <a:pt x="391349" y="35005"/>
                  </a:lnTo>
                  <a:lnTo>
                    <a:pt x="377835" y="36405"/>
                  </a:lnTo>
                  <a:lnTo>
                    <a:pt x="363987" y="37280"/>
                  </a:lnTo>
                  <a:lnTo>
                    <a:pt x="350806" y="39205"/>
                  </a:lnTo>
                  <a:lnTo>
                    <a:pt x="339292" y="43757"/>
                  </a:lnTo>
                  <a:lnTo>
                    <a:pt x="329114" y="50347"/>
                  </a:lnTo>
                  <a:lnTo>
                    <a:pt x="319048" y="57070"/>
                  </a:lnTo>
                  <a:lnTo>
                    <a:pt x="308757" y="63527"/>
                  </a:lnTo>
                  <a:lnTo>
                    <a:pt x="297903" y="69319"/>
                  </a:lnTo>
                  <a:lnTo>
                    <a:pt x="283813" y="74484"/>
                  </a:lnTo>
                  <a:lnTo>
                    <a:pt x="268892" y="78540"/>
                  </a:lnTo>
                  <a:lnTo>
                    <a:pt x="254460" y="83133"/>
                  </a:lnTo>
                  <a:lnTo>
                    <a:pt x="241837" y="89907"/>
                  </a:lnTo>
                  <a:lnTo>
                    <a:pt x="226536" y="103640"/>
                  </a:lnTo>
                  <a:lnTo>
                    <a:pt x="213397" y="119078"/>
                  </a:lnTo>
                  <a:lnTo>
                    <a:pt x="201122" y="135198"/>
                  </a:lnTo>
                  <a:lnTo>
                    <a:pt x="188416" y="150976"/>
                  </a:lnTo>
                  <a:lnTo>
                    <a:pt x="134995" y="212046"/>
                  </a:lnTo>
                  <a:lnTo>
                    <a:pt x="128075" y="219536"/>
                  </a:lnTo>
                  <a:lnTo>
                    <a:pt x="120994" y="226929"/>
                  </a:lnTo>
                  <a:lnTo>
                    <a:pt x="114235" y="234515"/>
                  </a:lnTo>
                  <a:lnTo>
                    <a:pt x="108285" y="242582"/>
                  </a:lnTo>
                  <a:lnTo>
                    <a:pt x="73554" y="296790"/>
                  </a:lnTo>
                  <a:lnTo>
                    <a:pt x="58063" y="349656"/>
                  </a:lnTo>
                  <a:lnTo>
                    <a:pt x="41792" y="402315"/>
                  </a:lnTo>
                  <a:lnTo>
                    <a:pt x="25911" y="455078"/>
                  </a:lnTo>
                  <a:lnTo>
                    <a:pt x="11590" y="508256"/>
                  </a:lnTo>
                  <a:lnTo>
                    <a:pt x="0" y="562161"/>
                  </a:lnTo>
                  <a:lnTo>
                    <a:pt x="1071" y="573357"/>
                  </a:lnTo>
                  <a:lnTo>
                    <a:pt x="6314" y="584679"/>
                  </a:lnTo>
                  <a:lnTo>
                    <a:pt x="12731" y="596105"/>
                  </a:lnTo>
                  <a:lnTo>
                    <a:pt x="17325" y="607617"/>
                  </a:lnTo>
                  <a:lnTo>
                    <a:pt x="18939" y="617742"/>
                  </a:lnTo>
                  <a:lnTo>
                    <a:pt x="19495" y="627862"/>
                  </a:lnTo>
                  <a:lnTo>
                    <a:pt x="19627" y="637980"/>
                  </a:lnTo>
                  <a:lnTo>
                    <a:pt x="19972" y="648099"/>
                  </a:lnTo>
                  <a:lnTo>
                    <a:pt x="26882" y="671471"/>
                  </a:lnTo>
                  <a:lnTo>
                    <a:pt x="32624" y="695271"/>
                  </a:lnTo>
                  <a:lnTo>
                    <a:pt x="40703" y="718214"/>
                  </a:lnTo>
                  <a:lnTo>
                    <a:pt x="54622" y="739012"/>
                  </a:lnTo>
                  <a:lnTo>
                    <a:pt x="91215" y="779273"/>
                  </a:lnTo>
                  <a:lnTo>
                    <a:pt x="109442" y="800255"/>
                  </a:lnTo>
                  <a:lnTo>
                    <a:pt x="120577" y="811501"/>
                  </a:lnTo>
                  <a:lnTo>
                    <a:pt x="135897" y="822554"/>
                  </a:lnTo>
                  <a:lnTo>
                    <a:pt x="166677" y="842956"/>
                  </a:lnTo>
                  <a:lnTo>
                    <a:pt x="213778" y="856937"/>
                  </a:lnTo>
                  <a:lnTo>
                    <a:pt x="260820" y="871163"/>
                  </a:lnTo>
                  <a:lnTo>
                    <a:pt x="307862" y="885389"/>
                  </a:lnTo>
                  <a:lnTo>
                    <a:pt x="354963" y="899370"/>
                  </a:lnTo>
                  <a:lnTo>
                    <a:pt x="402183" y="912861"/>
                  </a:lnTo>
                  <a:lnTo>
                    <a:pt x="449580" y="925619"/>
                  </a:lnTo>
                  <a:lnTo>
                    <a:pt x="485704" y="929173"/>
                  </a:lnTo>
                  <a:lnTo>
                    <a:pt x="497627" y="928704"/>
                  </a:lnTo>
                  <a:lnTo>
                    <a:pt x="510887" y="927318"/>
                  </a:lnTo>
                  <a:lnTo>
                    <a:pt x="523874" y="925041"/>
                  </a:lnTo>
                  <a:lnTo>
                    <a:pt x="536752" y="922407"/>
                  </a:lnTo>
                  <a:lnTo>
                    <a:pt x="549684" y="919952"/>
                  </a:lnTo>
                  <a:lnTo>
                    <a:pt x="579090" y="922148"/>
                  </a:lnTo>
                  <a:lnTo>
                    <a:pt x="600326" y="923017"/>
                  </a:lnTo>
                  <a:lnTo>
                    <a:pt x="621266" y="920937"/>
                  </a:lnTo>
                  <a:lnTo>
                    <a:pt x="649786" y="914285"/>
                  </a:lnTo>
                  <a:lnTo>
                    <a:pt x="664012" y="909491"/>
                  </a:lnTo>
                  <a:lnTo>
                    <a:pt x="677711" y="903770"/>
                  </a:lnTo>
                  <a:lnTo>
                    <a:pt x="691464" y="898160"/>
                  </a:lnTo>
                  <a:lnTo>
                    <a:pt x="705854" y="893697"/>
                  </a:lnTo>
                  <a:lnTo>
                    <a:pt x="736368" y="887574"/>
                  </a:lnTo>
                  <a:lnTo>
                    <a:pt x="770574" y="881934"/>
                  </a:lnTo>
                  <a:lnTo>
                    <a:pt x="798448" y="877800"/>
                  </a:lnTo>
                  <a:lnTo>
                    <a:pt x="809967" y="876194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86439" y="1832592"/>
            <a:ext cx="906780" cy="2036445"/>
            <a:chOff x="2686439" y="1832592"/>
            <a:chExt cx="906780" cy="2036445"/>
          </a:xfrm>
        </p:grpSpPr>
        <p:sp>
          <p:nvSpPr>
            <p:cNvPr id="35" name="object 35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15014" y="1861167"/>
              <a:ext cx="849630" cy="970915"/>
            </a:xfrm>
            <a:custGeom>
              <a:avLst/>
              <a:gdLst/>
              <a:ahLst/>
              <a:cxnLst/>
              <a:rect l="l" t="t" r="r" b="b"/>
              <a:pathLst>
                <a:path w="849629" h="970914">
                  <a:moveTo>
                    <a:pt x="849069" y="516722"/>
                  </a:moveTo>
                  <a:lnTo>
                    <a:pt x="834566" y="476720"/>
                  </a:lnTo>
                  <a:lnTo>
                    <a:pt x="818240" y="434068"/>
                  </a:lnTo>
                  <a:lnTo>
                    <a:pt x="800117" y="393598"/>
                  </a:lnTo>
                  <a:lnTo>
                    <a:pt x="780225" y="360140"/>
                  </a:lnTo>
                  <a:lnTo>
                    <a:pt x="756821" y="329401"/>
                  </a:lnTo>
                  <a:lnTo>
                    <a:pt x="745290" y="313815"/>
                  </a:lnTo>
                  <a:lnTo>
                    <a:pt x="734330" y="297507"/>
                  </a:lnTo>
                  <a:lnTo>
                    <a:pt x="728417" y="285882"/>
                  </a:lnTo>
                  <a:lnTo>
                    <a:pt x="723382" y="273309"/>
                  </a:lnTo>
                  <a:lnTo>
                    <a:pt x="718083" y="261091"/>
                  </a:lnTo>
                  <a:lnTo>
                    <a:pt x="711381" y="250532"/>
                  </a:lnTo>
                  <a:lnTo>
                    <a:pt x="694611" y="234032"/>
                  </a:lnTo>
                  <a:lnTo>
                    <a:pt x="676489" y="219902"/>
                  </a:lnTo>
                  <a:lnTo>
                    <a:pt x="658603" y="205428"/>
                  </a:lnTo>
                  <a:lnTo>
                    <a:pt x="642538" y="187899"/>
                  </a:lnTo>
                  <a:lnTo>
                    <a:pt x="620657" y="156558"/>
                  </a:lnTo>
                  <a:lnTo>
                    <a:pt x="610682" y="143088"/>
                  </a:lnTo>
                  <a:lnTo>
                    <a:pt x="599424" y="136365"/>
                  </a:lnTo>
                  <a:lnTo>
                    <a:pt x="573695" y="125266"/>
                  </a:lnTo>
                  <a:lnTo>
                    <a:pt x="546311" y="100139"/>
                  </a:lnTo>
                  <a:lnTo>
                    <a:pt x="541818" y="100360"/>
                  </a:lnTo>
                  <a:lnTo>
                    <a:pt x="531041" y="95241"/>
                  </a:lnTo>
                  <a:lnTo>
                    <a:pt x="504852" y="78291"/>
                  </a:lnTo>
                  <a:lnTo>
                    <a:pt x="496004" y="71031"/>
                  </a:lnTo>
                  <a:lnTo>
                    <a:pt x="487641" y="62633"/>
                  </a:lnTo>
                  <a:lnTo>
                    <a:pt x="479277" y="54235"/>
                  </a:lnTo>
                  <a:lnTo>
                    <a:pt x="470430" y="46974"/>
                  </a:lnTo>
                  <a:lnTo>
                    <a:pt x="448705" y="35788"/>
                  </a:lnTo>
                  <a:lnTo>
                    <a:pt x="424518" y="27955"/>
                  </a:lnTo>
                  <a:lnTo>
                    <a:pt x="400339" y="21804"/>
                  </a:lnTo>
                  <a:lnTo>
                    <a:pt x="378638" y="15658"/>
                  </a:lnTo>
                  <a:lnTo>
                    <a:pt x="369923" y="12257"/>
                  </a:lnTo>
                  <a:lnTo>
                    <a:pt x="361330" y="8285"/>
                  </a:lnTo>
                  <a:lnTo>
                    <a:pt x="352785" y="4085"/>
                  </a:lnTo>
                  <a:lnTo>
                    <a:pt x="344216" y="0"/>
                  </a:lnTo>
                  <a:lnTo>
                    <a:pt x="321232" y="3590"/>
                  </a:lnTo>
                  <a:lnTo>
                    <a:pt x="298224" y="6963"/>
                  </a:lnTo>
                  <a:lnTo>
                    <a:pt x="275264" y="10770"/>
                  </a:lnTo>
                  <a:lnTo>
                    <a:pt x="232331" y="22751"/>
                  </a:lnTo>
                  <a:lnTo>
                    <a:pt x="200637" y="46037"/>
                  </a:lnTo>
                  <a:lnTo>
                    <a:pt x="154855" y="90852"/>
                  </a:lnTo>
                  <a:lnTo>
                    <a:pt x="135779" y="110620"/>
                  </a:lnTo>
                  <a:lnTo>
                    <a:pt x="136485" y="110518"/>
                  </a:lnTo>
                  <a:lnTo>
                    <a:pt x="138059" y="109324"/>
                  </a:lnTo>
                  <a:lnTo>
                    <a:pt x="136028" y="111211"/>
                  </a:lnTo>
                  <a:lnTo>
                    <a:pt x="125921" y="120353"/>
                  </a:lnTo>
                  <a:lnTo>
                    <a:pt x="103265" y="140924"/>
                  </a:lnTo>
                  <a:lnTo>
                    <a:pt x="97694" y="152837"/>
                  </a:lnTo>
                  <a:lnTo>
                    <a:pt x="92233" y="164862"/>
                  </a:lnTo>
                  <a:lnTo>
                    <a:pt x="86551" y="176662"/>
                  </a:lnTo>
                  <a:lnTo>
                    <a:pt x="80317" y="187899"/>
                  </a:lnTo>
                  <a:lnTo>
                    <a:pt x="71664" y="199694"/>
                  </a:lnTo>
                  <a:lnTo>
                    <a:pt x="62165" y="210507"/>
                  </a:lnTo>
                  <a:lnTo>
                    <a:pt x="53137" y="221760"/>
                  </a:lnTo>
                  <a:lnTo>
                    <a:pt x="45895" y="234874"/>
                  </a:lnTo>
                  <a:lnTo>
                    <a:pt x="38429" y="257324"/>
                  </a:lnTo>
                  <a:lnTo>
                    <a:pt x="32885" y="280926"/>
                  </a:lnTo>
                  <a:lnTo>
                    <a:pt x="28108" y="304990"/>
                  </a:lnTo>
                  <a:lnTo>
                    <a:pt x="22948" y="328824"/>
                  </a:lnTo>
                  <a:lnTo>
                    <a:pt x="11474" y="375799"/>
                  </a:lnTo>
                  <a:lnTo>
                    <a:pt x="0" y="422774"/>
                  </a:lnTo>
                  <a:lnTo>
                    <a:pt x="1853" y="476069"/>
                  </a:lnTo>
                  <a:lnTo>
                    <a:pt x="3265" y="529421"/>
                  </a:lnTo>
                  <a:lnTo>
                    <a:pt x="4897" y="582744"/>
                  </a:lnTo>
                  <a:lnTo>
                    <a:pt x="7413" y="635954"/>
                  </a:lnTo>
                  <a:lnTo>
                    <a:pt x="11474" y="688964"/>
                  </a:lnTo>
                  <a:lnTo>
                    <a:pt x="16573" y="741347"/>
                  </a:lnTo>
                  <a:lnTo>
                    <a:pt x="34421" y="782914"/>
                  </a:lnTo>
                  <a:lnTo>
                    <a:pt x="69701" y="815112"/>
                  </a:lnTo>
                  <a:lnTo>
                    <a:pt x="92824" y="836389"/>
                  </a:lnTo>
                  <a:lnTo>
                    <a:pt x="149160" y="876863"/>
                  </a:lnTo>
                  <a:lnTo>
                    <a:pt x="184161" y="908729"/>
                  </a:lnTo>
                  <a:lnTo>
                    <a:pt x="193792" y="912406"/>
                  </a:lnTo>
                  <a:lnTo>
                    <a:pt x="229478" y="923838"/>
                  </a:lnTo>
                  <a:lnTo>
                    <a:pt x="237881" y="932205"/>
                  </a:lnTo>
                  <a:lnTo>
                    <a:pt x="246149" y="940933"/>
                  </a:lnTo>
                  <a:lnTo>
                    <a:pt x="254687" y="948942"/>
                  </a:lnTo>
                  <a:lnTo>
                    <a:pt x="292119" y="966488"/>
                  </a:lnTo>
                  <a:lnTo>
                    <a:pt x="321269" y="970813"/>
                  </a:lnTo>
                  <a:lnTo>
                    <a:pt x="374838" y="970015"/>
                  </a:lnTo>
                  <a:lnTo>
                    <a:pt x="428389" y="967913"/>
                  </a:lnTo>
                  <a:lnTo>
                    <a:pt x="481929" y="964941"/>
                  </a:lnTo>
                  <a:lnTo>
                    <a:pt x="535463" y="961534"/>
                  </a:lnTo>
                  <a:lnTo>
                    <a:pt x="588998" y="958127"/>
                  </a:lnTo>
                  <a:lnTo>
                    <a:pt x="642538" y="955155"/>
                  </a:lnTo>
                  <a:lnTo>
                    <a:pt x="660571" y="949140"/>
                  </a:lnTo>
                  <a:lnTo>
                    <a:pt x="679151" y="944335"/>
                  </a:lnTo>
                  <a:lnTo>
                    <a:pt x="696636" y="937111"/>
                  </a:lnTo>
                  <a:lnTo>
                    <a:pt x="711381" y="923838"/>
                  </a:lnTo>
                  <a:lnTo>
                    <a:pt x="742627" y="881978"/>
                  </a:lnTo>
                  <a:lnTo>
                    <a:pt x="761010" y="858260"/>
                  </a:lnTo>
                  <a:lnTo>
                    <a:pt x="787613" y="815010"/>
                  </a:lnTo>
                  <a:lnTo>
                    <a:pt x="807189" y="767229"/>
                  </a:lnTo>
                  <a:lnTo>
                    <a:pt x="811969" y="751527"/>
                  </a:lnTo>
                  <a:lnTo>
                    <a:pt x="815220" y="735860"/>
                  </a:lnTo>
                  <a:lnTo>
                    <a:pt x="814647" y="720280"/>
                  </a:lnTo>
                  <a:lnTo>
                    <a:pt x="808849" y="706350"/>
                  </a:lnTo>
                  <a:lnTo>
                    <a:pt x="799660" y="695187"/>
                  </a:lnTo>
                  <a:lnTo>
                    <a:pt x="789359" y="684828"/>
                  </a:lnTo>
                  <a:lnTo>
                    <a:pt x="780225" y="673305"/>
                  </a:lnTo>
                  <a:lnTo>
                    <a:pt x="773991" y="662068"/>
                  </a:lnTo>
                  <a:lnTo>
                    <a:pt x="768309" y="650269"/>
                  </a:lnTo>
                  <a:lnTo>
                    <a:pt x="762848" y="638244"/>
                  </a:lnTo>
                  <a:lnTo>
                    <a:pt x="757277" y="626331"/>
                  </a:lnTo>
                  <a:lnTo>
                    <a:pt x="751655" y="597085"/>
                  </a:lnTo>
                  <a:lnTo>
                    <a:pt x="749885" y="583371"/>
                  </a:lnTo>
                  <a:lnTo>
                    <a:pt x="746074" y="579394"/>
                  </a:lnTo>
                  <a:lnTo>
                    <a:pt x="734330" y="579356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79397" y="3787089"/>
            <a:ext cx="488950" cy="487045"/>
          </a:xfrm>
          <a:custGeom>
            <a:avLst/>
            <a:gdLst/>
            <a:ahLst/>
            <a:cxnLst/>
            <a:rect l="l" t="t" r="r" b="b"/>
            <a:pathLst>
              <a:path w="488950" h="487045">
                <a:moveTo>
                  <a:pt x="488359" y="486431"/>
                </a:moveTo>
                <a:lnTo>
                  <a:pt x="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581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4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Cambria Math"/>
              <a:cs typeface="Cambria Math"/>
            </a:endParaRPr>
          </a:p>
          <a:p>
            <a:pPr marL="317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0"/>
            <a:ext cx="3554729" cy="3594735"/>
            <a:chOff x="687431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1567238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425" y="1156385"/>
              <a:ext cx="3554729" cy="3594735"/>
            </a:xfrm>
            <a:custGeom>
              <a:avLst/>
              <a:gdLst/>
              <a:ahLst/>
              <a:cxnLst/>
              <a:rect l="l" t="t" r="r" b="b"/>
              <a:pathLst>
                <a:path w="3554729" h="3594735">
                  <a:moveTo>
                    <a:pt x="555447" y="3314954"/>
                  </a:moveTo>
                  <a:lnTo>
                    <a:pt x="551802" y="3269577"/>
                  </a:lnTo>
                  <a:lnTo>
                    <a:pt x="541286" y="3226524"/>
                  </a:lnTo>
                  <a:lnTo>
                    <a:pt x="524446" y="3186392"/>
                  </a:lnTo>
                  <a:lnTo>
                    <a:pt x="501853" y="3149739"/>
                  </a:lnTo>
                  <a:lnTo>
                    <a:pt x="474103" y="3117138"/>
                  </a:lnTo>
                  <a:lnTo>
                    <a:pt x="441744" y="3089173"/>
                  </a:lnTo>
                  <a:lnTo>
                    <a:pt x="405345" y="3066427"/>
                  </a:lnTo>
                  <a:lnTo>
                    <a:pt x="365506" y="3049460"/>
                  </a:lnTo>
                  <a:lnTo>
                    <a:pt x="322770" y="3038868"/>
                  </a:lnTo>
                  <a:lnTo>
                    <a:pt x="277723" y="3035198"/>
                  </a:lnTo>
                  <a:lnTo>
                    <a:pt x="232676" y="3038868"/>
                  </a:lnTo>
                  <a:lnTo>
                    <a:pt x="189941" y="3049460"/>
                  </a:lnTo>
                  <a:lnTo>
                    <a:pt x="150088" y="3066427"/>
                  </a:lnTo>
                  <a:lnTo>
                    <a:pt x="113703" y="3089173"/>
                  </a:lnTo>
                  <a:lnTo>
                    <a:pt x="81343" y="3117138"/>
                  </a:lnTo>
                  <a:lnTo>
                    <a:pt x="53581" y="3149739"/>
                  </a:lnTo>
                  <a:lnTo>
                    <a:pt x="31000" y="3186392"/>
                  </a:lnTo>
                  <a:lnTo>
                    <a:pt x="14160" y="3226524"/>
                  </a:lnTo>
                  <a:lnTo>
                    <a:pt x="3632" y="3269577"/>
                  </a:lnTo>
                  <a:lnTo>
                    <a:pt x="0" y="3314954"/>
                  </a:lnTo>
                  <a:lnTo>
                    <a:pt x="3632" y="3360331"/>
                  </a:lnTo>
                  <a:lnTo>
                    <a:pt x="14160" y="3403371"/>
                  </a:lnTo>
                  <a:lnTo>
                    <a:pt x="31000" y="3443503"/>
                  </a:lnTo>
                  <a:lnTo>
                    <a:pt x="53581" y="3480168"/>
                  </a:lnTo>
                  <a:lnTo>
                    <a:pt x="81343" y="3512756"/>
                  </a:lnTo>
                  <a:lnTo>
                    <a:pt x="113703" y="3540722"/>
                  </a:lnTo>
                  <a:lnTo>
                    <a:pt x="150088" y="3563467"/>
                  </a:lnTo>
                  <a:lnTo>
                    <a:pt x="189941" y="3580434"/>
                  </a:lnTo>
                  <a:lnTo>
                    <a:pt x="232676" y="3591039"/>
                  </a:lnTo>
                  <a:lnTo>
                    <a:pt x="277723" y="3594697"/>
                  </a:lnTo>
                  <a:lnTo>
                    <a:pt x="322770" y="3591039"/>
                  </a:lnTo>
                  <a:lnTo>
                    <a:pt x="365506" y="3580434"/>
                  </a:lnTo>
                  <a:lnTo>
                    <a:pt x="405345" y="3563467"/>
                  </a:lnTo>
                  <a:lnTo>
                    <a:pt x="441744" y="3540722"/>
                  </a:lnTo>
                  <a:lnTo>
                    <a:pt x="474103" y="3512756"/>
                  </a:lnTo>
                  <a:lnTo>
                    <a:pt x="501853" y="3480168"/>
                  </a:lnTo>
                  <a:lnTo>
                    <a:pt x="524446" y="3443503"/>
                  </a:lnTo>
                  <a:lnTo>
                    <a:pt x="541286" y="3403371"/>
                  </a:lnTo>
                  <a:lnTo>
                    <a:pt x="551802" y="3360331"/>
                  </a:lnTo>
                  <a:lnTo>
                    <a:pt x="555447" y="3314954"/>
                  </a:lnTo>
                  <a:close/>
                </a:path>
                <a:path w="3554729" h="3594735">
                  <a:moveTo>
                    <a:pt x="3554425" y="279742"/>
                  </a:moveTo>
                  <a:lnTo>
                    <a:pt x="3550793" y="234365"/>
                  </a:lnTo>
                  <a:lnTo>
                    <a:pt x="3540264" y="191325"/>
                  </a:lnTo>
                  <a:lnTo>
                    <a:pt x="3523424" y="151193"/>
                  </a:lnTo>
                  <a:lnTo>
                    <a:pt x="3500844" y="114528"/>
                  </a:lnTo>
                  <a:lnTo>
                    <a:pt x="3473081" y="81940"/>
                  </a:lnTo>
                  <a:lnTo>
                    <a:pt x="3440722" y="53975"/>
                  </a:lnTo>
                  <a:lnTo>
                    <a:pt x="3404336" y="31229"/>
                  </a:lnTo>
                  <a:lnTo>
                    <a:pt x="3364484" y="14262"/>
                  </a:lnTo>
                  <a:lnTo>
                    <a:pt x="3321748" y="3657"/>
                  </a:lnTo>
                  <a:lnTo>
                    <a:pt x="3276701" y="0"/>
                  </a:lnTo>
                  <a:lnTo>
                    <a:pt x="3231654" y="3657"/>
                  </a:lnTo>
                  <a:lnTo>
                    <a:pt x="3188919" y="14262"/>
                  </a:lnTo>
                  <a:lnTo>
                    <a:pt x="3149066" y="31229"/>
                  </a:lnTo>
                  <a:lnTo>
                    <a:pt x="3112681" y="53975"/>
                  </a:lnTo>
                  <a:lnTo>
                    <a:pt x="3080321" y="81940"/>
                  </a:lnTo>
                  <a:lnTo>
                    <a:pt x="3052559" y="114528"/>
                  </a:lnTo>
                  <a:lnTo>
                    <a:pt x="3029978" y="151193"/>
                  </a:lnTo>
                  <a:lnTo>
                    <a:pt x="3013138" y="191325"/>
                  </a:lnTo>
                  <a:lnTo>
                    <a:pt x="3002610" y="234365"/>
                  </a:lnTo>
                  <a:lnTo>
                    <a:pt x="2998978" y="279742"/>
                  </a:lnTo>
                  <a:lnTo>
                    <a:pt x="3002610" y="325120"/>
                  </a:lnTo>
                  <a:lnTo>
                    <a:pt x="3013138" y="368173"/>
                  </a:lnTo>
                  <a:lnTo>
                    <a:pt x="3029978" y="408305"/>
                  </a:lnTo>
                  <a:lnTo>
                    <a:pt x="3052559" y="444957"/>
                  </a:lnTo>
                  <a:lnTo>
                    <a:pt x="3080321" y="477558"/>
                  </a:lnTo>
                  <a:lnTo>
                    <a:pt x="3112681" y="505523"/>
                  </a:lnTo>
                  <a:lnTo>
                    <a:pt x="3149066" y="528269"/>
                  </a:lnTo>
                  <a:lnTo>
                    <a:pt x="3188919" y="545236"/>
                  </a:lnTo>
                  <a:lnTo>
                    <a:pt x="3231654" y="555828"/>
                  </a:lnTo>
                  <a:lnTo>
                    <a:pt x="3276701" y="559485"/>
                  </a:lnTo>
                  <a:lnTo>
                    <a:pt x="3321748" y="555828"/>
                  </a:lnTo>
                  <a:lnTo>
                    <a:pt x="3364484" y="545236"/>
                  </a:lnTo>
                  <a:lnTo>
                    <a:pt x="3404336" y="528269"/>
                  </a:lnTo>
                  <a:lnTo>
                    <a:pt x="3440722" y="505523"/>
                  </a:lnTo>
                  <a:lnTo>
                    <a:pt x="3473081" y="477558"/>
                  </a:lnTo>
                  <a:lnTo>
                    <a:pt x="3500844" y="444957"/>
                  </a:lnTo>
                  <a:lnTo>
                    <a:pt x="3523424" y="408305"/>
                  </a:lnTo>
                  <a:lnTo>
                    <a:pt x="3540264" y="368173"/>
                  </a:lnTo>
                  <a:lnTo>
                    <a:pt x="3550793" y="325120"/>
                  </a:lnTo>
                  <a:lnTo>
                    <a:pt x="3554425" y="27974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0240" y="1023527"/>
            <a:ext cx="3893820" cy="4005579"/>
            <a:chOff x="430240" y="1023527"/>
            <a:chExt cx="3893820" cy="4005579"/>
          </a:xfrm>
        </p:grpSpPr>
        <p:sp>
          <p:nvSpPr>
            <p:cNvPr id="12" name="object 12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4134" y="1715872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37"/>
                  </a:lnTo>
                </a:path>
              </a:pathLst>
            </a:custGeom>
            <a:ln w="381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134" y="3688185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4">
                  <a:moveTo>
                    <a:pt x="0" y="0"/>
                  </a:moveTo>
                  <a:lnTo>
                    <a:pt x="0" y="503400"/>
                  </a:lnTo>
                </a:path>
              </a:pathLst>
            </a:custGeom>
            <a:ln w="381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240" y="1023527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3225" y="959953"/>
            <a:ext cx="3848100" cy="2019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7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94106" y="2073159"/>
            <a:ext cx="1702435" cy="2229485"/>
            <a:chOff x="2094106" y="2073159"/>
            <a:chExt cx="1702435" cy="2229485"/>
          </a:xfrm>
        </p:grpSpPr>
        <p:sp>
          <p:nvSpPr>
            <p:cNvPr id="26" name="object 26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05296" y="207315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11554" y="3103410"/>
            <a:ext cx="2209165" cy="58483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No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Calibri"/>
                <a:cs typeface="Calibri"/>
              </a:rPr>
              <a:t>violation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3854" y="1832592"/>
            <a:ext cx="2888615" cy="2919095"/>
            <a:chOff x="1353854" y="1832592"/>
            <a:chExt cx="2888615" cy="2919095"/>
          </a:xfrm>
        </p:grpSpPr>
        <p:sp>
          <p:nvSpPr>
            <p:cNvPr id="35" name="object 35"/>
            <p:cNvSpPr/>
            <p:nvPr/>
          </p:nvSpPr>
          <p:spPr>
            <a:xfrm>
              <a:off x="2715014" y="1861167"/>
              <a:ext cx="849630" cy="970915"/>
            </a:xfrm>
            <a:custGeom>
              <a:avLst/>
              <a:gdLst/>
              <a:ahLst/>
              <a:cxnLst/>
              <a:rect l="l" t="t" r="r" b="b"/>
              <a:pathLst>
                <a:path w="849629" h="970914">
                  <a:moveTo>
                    <a:pt x="849069" y="516722"/>
                  </a:moveTo>
                  <a:lnTo>
                    <a:pt x="834566" y="476720"/>
                  </a:lnTo>
                  <a:lnTo>
                    <a:pt x="818240" y="434068"/>
                  </a:lnTo>
                  <a:lnTo>
                    <a:pt x="800117" y="393598"/>
                  </a:lnTo>
                  <a:lnTo>
                    <a:pt x="780225" y="360140"/>
                  </a:lnTo>
                  <a:lnTo>
                    <a:pt x="756821" y="329401"/>
                  </a:lnTo>
                  <a:lnTo>
                    <a:pt x="745290" y="313815"/>
                  </a:lnTo>
                  <a:lnTo>
                    <a:pt x="734330" y="297507"/>
                  </a:lnTo>
                  <a:lnTo>
                    <a:pt x="728417" y="285882"/>
                  </a:lnTo>
                  <a:lnTo>
                    <a:pt x="723382" y="273309"/>
                  </a:lnTo>
                  <a:lnTo>
                    <a:pt x="718083" y="261091"/>
                  </a:lnTo>
                  <a:lnTo>
                    <a:pt x="711381" y="250532"/>
                  </a:lnTo>
                  <a:lnTo>
                    <a:pt x="694611" y="234032"/>
                  </a:lnTo>
                  <a:lnTo>
                    <a:pt x="676489" y="219902"/>
                  </a:lnTo>
                  <a:lnTo>
                    <a:pt x="658603" y="205428"/>
                  </a:lnTo>
                  <a:lnTo>
                    <a:pt x="642538" y="187899"/>
                  </a:lnTo>
                  <a:lnTo>
                    <a:pt x="620657" y="156558"/>
                  </a:lnTo>
                  <a:lnTo>
                    <a:pt x="610682" y="143088"/>
                  </a:lnTo>
                  <a:lnTo>
                    <a:pt x="599424" y="136365"/>
                  </a:lnTo>
                  <a:lnTo>
                    <a:pt x="573695" y="125266"/>
                  </a:lnTo>
                  <a:lnTo>
                    <a:pt x="546311" y="100139"/>
                  </a:lnTo>
                  <a:lnTo>
                    <a:pt x="541818" y="100360"/>
                  </a:lnTo>
                  <a:lnTo>
                    <a:pt x="531041" y="95241"/>
                  </a:lnTo>
                  <a:lnTo>
                    <a:pt x="504852" y="78291"/>
                  </a:lnTo>
                  <a:lnTo>
                    <a:pt x="496004" y="71031"/>
                  </a:lnTo>
                  <a:lnTo>
                    <a:pt x="487641" y="62633"/>
                  </a:lnTo>
                  <a:lnTo>
                    <a:pt x="479277" y="54235"/>
                  </a:lnTo>
                  <a:lnTo>
                    <a:pt x="470430" y="46974"/>
                  </a:lnTo>
                  <a:lnTo>
                    <a:pt x="448705" y="35788"/>
                  </a:lnTo>
                  <a:lnTo>
                    <a:pt x="424518" y="27955"/>
                  </a:lnTo>
                  <a:lnTo>
                    <a:pt x="400339" y="21804"/>
                  </a:lnTo>
                  <a:lnTo>
                    <a:pt x="378638" y="15658"/>
                  </a:lnTo>
                  <a:lnTo>
                    <a:pt x="369923" y="12257"/>
                  </a:lnTo>
                  <a:lnTo>
                    <a:pt x="361330" y="8285"/>
                  </a:lnTo>
                  <a:lnTo>
                    <a:pt x="352785" y="4085"/>
                  </a:lnTo>
                  <a:lnTo>
                    <a:pt x="344216" y="0"/>
                  </a:lnTo>
                  <a:lnTo>
                    <a:pt x="321232" y="3590"/>
                  </a:lnTo>
                  <a:lnTo>
                    <a:pt x="298224" y="6963"/>
                  </a:lnTo>
                  <a:lnTo>
                    <a:pt x="275264" y="10770"/>
                  </a:lnTo>
                  <a:lnTo>
                    <a:pt x="232331" y="22751"/>
                  </a:lnTo>
                  <a:lnTo>
                    <a:pt x="200637" y="46037"/>
                  </a:lnTo>
                  <a:lnTo>
                    <a:pt x="154855" y="90852"/>
                  </a:lnTo>
                  <a:lnTo>
                    <a:pt x="135779" y="110620"/>
                  </a:lnTo>
                  <a:lnTo>
                    <a:pt x="136485" y="110518"/>
                  </a:lnTo>
                  <a:lnTo>
                    <a:pt x="138059" y="109324"/>
                  </a:lnTo>
                  <a:lnTo>
                    <a:pt x="136028" y="111211"/>
                  </a:lnTo>
                  <a:lnTo>
                    <a:pt x="125921" y="120353"/>
                  </a:lnTo>
                  <a:lnTo>
                    <a:pt x="103265" y="140924"/>
                  </a:lnTo>
                  <a:lnTo>
                    <a:pt x="97694" y="152837"/>
                  </a:lnTo>
                  <a:lnTo>
                    <a:pt x="92233" y="164862"/>
                  </a:lnTo>
                  <a:lnTo>
                    <a:pt x="86551" y="176662"/>
                  </a:lnTo>
                  <a:lnTo>
                    <a:pt x="80317" y="187899"/>
                  </a:lnTo>
                  <a:lnTo>
                    <a:pt x="71664" y="199694"/>
                  </a:lnTo>
                  <a:lnTo>
                    <a:pt x="62165" y="210507"/>
                  </a:lnTo>
                  <a:lnTo>
                    <a:pt x="53137" y="221760"/>
                  </a:lnTo>
                  <a:lnTo>
                    <a:pt x="45895" y="234874"/>
                  </a:lnTo>
                  <a:lnTo>
                    <a:pt x="38429" y="257324"/>
                  </a:lnTo>
                  <a:lnTo>
                    <a:pt x="32885" y="280926"/>
                  </a:lnTo>
                  <a:lnTo>
                    <a:pt x="28108" y="304990"/>
                  </a:lnTo>
                  <a:lnTo>
                    <a:pt x="22948" y="328824"/>
                  </a:lnTo>
                  <a:lnTo>
                    <a:pt x="11474" y="375799"/>
                  </a:lnTo>
                  <a:lnTo>
                    <a:pt x="0" y="422774"/>
                  </a:lnTo>
                  <a:lnTo>
                    <a:pt x="1853" y="476069"/>
                  </a:lnTo>
                  <a:lnTo>
                    <a:pt x="3265" y="529421"/>
                  </a:lnTo>
                  <a:lnTo>
                    <a:pt x="4897" y="582744"/>
                  </a:lnTo>
                  <a:lnTo>
                    <a:pt x="7413" y="635954"/>
                  </a:lnTo>
                  <a:lnTo>
                    <a:pt x="11474" y="688964"/>
                  </a:lnTo>
                  <a:lnTo>
                    <a:pt x="16573" y="741347"/>
                  </a:lnTo>
                  <a:lnTo>
                    <a:pt x="34421" y="782914"/>
                  </a:lnTo>
                  <a:lnTo>
                    <a:pt x="69701" y="815112"/>
                  </a:lnTo>
                  <a:lnTo>
                    <a:pt x="92824" y="836389"/>
                  </a:lnTo>
                  <a:lnTo>
                    <a:pt x="149160" y="876863"/>
                  </a:lnTo>
                  <a:lnTo>
                    <a:pt x="184161" y="908729"/>
                  </a:lnTo>
                  <a:lnTo>
                    <a:pt x="193792" y="912406"/>
                  </a:lnTo>
                  <a:lnTo>
                    <a:pt x="229478" y="923838"/>
                  </a:lnTo>
                  <a:lnTo>
                    <a:pt x="237881" y="932205"/>
                  </a:lnTo>
                  <a:lnTo>
                    <a:pt x="246149" y="940933"/>
                  </a:lnTo>
                  <a:lnTo>
                    <a:pt x="254687" y="948942"/>
                  </a:lnTo>
                  <a:lnTo>
                    <a:pt x="292119" y="966488"/>
                  </a:lnTo>
                  <a:lnTo>
                    <a:pt x="321269" y="970813"/>
                  </a:lnTo>
                  <a:lnTo>
                    <a:pt x="374838" y="970015"/>
                  </a:lnTo>
                  <a:lnTo>
                    <a:pt x="428389" y="967913"/>
                  </a:lnTo>
                  <a:lnTo>
                    <a:pt x="481929" y="964941"/>
                  </a:lnTo>
                  <a:lnTo>
                    <a:pt x="535463" y="961534"/>
                  </a:lnTo>
                  <a:lnTo>
                    <a:pt x="588998" y="958127"/>
                  </a:lnTo>
                  <a:lnTo>
                    <a:pt x="642538" y="955155"/>
                  </a:lnTo>
                  <a:lnTo>
                    <a:pt x="660571" y="949140"/>
                  </a:lnTo>
                  <a:lnTo>
                    <a:pt x="679151" y="944335"/>
                  </a:lnTo>
                  <a:lnTo>
                    <a:pt x="696636" y="937111"/>
                  </a:lnTo>
                  <a:lnTo>
                    <a:pt x="711381" y="923838"/>
                  </a:lnTo>
                  <a:lnTo>
                    <a:pt x="742627" y="881978"/>
                  </a:lnTo>
                  <a:lnTo>
                    <a:pt x="761010" y="858260"/>
                  </a:lnTo>
                  <a:lnTo>
                    <a:pt x="787613" y="815010"/>
                  </a:lnTo>
                  <a:lnTo>
                    <a:pt x="807189" y="767229"/>
                  </a:lnTo>
                  <a:lnTo>
                    <a:pt x="811969" y="751527"/>
                  </a:lnTo>
                  <a:lnTo>
                    <a:pt x="815220" y="735860"/>
                  </a:lnTo>
                  <a:lnTo>
                    <a:pt x="814647" y="720280"/>
                  </a:lnTo>
                  <a:lnTo>
                    <a:pt x="808849" y="706350"/>
                  </a:lnTo>
                  <a:lnTo>
                    <a:pt x="799660" y="695187"/>
                  </a:lnTo>
                  <a:lnTo>
                    <a:pt x="789359" y="684828"/>
                  </a:lnTo>
                  <a:lnTo>
                    <a:pt x="780225" y="673305"/>
                  </a:lnTo>
                  <a:lnTo>
                    <a:pt x="773991" y="662068"/>
                  </a:lnTo>
                  <a:lnTo>
                    <a:pt x="768309" y="650269"/>
                  </a:lnTo>
                  <a:lnTo>
                    <a:pt x="762848" y="638244"/>
                  </a:lnTo>
                  <a:lnTo>
                    <a:pt x="757277" y="626331"/>
                  </a:lnTo>
                  <a:lnTo>
                    <a:pt x="751655" y="597085"/>
                  </a:lnTo>
                  <a:lnTo>
                    <a:pt x="749885" y="583371"/>
                  </a:lnTo>
                  <a:lnTo>
                    <a:pt x="746074" y="579394"/>
                  </a:lnTo>
                  <a:lnTo>
                    <a:pt x="734330" y="579356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429" y="3062554"/>
              <a:ext cx="862965" cy="971550"/>
            </a:xfrm>
            <a:custGeom>
              <a:avLst/>
              <a:gdLst/>
              <a:ahLst/>
              <a:cxnLst/>
              <a:rect l="l" t="t" r="r" b="b"/>
              <a:pathLst>
                <a:path w="862964" h="971550">
                  <a:moveTo>
                    <a:pt x="517549" y="0"/>
                  </a:moveTo>
                  <a:lnTo>
                    <a:pt x="465549" y="7863"/>
                  </a:lnTo>
                  <a:lnTo>
                    <a:pt x="413386" y="14972"/>
                  </a:lnTo>
                  <a:lnTo>
                    <a:pt x="361550" y="23591"/>
                  </a:lnTo>
                  <a:lnTo>
                    <a:pt x="310529" y="35982"/>
                  </a:lnTo>
                  <a:lnTo>
                    <a:pt x="300297" y="42043"/>
                  </a:lnTo>
                  <a:lnTo>
                    <a:pt x="292098" y="51648"/>
                  </a:lnTo>
                  <a:lnTo>
                    <a:pt x="284489" y="62416"/>
                  </a:lnTo>
                  <a:lnTo>
                    <a:pt x="276026" y="71964"/>
                  </a:lnTo>
                  <a:lnTo>
                    <a:pt x="245839" y="93668"/>
                  </a:lnTo>
                  <a:lnTo>
                    <a:pt x="225795" y="104037"/>
                  </a:lnTo>
                  <a:lnTo>
                    <a:pt x="204988" y="122358"/>
                  </a:lnTo>
                  <a:lnTo>
                    <a:pt x="172516" y="167916"/>
                  </a:lnTo>
                  <a:lnTo>
                    <a:pt x="166717" y="176879"/>
                  </a:lnTo>
                  <a:lnTo>
                    <a:pt x="160886" y="185821"/>
                  </a:lnTo>
                  <a:lnTo>
                    <a:pt x="155120" y="194805"/>
                  </a:lnTo>
                  <a:lnTo>
                    <a:pt x="149513" y="203898"/>
                  </a:lnTo>
                  <a:lnTo>
                    <a:pt x="140868" y="218881"/>
                  </a:lnTo>
                  <a:lnTo>
                    <a:pt x="132469" y="234023"/>
                  </a:lnTo>
                  <a:lnTo>
                    <a:pt x="123967" y="249095"/>
                  </a:lnTo>
                  <a:lnTo>
                    <a:pt x="115011" y="263869"/>
                  </a:lnTo>
                  <a:lnTo>
                    <a:pt x="106563" y="275998"/>
                  </a:lnTo>
                  <a:lnTo>
                    <a:pt x="97581" y="287737"/>
                  </a:lnTo>
                  <a:lnTo>
                    <a:pt x="88689" y="299536"/>
                  </a:lnTo>
                  <a:lnTo>
                    <a:pt x="80507" y="311845"/>
                  </a:lnTo>
                  <a:lnTo>
                    <a:pt x="59893" y="347061"/>
                  </a:lnTo>
                  <a:lnTo>
                    <a:pt x="53665" y="359846"/>
                  </a:lnTo>
                  <a:lnTo>
                    <a:pt x="55492" y="360655"/>
                  </a:lnTo>
                  <a:lnTo>
                    <a:pt x="59045" y="359947"/>
                  </a:lnTo>
                  <a:lnTo>
                    <a:pt x="57992" y="368177"/>
                  </a:lnTo>
                  <a:lnTo>
                    <a:pt x="46004" y="395803"/>
                  </a:lnTo>
                  <a:lnTo>
                    <a:pt x="40880" y="405178"/>
                  </a:lnTo>
                  <a:lnTo>
                    <a:pt x="35060" y="414131"/>
                  </a:lnTo>
                  <a:lnTo>
                    <a:pt x="28961" y="422916"/>
                  </a:lnTo>
                  <a:lnTo>
                    <a:pt x="23001" y="431785"/>
                  </a:lnTo>
                  <a:lnTo>
                    <a:pt x="20198" y="443799"/>
                  </a:lnTo>
                  <a:lnTo>
                    <a:pt x="17442" y="455826"/>
                  </a:lnTo>
                  <a:lnTo>
                    <a:pt x="14590" y="467827"/>
                  </a:lnTo>
                  <a:lnTo>
                    <a:pt x="11500" y="479761"/>
                  </a:lnTo>
                  <a:lnTo>
                    <a:pt x="8298" y="488734"/>
                  </a:lnTo>
                  <a:lnTo>
                    <a:pt x="4501" y="497570"/>
                  </a:lnTo>
                  <a:lnTo>
                    <a:pt x="1328" y="506497"/>
                  </a:lnTo>
                  <a:lnTo>
                    <a:pt x="0" y="515743"/>
                  </a:lnTo>
                  <a:lnTo>
                    <a:pt x="926" y="566794"/>
                  </a:lnTo>
                  <a:lnTo>
                    <a:pt x="3429" y="617808"/>
                  </a:lnTo>
                  <a:lnTo>
                    <a:pt x="7092" y="668764"/>
                  </a:lnTo>
                  <a:lnTo>
                    <a:pt x="11500" y="719642"/>
                  </a:lnTo>
                  <a:lnTo>
                    <a:pt x="21864" y="765004"/>
                  </a:lnTo>
                  <a:lnTo>
                    <a:pt x="46004" y="803600"/>
                  </a:lnTo>
                  <a:lnTo>
                    <a:pt x="72115" y="830359"/>
                  </a:lnTo>
                  <a:lnTo>
                    <a:pt x="80507" y="839582"/>
                  </a:lnTo>
                  <a:lnTo>
                    <a:pt x="89407" y="851347"/>
                  </a:lnTo>
                  <a:lnTo>
                    <a:pt x="97759" y="863570"/>
                  </a:lnTo>
                  <a:lnTo>
                    <a:pt x="106111" y="875793"/>
                  </a:lnTo>
                  <a:lnTo>
                    <a:pt x="146549" y="920877"/>
                  </a:lnTo>
                  <a:lnTo>
                    <a:pt x="184017" y="947528"/>
                  </a:lnTo>
                  <a:lnTo>
                    <a:pt x="226829" y="963374"/>
                  </a:lnTo>
                  <a:lnTo>
                    <a:pt x="253023" y="971517"/>
                  </a:lnTo>
                  <a:lnTo>
                    <a:pt x="304789" y="969739"/>
                  </a:lnTo>
                  <a:lnTo>
                    <a:pt x="356569" y="968227"/>
                  </a:lnTo>
                  <a:lnTo>
                    <a:pt x="408348" y="966714"/>
                  </a:lnTo>
                  <a:lnTo>
                    <a:pt x="460114" y="964937"/>
                  </a:lnTo>
                  <a:lnTo>
                    <a:pt x="511853" y="962628"/>
                  </a:lnTo>
                  <a:lnTo>
                    <a:pt x="563553" y="959522"/>
                  </a:lnTo>
                  <a:lnTo>
                    <a:pt x="621289" y="936038"/>
                  </a:lnTo>
                  <a:lnTo>
                    <a:pt x="667140" y="911714"/>
                  </a:lnTo>
                  <a:lnTo>
                    <a:pt x="690065" y="899552"/>
                  </a:lnTo>
                  <a:lnTo>
                    <a:pt x="701717" y="893825"/>
                  </a:lnTo>
                  <a:lnTo>
                    <a:pt x="713468" y="888279"/>
                  </a:lnTo>
                  <a:lnTo>
                    <a:pt x="725020" y="882372"/>
                  </a:lnTo>
                  <a:lnTo>
                    <a:pt x="736070" y="875564"/>
                  </a:lnTo>
                  <a:lnTo>
                    <a:pt x="805076" y="827588"/>
                  </a:lnTo>
                  <a:lnTo>
                    <a:pt x="811139" y="818769"/>
                  </a:lnTo>
                  <a:lnTo>
                    <a:pt x="817410" y="810067"/>
                  </a:lnTo>
                  <a:lnTo>
                    <a:pt x="835001" y="767997"/>
                  </a:lnTo>
                  <a:lnTo>
                    <a:pt x="845763" y="707387"/>
                  </a:lnTo>
                  <a:lnTo>
                    <a:pt x="852001" y="665188"/>
                  </a:lnTo>
                  <a:lnTo>
                    <a:pt x="857779" y="623229"/>
                  </a:lnTo>
                  <a:lnTo>
                    <a:pt x="862582" y="587707"/>
                  </a:lnTo>
                  <a:lnTo>
                    <a:pt x="860234" y="551656"/>
                  </a:lnTo>
                  <a:lnTo>
                    <a:pt x="858240" y="515560"/>
                  </a:lnTo>
                  <a:lnTo>
                    <a:pt x="851081" y="443779"/>
                  </a:lnTo>
                  <a:lnTo>
                    <a:pt x="841755" y="396347"/>
                  </a:lnTo>
                  <a:lnTo>
                    <a:pt x="822541" y="365429"/>
                  </a:lnTo>
                  <a:lnTo>
                    <a:pt x="805076" y="335832"/>
                  </a:lnTo>
                  <a:lnTo>
                    <a:pt x="796428" y="312961"/>
                  </a:lnTo>
                  <a:lnTo>
                    <a:pt x="793169" y="298108"/>
                  </a:lnTo>
                  <a:lnTo>
                    <a:pt x="787237" y="284126"/>
                  </a:lnTo>
                  <a:lnTo>
                    <a:pt x="770573" y="263869"/>
                  </a:lnTo>
                  <a:lnTo>
                    <a:pt x="762676" y="256945"/>
                  </a:lnTo>
                  <a:lnTo>
                    <a:pt x="753969" y="251051"/>
                  </a:lnTo>
                  <a:lnTo>
                    <a:pt x="744938" y="245568"/>
                  </a:lnTo>
                  <a:lnTo>
                    <a:pt x="736070" y="239880"/>
                  </a:lnTo>
                  <a:lnTo>
                    <a:pt x="730704" y="230533"/>
                  </a:lnTo>
                  <a:lnTo>
                    <a:pt x="725594" y="220951"/>
                  </a:lnTo>
                  <a:lnTo>
                    <a:pt x="719972" y="211838"/>
                  </a:lnTo>
                  <a:lnTo>
                    <a:pt x="683024" y="178107"/>
                  </a:lnTo>
                  <a:lnTo>
                    <a:pt x="638879" y="154003"/>
                  </a:lnTo>
                  <a:lnTo>
                    <a:pt x="609558" y="143928"/>
                  </a:lnTo>
                  <a:lnTo>
                    <a:pt x="601091" y="137630"/>
                  </a:lnTo>
                  <a:lnTo>
                    <a:pt x="534250" y="103043"/>
                  </a:lnTo>
                  <a:lnTo>
                    <a:pt x="479315" y="92108"/>
                  </a:lnTo>
                  <a:lnTo>
                    <a:pt x="437041" y="83958"/>
                  </a:lnTo>
                  <a:lnTo>
                    <a:pt x="408417" y="75957"/>
                  </a:lnTo>
                  <a:lnTo>
                    <a:pt x="402915" y="72515"/>
                  </a:lnTo>
                  <a:lnTo>
                    <a:pt x="400100" y="71796"/>
                  </a:lnTo>
                  <a:lnTo>
                    <a:pt x="379535" y="71964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37616" y="3945628"/>
            <a:ext cx="1058545" cy="934085"/>
          </a:xfrm>
          <a:custGeom>
            <a:avLst/>
            <a:gdLst/>
            <a:ahLst/>
            <a:cxnLst/>
            <a:rect l="l" t="t" r="r" b="b"/>
            <a:pathLst>
              <a:path w="1058545" h="934085">
                <a:moveTo>
                  <a:pt x="823283" y="933486"/>
                </a:moveTo>
                <a:lnTo>
                  <a:pt x="834893" y="924341"/>
                </a:lnTo>
                <a:lnTo>
                  <a:pt x="846677" y="915332"/>
                </a:lnTo>
                <a:lnTo>
                  <a:pt x="858113" y="906050"/>
                </a:lnTo>
                <a:lnTo>
                  <a:pt x="889615" y="869091"/>
                </a:lnTo>
                <a:lnTo>
                  <a:pt x="909919" y="835775"/>
                </a:lnTo>
                <a:lnTo>
                  <a:pt x="942155" y="775837"/>
                </a:lnTo>
                <a:lnTo>
                  <a:pt x="967096" y="747345"/>
                </a:lnTo>
                <a:lnTo>
                  <a:pt x="998596" y="707246"/>
                </a:lnTo>
                <a:lnTo>
                  <a:pt x="1014642" y="669878"/>
                </a:lnTo>
                <a:lnTo>
                  <a:pt x="1026102" y="611496"/>
                </a:lnTo>
                <a:lnTo>
                  <a:pt x="1033507" y="567006"/>
                </a:lnTo>
                <a:lnTo>
                  <a:pt x="1043841" y="508358"/>
                </a:lnTo>
                <a:lnTo>
                  <a:pt x="1058462" y="432586"/>
                </a:lnTo>
                <a:lnTo>
                  <a:pt x="1057515" y="421419"/>
                </a:lnTo>
                <a:lnTo>
                  <a:pt x="1052258" y="410094"/>
                </a:lnTo>
                <a:lnTo>
                  <a:pt x="1045772" y="398651"/>
                </a:lnTo>
                <a:lnTo>
                  <a:pt x="1041136" y="387129"/>
                </a:lnTo>
                <a:lnTo>
                  <a:pt x="1039523" y="377005"/>
                </a:lnTo>
                <a:lnTo>
                  <a:pt x="1038967" y="366884"/>
                </a:lnTo>
                <a:lnTo>
                  <a:pt x="1038834" y="356766"/>
                </a:lnTo>
                <a:lnTo>
                  <a:pt x="1038489" y="346647"/>
                </a:lnTo>
                <a:lnTo>
                  <a:pt x="1016562" y="292177"/>
                </a:lnTo>
                <a:lnTo>
                  <a:pt x="1006694" y="268594"/>
                </a:lnTo>
                <a:lnTo>
                  <a:pt x="1003400" y="251189"/>
                </a:lnTo>
                <a:lnTo>
                  <a:pt x="1001191" y="215252"/>
                </a:lnTo>
                <a:lnTo>
                  <a:pt x="992946" y="202722"/>
                </a:lnTo>
                <a:lnTo>
                  <a:pt x="984539" y="190245"/>
                </a:lnTo>
                <a:lnTo>
                  <a:pt x="976456" y="177663"/>
                </a:lnTo>
                <a:lnTo>
                  <a:pt x="969188" y="164823"/>
                </a:lnTo>
                <a:lnTo>
                  <a:pt x="964553" y="153505"/>
                </a:lnTo>
                <a:lnTo>
                  <a:pt x="961078" y="141919"/>
                </a:lnTo>
                <a:lnTo>
                  <a:pt x="957327" y="130421"/>
                </a:lnTo>
                <a:lnTo>
                  <a:pt x="951862" y="119367"/>
                </a:lnTo>
                <a:lnTo>
                  <a:pt x="944098" y="109119"/>
                </a:lnTo>
                <a:lnTo>
                  <a:pt x="934957" y="99537"/>
                </a:lnTo>
                <a:lnTo>
                  <a:pt x="925264" y="90222"/>
                </a:lnTo>
                <a:lnTo>
                  <a:pt x="915848" y="80773"/>
                </a:lnTo>
                <a:lnTo>
                  <a:pt x="868122" y="67021"/>
                </a:lnTo>
                <a:lnTo>
                  <a:pt x="820443" y="53066"/>
                </a:lnTo>
                <a:lnTo>
                  <a:pt x="772741" y="39212"/>
                </a:lnTo>
                <a:lnTo>
                  <a:pt x="724943" y="25765"/>
                </a:lnTo>
                <a:lnTo>
                  <a:pt x="676980" y="13031"/>
                </a:lnTo>
                <a:lnTo>
                  <a:pt x="638298" y="3839"/>
                </a:lnTo>
                <a:lnTo>
                  <a:pt x="599577" y="0"/>
                </a:lnTo>
                <a:lnTo>
                  <a:pt x="572956" y="2289"/>
                </a:lnTo>
                <a:lnTo>
                  <a:pt x="546993" y="6897"/>
                </a:lnTo>
                <a:lnTo>
                  <a:pt x="521294" y="12432"/>
                </a:lnTo>
                <a:lnTo>
                  <a:pt x="495463" y="17502"/>
                </a:lnTo>
                <a:lnTo>
                  <a:pt x="391349" y="35005"/>
                </a:lnTo>
                <a:lnTo>
                  <a:pt x="377835" y="36405"/>
                </a:lnTo>
                <a:lnTo>
                  <a:pt x="363987" y="37280"/>
                </a:lnTo>
                <a:lnTo>
                  <a:pt x="350806" y="39205"/>
                </a:lnTo>
                <a:lnTo>
                  <a:pt x="339292" y="43757"/>
                </a:lnTo>
                <a:lnTo>
                  <a:pt x="329114" y="50347"/>
                </a:lnTo>
                <a:lnTo>
                  <a:pt x="319048" y="57070"/>
                </a:lnTo>
                <a:lnTo>
                  <a:pt x="308757" y="63527"/>
                </a:lnTo>
                <a:lnTo>
                  <a:pt x="297903" y="69319"/>
                </a:lnTo>
                <a:lnTo>
                  <a:pt x="283813" y="74484"/>
                </a:lnTo>
                <a:lnTo>
                  <a:pt x="268892" y="78540"/>
                </a:lnTo>
                <a:lnTo>
                  <a:pt x="254460" y="83133"/>
                </a:lnTo>
                <a:lnTo>
                  <a:pt x="241837" y="89907"/>
                </a:lnTo>
                <a:lnTo>
                  <a:pt x="226536" y="103640"/>
                </a:lnTo>
                <a:lnTo>
                  <a:pt x="213397" y="119078"/>
                </a:lnTo>
                <a:lnTo>
                  <a:pt x="201122" y="135198"/>
                </a:lnTo>
                <a:lnTo>
                  <a:pt x="188416" y="150976"/>
                </a:lnTo>
                <a:lnTo>
                  <a:pt x="134995" y="212046"/>
                </a:lnTo>
                <a:lnTo>
                  <a:pt x="128075" y="219536"/>
                </a:lnTo>
                <a:lnTo>
                  <a:pt x="120994" y="226929"/>
                </a:lnTo>
                <a:lnTo>
                  <a:pt x="114235" y="234515"/>
                </a:lnTo>
                <a:lnTo>
                  <a:pt x="108285" y="242582"/>
                </a:lnTo>
                <a:lnTo>
                  <a:pt x="73554" y="296790"/>
                </a:lnTo>
                <a:lnTo>
                  <a:pt x="58063" y="349656"/>
                </a:lnTo>
                <a:lnTo>
                  <a:pt x="41792" y="402315"/>
                </a:lnTo>
                <a:lnTo>
                  <a:pt x="25911" y="455078"/>
                </a:lnTo>
                <a:lnTo>
                  <a:pt x="11590" y="508256"/>
                </a:lnTo>
                <a:lnTo>
                  <a:pt x="0" y="562161"/>
                </a:lnTo>
                <a:lnTo>
                  <a:pt x="1071" y="573357"/>
                </a:lnTo>
                <a:lnTo>
                  <a:pt x="6314" y="584679"/>
                </a:lnTo>
                <a:lnTo>
                  <a:pt x="12731" y="596105"/>
                </a:lnTo>
                <a:lnTo>
                  <a:pt x="17325" y="607617"/>
                </a:lnTo>
                <a:lnTo>
                  <a:pt x="18939" y="617742"/>
                </a:lnTo>
                <a:lnTo>
                  <a:pt x="19495" y="627862"/>
                </a:lnTo>
                <a:lnTo>
                  <a:pt x="19627" y="637980"/>
                </a:lnTo>
                <a:lnTo>
                  <a:pt x="19972" y="648099"/>
                </a:lnTo>
                <a:lnTo>
                  <a:pt x="26882" y="671471"/>
                </a:lnTo>
                <a:lnTo>
                  <a:pt x="32624" y="695271"/>
                </a:lnTo>
                <a:lnTo>
                  <a:pt x="40703" y="718214"/>
                </a:lnTo>
                <a:lnTo>
                  <a:pt x="54622" y="739012"/>
                </a:lnTo>
                <a:lnTo>
                  <a:pt x="91215" y="779273"/>
                </a:lnTo>
                <a:lnTo>
                  <a:pt x="109442" y="800255"/>
                </a:lnTo>
                <a:lnTo>
                  <a:pt x="120577" y="811501"/>
                </a:lnTo>
                <a:lnTo>
                  <a:pt x="135897" y="822554"/>
                </a:lnTo>
                <a:lnTo>
                  <a:pt x="166677" y="842956"/>
                </a:lnTo>
                <a:lnTo>
                  <a:pt x="213778" y="856937"/>
                </a:lnTo>
                <a:lnTo>
                  <a:pt x="260820" y="871163"/>
                </a:lnTo>
                <a:lnTo>
                  <a:pt x="307862" y="885389"/>
                </a:lnTo>
                <a:lnTo>
                  <a:pt x="354963" y="899370"/>
                </a:lnTo>
                <a:lnTo>
                  <a:pt x="402183" y="912861"/>
                </a:lnTo>
                <a:lnTo>
                  <a:pt x="449580" y="925619"/>
                </a:lnTo>
                <a:lnTo>
                  <a:pt x="485704" y="929173"/>
                </a:lnTo>
                <a:lnTo>
                  <a:pt x="497627" y="928704"/>
                </a:lnTo>
                <a:lnTo>
                  <a:pt x="510887" y="927318"/>
                </a:lnTo>
                <a:lnTo>
                  <a:pt x="523874" y="925041"/>
                </a:lnTo>
                <a:lnTo>
                  <a:pt x="536752" y="922407"/>
                </a:lnTo>
                <a:lnTo>
                  <a:pt x="549684" y="919952"/>
                </a:lnTo>
                <a:lnTo>
                  <a:pt x="579090" y="922148"/>
                </a:lnTo>
                <a:lnTo>
                  <a:pt x="600326" y="923017"/>
                </a:lnTo>
                <a:lnTo>
                  <a:pt x="621266" y="920937"/>
                </a:lnTo>
                <a:lnTo>
                  <a:pt x="649786" y="914285"/>
                </a:lnTo>
                <a:lnTo>
                  <a:pt x="664012" y="909491"/>
                </a:lnTo>
                <a:lnTo>
                  <a:pt x="677711" y="903770"/>
                </a:lnTo>
                <a:lnTo>
                  <a:pt x="691464" y="898160"/>
                </a:lnTo>
                <a:lnTo>
                  <a:pt x="705854" y="893697"/>
                </a:lnTo>
                <a:lnTo>
                  <a:pt x="736368" y="887574"/>
                </a:lnTo>
                <a:lnTo>
                  <a:pt x="770574" y="881934"/>
                </a:lnTo>
                <a:lnTo>
                  <a:pt x="798448" y="877800"/>
                </a:lnTo>
                <a:lnTo>
                  <a:pt x="809967" y="876194"/>
                </a:lnTo>
              </a:path>
            </a:pathLst>
          </a:custGeom>
          <a:ln w="571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16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736" y="11481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20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59" y="1165624"/>
            <a:ext cx="3332479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0"/>
              </a:lnSpc>
              <a:tabLst>
                <a:tab pos="2994660" algn="l"/>
              </a:tabLst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mbria Math"/>
              <a:cs typeface="Cambria Math"/>
            </a:endParaRPr>
          </a:p>
          <a:p>
            <a:pPr marL="87566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Cambria Math"/>
              <a:cs typeface="Cambria Math"/>
            </a:endParaRPr>
          </a:p>
          <a:p>
            <a:pPr marL="3175">
              <a:lnSpc>
                <a:spcPct val="100000"/>
              </a:lnSpc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431" y="1156380"/>
            <a:ext cx="3554729" cy="3594735"/>
            <a:chOff x="687431" y="1156380"/>
            <a:chExt cx="3554729" cy="3594735"/>
          </a:xfrm>
        </p:grpSpPr>
        <p:sp>
          <p:nvSpPr>
            <p:cNvPr id="5" name="object 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25" y="2073160"/>
              <a:ext cx="1435735" cy="2678430"/>
            </a:xfrm>
            <a:custGeom>
              <a:avLst/>
              <a:gdLst/>
              <a:ahLst/>
              <a:cxnLst/>
              <a:rect l="l" t="t" r="r" b="b"/>
              <a:pathLst>
                <a:path w="1435735" h="2678429">
                  <a:moveTo>
                    <a:pt x="555447" y="2398179"/>
                  </a:moveTo>
                  <a:lnTo>
                    <a:pt x="551802" y="2352802"/>
                  </a:lnTo>
                  <a:lnTo>
                    <a:pt x="541286" y="2309749"/>
                  </a:lnTo>
                  <a:lnTo>
                    <a:pt x="524446" y="2269617"/>
                  </a:lnTo>
                  <a:lnTo>
                    <a:pt x="501853" y="2232964"/>
                  </a:lnTo>
                  <a:lnTo>
                    <a:pt x="474103" y="2200364"/>
                  </a:lnTo>
                  <a:lnTo>
                    <a:pt x="441744" y="2172398"/>
                  </a:lnTo>
                  <a:lnTo>
                    <a:pt x="405345" y="2149652"/>
                  </a:lnTo>
                  <a:lnTo>
                    <a:pt x="365506" y="2132685"/>
                  </a:lnTo>
                  <a:lnTo>
                    <a:pt x="322770" y="2122093"/>
                  </a:lnTo>
                  <a:lnTo>
                    <a:pt x="277723" y="2118423"/>
                  </a:lnTo>
                  <a:lnTo>
                    <a:pt x="232676" y="2122093"/>
                  </a:lnTo>
                  <a:lnTo>
                    <a:pt x="189941" y="2132685"/>
                  </a:lnTo>
                  <a:lnTo>
                    <a:pt x="150088" y="2149652"/>
                  </a:lnTo>
                  <a:lnTo>
                    <a:pt x="113703" y="2172398"/>
                  </a:lnTo>
                  <a:lnTo>
                    <a:pt x="81343" y="2200364"/>
                  </a:lnTo>
                  <a:lnTo>
                    <a:pt x="53581" y="2232964"/>
                  </a:lnTo>
                  <a:lnTo>
                    <a:pt x="31000" y="2269617"/>
                  </a:lnTo>
                  <a:lnTo>
                    <a:pt x="14160" y="2309749"/>
                  </a:lnTo>
                  <a:lnTo>
                    <a:pt x="3632" y="2352802"/>
                  </a:lnTo>
                  <a:lnTo>
                    <a:pt x="0" y="2398179"/>
                  </a:lnTo>
                  <a:lnTo>
                    <a:pt x="3632" y="2443556"/>
                  </a:lnTo>
                  <a:lnTo>
                    <a:pt x="14160" y="2486596"/>
                  </a:lnTo>
                  <a:lnTo>
                    <a:pt x="31000" y="2526728"/>
                  </a:lnTo>
                  <a:lnTo>
                    <a:pt x="53581" y="2563393"/>
                  </a:lnTo>
                  <a:lnTo>
                    <a:pt x="81343" y="2595981"/>
                  </a:lnTo>
                  <a:lnTo>
                    <a:pt x="113703" y="2623947"/>
                  </a:lnTo>
                  <a:lnTo>
                    <a:pt x="150088" y="2646692"/>
                  </a:lnTo>
                  <a:lnTo>
                    <a:pt x="189941" y="2663660"/>
                  </a:lnTo>
                  <a:lnTo>
                    <a:pt x="232676" y="2674264"/>
                  </a:lnTo>
                  <a:lnTo>
                    <a:pt x="277723" y="2677922"/>
                  </a:lnTo>
                  <a:lnTo>
                    <a:pt x="322770" y="2674264"/>
                  </a:lnTo>
                  <a:lnTo>
                    <a:pt x="365506" y="2663660"/>
                  </a:lnTo>
                  <a:lnTo>
                    <a:pt x="405345" y="2646692"/>
                  </a:lnTo>
                  <a:lnTo>
                    <a:pt x="441744" y="2623947"/>
                  </a:lnTo>
                  <a:lnTo>
                    <a:pt x="474103" y="2595981"/>
                  </a:lnTo>
                  <a:lnTo>
                    <a:pt x="501853" y="2563393"/>
                  </a:lnTo>
                  <a:lnTo>
                    <a:pt x="524446" y="2526728"/>
                  </a:lnTo>
                  <a:lnTo>
                    <a:pt x="541286" y="2486596"/>
                  </a:lnTo>
                  <a:lnTo>
                    <a:pt x="551802" y="2443556"/>
                  </a:lnTo>
                  <a:lnTo>
                    <a:pt x="555447" y="2398179"/>
                  </a:lnTo>
                  <a:close/>
                </a:path>
                <a:path w="1435735" h="2678429">
                  <a:moveTo>
                    <a:pt x="1435252" y="279755"/>
                  </a:moveTo>
                  <a:lnTo>
                    <a:pt x="1431620" y="234378"/>
                  </a:lnTo>
                  <a:lnTo>
                    <a:pt x="1421091" y="191325"/>
                  </a:lnTo>
                  <a:lnTo>
                    <a:pt x="1404251" y="151193"/>
                  </a:lnTo>
                  <a:lnTo>
                    <a:pt x="1381671" y="114541"/>
                  </a:lnTo>
                  <a:lnTo>
                    <a:pt x="1353908" y="81940"/>
                  </a:lnTo>
                  <a:lnTo>
                    <a:pt x="1321549" y="53975"/>
                  </a:lnTo>
                  <a:lnTo>
                    <a:pt x="1285163" y="31229"/>
                  </a:lnTo>
                  <a:lnTo>
                    <a:pt x="1245311" y="14262"/>
                  </a:lnTo>
                  <a:lnTo>
                    <a:pt x="1202575" y="3670"/>
                  </a:lnTo>
                  <a:lnTo>
                    <a:pt x="1157528" y="0"/>
                  </a:lnTo>
                  <a:lnTo>
                    <a:pt x="1112481" y="3670"/>
                  </a:lnTo>
                  <a:lnTo>
                    <a:pt x="1069746" y="14262"/>
                  </a:lnTo>
                  <a:lnTo>
                    <a:pt x="1029893" y="31229"/>
                  </a:lnTo>
                  <a:lnTo>
                    <a:pt x="993508" y="53975"/>
                  </a:lnTo>
                  <a:lnTo>
                    <a:pt x="961148" y="81940"/>
                  </a:lnTo>
                  <a:lnTo>
                    <a:pt x="933386" y="114541"/>
                  </a:lnTo>
                  <a:lnTo>
                    <a:pt x="910805" y="151193"/>
                  </a:lnTo>
                  <a:lnTo>
                    <a:pt x="893965" y="191325"/>
                  </a:lnTo>
                  <a:lnTo>
                    <a:pt x="883437" y="234378"/>
                  </a:lnTo>
                  <a:lnTo>
                    <a:pt x="879805" y="279755"/>
                  </a:lnTo>
                  <a:lnTo>
                    <a:pt x="883437" y="325132"/>
                  </a:lnTo>
                  <a:lnTo>
                    <a:pt x="893965" y="368173"/>
                  </a:lnTo>
                  <a:lnTo>
                    <a:pt x="910805" y="408305"/>
                  </a:lnTo>
                  <a:lnTo>
                    <a:pt x="933386" y="444969"/>
                  </a:lnTo>
                  <a:lnTo>
                    <a:pt x="961148" y="477558"/>
                  </a:lnTo>
                  <a:lnTo>
                    <a:pt x="993508" y="505523"/>
                  </a:lnTo>
                  <a:lnTo>
                    <a:pt x="1029893" y="528269"/>
                  </a:lnTo>
                  <a:lnTo>
                    <a:pt x="1069746" y="545236"/>
                  </a:lnTo>
                  <a:lnTo>
                    <a:pt x="1112481" y="555840"/>
                  </a:lnTo>
                  <a:lnTo>
                    <a:pt x="1157528" y="559498"/>
                  </a:lnTo>
                  <a:lnTo>
                    <a:pt x="1202575" y="555840"/>
                  </a:lnTo>
                  <a:lnTo>
                    <a:pt x="1245311" y="545236"/>
                  </a:lnTo>
                  <a:lnTo>
                    <a:pt x="1285163" y="528269"/>
                  </a:lnTo>
                  <a:lnTo>
                    <a:pt x="1321549" y="505523"/>
                  </a:lnTo>
                  <a:lnTo>
                    <a:pt x="1353908" y="477558"/>
                  </a:lnTo>
                  <a:lnTo>
                    <a:pt x="1381671" y="444969"/>
                  </a:lnTo>
                  <a:lnTo>
                    <a:pt x="1404251" y="408305"/>
                  </a:lnTo>
                  <a:lnTo>
                    <a:pt x="1421091" y="368173"/>
                  </a:lnTo>
                  <a:lnTo>
                    <a:pt x="1431620" y="325132"/>
                  </a:lnTo>
                  <a:lnTo>
                    <a:pt x="1435252" y="27975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432" y="11563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2770" y="833459"/>
            <a:ext cx="3893820" cy="4005579"/>
            <a:chOff x="542770" y="833459"/>
            <a:chExt cx="3893820" cy="4005579"/>
          </a:xfrm>
        </p:grpSpPr>
        <p:sp>
          <p:nvSpPr>
            <p:cNvPr id="13" name="object 13"/>
            <p:cNvSpPr/>
            <p:nvPr/>
          </p:nvSpPr>
          <p:spPr>
            <a:xfrm>
              <a:off x="1242873" y="4471330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770" y="833459"/>
              <a:ext cx="3893820" cy="4005579"/>
            </a:xfrm>
            <a:custGeom>
              <a:avLst/>
              <a:gdLst/>
              <a:ahLst/>
              <a:cxnLst/>
              <a:rect l="l" t="t" r="r" b="b"/>
              <a:pathLst>
                <a:path w="3893820" h="4005579">
                  <a:moveTo>
                    <a:pt x="3893722" y="0"/>
                  </a:moveTo>
                  <a:lnTo>
                    <a:pt x="0" y="0"/>
                  </a:lnTo>
                  <a:lnTo>
                    <a:pt x="0" y="4005074"/>
                  </a:lnTo>
                  <a:lnTo>
                    <a:pt x="3893722" y="4005074"/>
                  </a:lnTo>
                  <a:lnTo>
                    <a:pt x="38937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53225" y="959953"/>
            <a:ext cx="3848100" cy="3009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82423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𝑣</a:t>
            </a:r>
            <a:r>
              <a:rPr sz="3000" spc="-52" baseline="-15277" dirty="0">
                <a:latin typeface="Cambria Math"/>
                <a:cs typeface="Cambria Math"/>
              </a:rPr>
              <a:t>7</a:t>
            </a:r>
            <a:r>
              <a:rPr sz="3000" baseline="-15277" dirty="0">
                <a:latin typeface="Cambria Math"/>
                <a:cs typeface="Cambria Math"/>
              </a:rPr>
              <a:t>	</a:t>
            </a:r>
            <a:r>
              <a:rPr sz="2800" spc="755" dirty="0">
                <a:latin typeface="Cambria Math"/>
                <a:cs typeface="Cambria Math"/>
              </a:rPr>
              <a:t>➛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dequeue(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)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marR="30480" indent="-228600">
              <a:lnSpc>
                <a:spcPct val="908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Check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violation.</a:t>
            </a:r>
            <a:endParaRPr sz="2800">
              <a:latin typeface="Calibri"/>
              <a:cs typeface="Calibri"/>
            </a:endParaRPr>
          </a:p>
          <a:p>
            <a:pPr marL="292100" marR="1193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Do not put </a:t>
            </a:r>
            <a:r>
              <a:rPr sz="2800" spc="-10" dirty="0">
                <a:latin typeface="Calibri"/>
                <a:cs typeface="Calibri"/>
              </a:rPr>
              <a:t>visited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27" name="object 27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3854" y="1832592"/>
            <a:ext cx="3171190" cy="3075305"/>
            <a:chOff x="1353854" y="1832592"/>
            <a:chExt cx="3171190" cy="3075305"/>
          </a:xfrm>
        </p:grpSpPr>
        <p:sp>
          <p:nvSpPr>
            <p:cNvPr id="35" name="object 35"/>
            <p:cNvSpPr/>
            <p:nvPr/>
          </p:nvSpPr>
          <p:spPr>
            <a:xfrm>
              <a:off x="1382429" y="3062554"/>
              <a:ext cx="862965" cy="971550"/>
            </a:xfrm>
            <a:custGeom>
              <a:avLst/>
              <a:gdLst/>
              <a:ahLst/>
              <a:cxnLst/>
              <a:rect l="l" t="t" r="r" b="b"/>
              <a:pathLst>
                <a:path w="862964" h="971550">
                  <a:moveTo>
                    <a:pt x="517549" y="0"/>
                  </a:moveTo>
                  <a:lnTo>
                    <a:pt x="465549" y="7863"/>
                  </a:lnTo>
                  <a:lnTo>
                    <a:pt x="413386" y="14972"/>
                  </a:lnTo>
                  <a:lnTo>
                    <a:pt x="361550" y="23591"/>
                  </a:lnTo>
                  <a:lnTo>
                    <a:pt x="310529" y="35982"/>
                  </a:lnTo>
                  <a:lnTo>
                    <a:pt x="300297" y="42043"/>
                  </a:lnTo>
                  <a:lnTo>
                    <a:pt x="292098" y="51648"/>
                  </a:lnTo>
                  <a:lnTo>
                    <a:pt x="284489" y="62416"/>
                  </a:lnTo>
                  <a:lnTo>
                    <a:pt x="276026" y="71964"/>
                  </a:lnTo>
                  <a:lnTo>
                    <a:pt x="245839" y="93668"/>
                  </a:lnTo>
                  <a:lnTo>
                    <a:pt x="225795" y="104037"/>
                  </a:lnTo>
                  <a:lnTo>
                    <a:pt x="204988" y="122358"/>
                  </a:lnTo>
                  <a:lnTo>
                    <a:pt x="172516" y="167916"/>
                  </a:lnTo>
                  <a:lnTo>
                    <a:pt x="166717" y="176879"/>
                  </a:lnTo>
                  <a:lnTo>
                    <a:pt x="160886" y="185821"/>
                  </a:lnTo>
                  <a:lnTo>
                    <a:pt x="155120" y="194805"/>
                  </a:lnTo>
                  <a:lnTo>
                    <a:pt x="149513" y="203898"/>
                  </a:lnTo>
                  <a:lnTo>
                    <a:pt x="140868" y="218881"/>
                  </a:lnTo>
                  <a:lnTo>
                    <a:pt x="132469" y="234023"/>
                  </a:lnTo>
                  <a:lnTo>
                    <a:pt x="123967" y="249095"/>
                  </a:lnTo>
                  <a:lnTo>
                    <a:pt x="115011" y="263869"/>
                  </a:lnTo>
                  <a:lnTo>
                    <a:pt x="106563" y="275998"/>
                  </a:lnTo>
                  <a:lnTo>
                    <a:pt x="97581" y="287737"/>
                  </a:lnTo>
                  <a:lnTo>
                    <a:pt x="88689" y="299536"/>
                  </a:lnTo>
                  <a:lnTo>
                    <a:pt x="80507" y="311845"/>
                  </a:lnTo>
                  <a:lnTo>
                    <a:pt x="59893" y="347061"/>
                  </a:lnTo>
                  <a:lnTo>
                    <a:pt x="53665" y="359846"/>
                  </a:lnTo>
                  <a:lnTo>
                    <a:pt x="55492" y="360655"/>
                  </a:lnTo>
                  <a:lnTo>
                    <a:pt x="59045" y="359947"/>
                  </a:lnTo>
                  <a:lnTo>
                    <a:pt x="57992" y="368177"/>
                  </a:lnTo>
                  <a:lnTo>
                    <a:pt x="46004" y="395803"/>
                  </a:lnTo>
                  <a:lnTo>
                    <a:pt x="40880" y="405178"/>
                  </a:lnTo>
                  <a:lnTo>
                    <a:pt x="35060" y="414131"/>
                  </a:lnTo>
                  <a:lnTo>
                    <a:pt x="28961" y="422916"/>
                  </a:lnTo>
                  <a:lnTo>
                    <a:pt x="23001" y="431785"/>
                  </a:lnTo>
                  <a:lnTo>
                    <a:pt x="20198" y="443799"/>
                  </a:lnTo>
                  <a:lnTo>
                    <a:pt x="17442" y="455826"/>
                  </a:lnTo>
                  <a:lnTo>
                    <a:pt x="14590" y="467827"/>
                  </a:lnTo>
                  <a:lnTo>
                    <a:pt x="11500" y="479761"/>
                  </a:lnTo>
                  <a:lnTo>
                    <a:pt x="8298" y="488734"/>
                  </a:lnTo>
                  <a:lnTo>
                    <a:pt x="4501" y="497570"/>
                  </a:lnTo>
                  <a:lnTo>
                    <a:pt x="1328" y="506497"/>
                  </a:lnTo>
                  <a:lnTo>
                    <a:pt x="0" y="515743"/>
                  </a:lnTo>
                  <a:lnTo>
                    <a:pt x="926" y="566794"/>
                  </a:lnTo>
                  <a:lnTo>
                    <a:pt x="3429" y="617808"/>
                  </a:lnTo>
                  <a:lnTo>
                    <a:pt x="7092" y="668764"/>
                  </a:lnTo>
                  <a:lnTo>
                    <a:pt x="11500" y="719642"/>
                  </a:lnTo>
                  <a:lnTo>
                    <a:pt x="21864" y="765004"/>
                  </a:lnTo>
                  <a:lnTo>
                    <a:pt x="46004" y="803600"/>
                  </a:lnTo>
                  <a:lnTo>
                    <a:pt x="72115" y="830359"/>
                  </a:lnTo>
                  <a:lnTo>
                    <a:pt x="80507" y="839582"/>
                  </a:lnTo>
                  <a:lnTo>
                    <a:pt x="89407" y="851347"/>
                  </a:lnTo>
                  <a:lnTo>
                    <a:pt x="97759" y="863570"/>
                  </a:lnTo>
                  <a:lnTo>
                    <a:pt x="106111" y="875793"/>
                  </a:lnTo>
                  <a:lnTo>
                    <a:pt x="146549" y="920877"/>
                  </a:lnTo>
                  <a:lnTo>
                    <a:pt x="184017" y="947528"/>
                  </a:lnTo>
                  <a:lnTo>
                    <a:pt x="226829" y="963374"/>
                  </a:lnTo>
                  <a:lnTo>
                    <a:pt x="253023" y="971517"/>
                  </a:lnTo>
                  <a:lnTo>
                    <a:pt x="304789" y="969739"/>
                  </a:lnTo>
                  <a:lnTo>
                    <a:pt x="356569" y="968227"/>
                  </a:lnTo>
                  <a:lnTo>
                    <a:pt x="408348" y="966714"/>
                  </a:lnTo>
                  <a:lnTo>
                    <a:pt x="460114" y="964937"/>
                  </a:lnTo>
                  <a:lnTo>
                    <a:pt x="511853" y="962628"/>
                  </a:lnTo>
                  <a:lnTo>
                    <a:pt x="563553" y="959522"/>
                  </a:lnTo>
                  <a:lnTo>
                    <a:pt x="621289" y="936038"/>
                  </a:lnTo>
                  <a:lnTo>
                    <a:pt x="667140" y="911714"/>
                  </a:lnTo>
                  <a:lnTo>
                    <a:pt x="690065" y="899552"/>
                  </a:lnTo>
                  <a:lnTo>
                    <a:pt x="701717" y="893825"/>
                  </a:lnTo>
                  <a:lnTo>
                    <a:pt x="713468" y="888279"/>
                  </a:lnTo>
                  <a:lnTo>
                    <a:pt x="725020" y="882372"/>
                  </a:lnTo>
                  <a:lnTo>
                    <a:pt x="736070" y="875564"/>
                  </a:lnTo>
                  <a:lnTo>
                    <a:pt x="805076" y="827588"/>
                  </a:lnTo>
                  <a:lnTo>
                    <a:pt x="811139" y="818769"/>
                  </a:lnTo>
                  <a:lnTo>
                    <a:pt x="817410" y="810067"/>
                  </a:lnTo>
                  <a:lnTo>
                    <a:pt x="835001" y="767997"/>
                  </a:lnTo>
                  <a:lnTo>
                    <a:pt x="845763" y="707387"/>
                  </a:lnTo>
                  <a:lnTo>
                    <a:pt x="852001" y="665188"/>
                  </a:lnTo>
                  <a:lnTo>
                    <a:pt x="857779" y="623229"/>
                  </a:lnTo>
                  <a:lnTo>
                    <a:pt x="862582" y="587707"/>
                  </a:lnTo>
                  <a:lnTo>
                    <a:pt x="860234" y="551656"/>
                  </a:lnTo>
                  <a:lnTo>
                    <a:pt x="858240" y="515560"/>
                  </a:lnTo>
                  <a:lnTo>
                    <a:pt x="851081" y="443779"/>
                  </a:lnTo>
                  <a:lnTo>
                    <a:pt x="841755" y="396347"/>
                  </a:lnTo>
                  <a:lnTo>
                    <a:pt x="822541" y="365429"/>
                  </a:lnTo>
                  <a:lnTo>
                    <a:pt x="805076" y="335832"/>
                  </a:lnTo>
                  <a:lnTo>
                    <a:pt x="796428" y="312961"/>
                  </a:lnTo>
                  <a:lnTo>
                    <a:pt x="793169" y="298108"/>
                  </a:lnTo>
                  <a:lnTo>
                    <a:pt x="787237" y="284126"/>
                  </a:lnTo>
                  <a:lnTo>
                    <a:pt x="770573" y="263869"/>
                  </a:lnTo>
                  <a:lnTo>
                    <a:pt x="762676" y="256945"/>
                  </a:lnTo>
                  <a:lnTo>
                    <a:pt x="753969" y="251051"/>
                  </a:lnTo>
                  <a:lnTo>
                    <a:pt x="744938" y="245568"/>
                  </a:lnTo>
                  <a:lnTo>
                    <a:pt x="736070" y="239880"/>
                  </a:lnTo>
                  <a:lnTo>
                    <a:pt x="730704" y="230533"/>
                  </a:lnTo>
                  <a:lnTo>
                    <a:pt x="725594" y="220951"/>
                  </a:lnTo>
                  <a:lnTo>
                    <a:pt x="719972" y="211838"/>
                  </a:lnTo>
                  <a:lnTo>
                    <a:pt x="683024" y="178107"/>
                  </a:lnTo>
                  <a:lnTo>
                    <a:pt x="638879" y="154003"/>
                  </a:lnTo>
                  <a:lnTo>
                    <a:pt x="609558" y="143928"/>
                  </a:lnTo>
                  <a:lnTo>
                    <a:pt x="601091" y="137630"/>
                  </a:lnTo>
                  <a:lnTo>
                    <a:pt x="534250" y="103043"/>
                  </a:lnTo>
                  <a:lnTo>
                    <a:pt x="479315" y="92108"/>
                  </a:lnTo>
                  <a:lnTo>
                    <a:pt x="437041" y="83958"/>
                  </a:lnTo>
                  <a:lnTo>
                    <a:pt x="408417" y="75957"/>
                  </a:lnTo>
                  <a:lnTo>
                    <a:pt x="402915" y="72515"/>
                  </a:lnTo>
                  <a:lnTo>
                    <a:pt x="400100" y="71796"/>
                  </a:lnTo>
                  <a:lnTo>
                    <a:pt x="379535" y="71964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37616" y="3945628"/>
              <a:ext cx="1058545" cy="934085"/>
            </a:xfrm>
            <a:custGeom>
              <a:avLst/>
              <a:gdLst/>
              <a:ahLst/>
              <a:cxnLst/>
              <a:rect l="l" t="t" r="r" b="b"/>
              <a:pathLst>
                <a:path w="1058545" h="934085">
                  <a:moveTo>
                    <a:pt x="823283" y="933486"/>
                  </a:moveTo>
                  <a:lnTo>
                    <a:pt x="834893" y="924341"/>
                  </a:lnTo>
                  <a:lnTo>
                    <a:pt x="846677" y="915332"/>
                  </a:lnTo>
                  <a:lnTo>
                    <a:pt x="858113" y="906050"/>
                  </a:lnTo>
                  <a:lnTo>
                    <a:pt x="889615" y="869091"/>
                  </a:lnTo>
                  <a:lnTo>
                    <a:pt x="909919" y="835775"/>
                  </a:lnTo>
                  <a:lnTo>
                    <a:pt x="942155" y="775837"/>
                  </a:lnTo>
                  <a:lnTo>
                    <a:pt x="967096" y="747345"/>
                  </a:lnTo>
                  <a:lnTo>
                    <a:pt x="998596" y="707246"/>
                  </a:lnTo>
                  <a:lnTo>
                    <a:pt x="1014642" y="669878"/>
                  </a:lnTo>
                  <a:lnTo>
                    <a:pt x="1026102" y="611496"/>
                  </a:lnTo>
                  <a:lnTo>
                    <a:pt x="1033507" y="567006"/>
                  </a:lnTo>
                  <a:lnTo>
                    <a:pt x="1043841" y="508358"/>
                  </a:lnTo>
                  <a:lnTo>
                    <a:pt x="1058462" y="432586"/>
                  </a:lnTo>
                  <a:lnTo>
                    <a:pt x="1057515" y="421419"/>
                  </a:lnTo>
                  <a:lnTo>
                    <a:pt x="1052258" y="410094"/>
                  </a:lnTo>
                  <a:lnTo>
                    <a:pt x="1045772" y="398651"/>
                  </a:lnTo>
                  <a:lnTo>
                    <a:pt x="1041136" y="387129"/>
                  </a:lnTo>
                  <a:lnTo>
                    <a:pt x="1039523" y="377005"/>
                  </a:lnTo>
                  <a:lnTo>
                    <a:pt x="1038967" y="366884"/>
                  </a:lnTo>
                  <a:lnTo>
                    <a:pt x="1038834" y="356766"/>
                  </a:lnTo>
                  <a:lnTo>
                    <a:pt x="1038489" y="346647"/>
                  </a:lnTo>
                  <a:lnTo>
                    <a:pt x="1016562" y="292177"/>
                  </a:lnTo>
                  <a:lnTo>
                    <a:pt x="1006694" y="268594"/>
                  </a:lnTo>
                  <a:lnTo>
                    <a:pt x="1003400" y="251189"/>
                  </a:lnTo>
                  <a:lnTo>
                    <a:pt x="1001191" y="215252"/>
                  </a:lnTo>
                  <a:lnTo>
                    <a:pt x="992946" y="202722"/>
                  </a:lnTo>
                  <a:lnTo>
                    <a:pt x="984539" y="190245"/>
                  </a:lnTo>
                  <a:lnTo>
                    <a:pt x="976456" y="177663"/>
                  </a:lnTo>
                  <a:lnTo>
                    <a:pt x="969188" y="164823"/>
                  </a:lnTo>
                  <a:lnTo>
                    <a:pt x="964553" y="153505"/>
                  </a:lnTo>
                  <a:lnTo>
                    <a:pt x="961078" y="141919"/>
                  </a:lnTo>
                  <a:lnTo>
                    <a:pt x="957327" y="130421"/>
                  </a:lnTo>
                  <a:lnTo>
                    <a:pt x="951862" y="119367"/>
                  </a:lnTo>
                  <a:lnTo>
                    <a:pt x="944098" y="109119"/>
                  </a:lnTo>
                  <a:lnTo>
                    <a:pt x="934957" y="99537"/>
                  </a:lnTo>
                  <a:lnTo>
                    <a:pt x="925264" y="90222"/>
                  </a:lnTo>
                  <a:lnTo>
                    <a:pt x="915848" y="80773"/>
                  </a:lnTo>
                  <a:lnTo>
                    <a:pt x="868122" y="67021"/>
                  </a:lnTo>
                  <a:lnTo>
                    <a:pt x="820443" y="53066"/>
                  </a:lnTo>
                  <a:lnTo>
                    <a:pt x="772741" y="39212"/>
                  </a:lnTo>
                  <a:lnTo>
                    <a:pt x="724943" y="25765"/>
                  </a:lnTo>
                  <a:lnTo>
                    <a:pt x="676980" y="13031"/>
                  </a:lnTo>
                  <a:lnTo>
                    <a:pt x="638298" y="3839"/>
                  </a:lnTo>
                  <a:lnTo>
                    <a:pt x="599577" y="0"/>
                  </a:lnTo>
                  <a:lnTo>
                    <a:pt x="572956" y="2289"/>
                  </a:lnTo>
                  <a:lnTo>
                    <a:pt x="546993" y="6897"/>
                  </a:lnTo>
                  <a:lnTo>
                    <a:pt x="521294" y="12432"/>
                  </a:lnTo>
                  <a:lnTo>
                    <a:pt x="495463" y="17502"/>
                  </a:lnTo>
                  <a:lnTo>
                    <a:pt x="391349" y="35005"/>
                  </a:lnTo>
                  <a:lnTo>
                    <a:pt x="377835" y="36405"/>
                  </a:lnTo>
                  <a:lnTo>
                    <a:pt x="363987" y="37280"/>
                  </a:lnTo>
                  <a:lnTo>
                    <a:pt x="350806" y="39205"/>
                  </a:lnTo>
                  <a:lnTo>
                    <a:pt x="339292" y="43757"/>
                  </a:lnTo>
                  <a:lnTo>
                    <a:pt x="329114" y="50347"/>
                  </a:lnTo>
                  <a:lnTo>
                    <a:pt x="319048" y="57070"/>
                  </a:lnTo>
                  <a:lnTo>
                    <a:pt x="308757" y="63527"/>
                  </a:lnTo>
                  <a:lnTo>
                    <a:pt x="297903" y="69319"/>
                  </a:lnTo>
                  <a:lnTo>
                    <a:pt x="283813" y="74484"/>
                  </a:lnTo>
                  <a:lnTo>
                    <a:pt x="268892" y="78540"/>
                  </a:lnTo>
                  <a:lnTo>
                    <a:pt x="254460" y="83133"/>
                  </a:lnTo>
                  <a:lnTo>
                    <a:pt x="241837" y="89907"/>
                  </a:lnTo>
                  <a:lnTo>
                    <a:pt x="226536" y="103640"/>
                  </a:lnTo>
                  <a:lnTo>
                    <a:pt x="213397" y="119078"/>
                  </a:lnTo>
                  <a:lnTo>
                    <a:pt x="201122" y="135198"/>
                  </a:lnTo>
                  <a:lnTo>
                    <a:pt x="188416" y="150976"/>
                  </a:lnTo>
                  <a:lnTo>
                    <a:pt x="134995" y="212046"/>
                  </a:lnTo>
                  <a:lnTo>
                    <a:pt x="128075" y="219536"/>
                  </a:lnTo>
                  <a:lnTo>
                    <a:pt x="120994" y="226929"/>
                  </a:lnTo>
                  <a:lnTo>
                    <a:pt x="114235" y="234515"/>
                  </a:lnTo>
                  <a:lnTo>
                    <a:pt x="108285" y="242582"/>
                  </a:lnTo>
                  <a:lnTo>
                    <a:pt x="73554" y="296790"/>
                  </a:lnTo>
                  <a:lnTo>
                    <a:pt x="58063" y="349656"/>
                  </a:lnTo>
                  <a:lnTo>
                    <a:pt x="41792" y="402315"/>
                  </a:lnTo>
                  <a:lnTo>
                    <a:pt x="25911" y="455078"/>
                  </a:lnTo>
                  <a:lnTo>
                    <a:pt x="11590" y="508256"/>
                  </a:lnTo>
                  <a:lnTo>
                    <a:pt x="0" y="562161"/>
                  </a:lnTo>
                  <a:lnTo>
                    <a:pt x="1071" y="573357"/>
                  </a:lnTo>
                  <a:lnTo>
                    <a:pt x="6314" y="584679"/>
                  </a:lnTo>
                  <a:lnTo>
                    <a:pt x="12731" y="596105"/>
                  </a:lnTo>
                  <a:lnTo>
                    <a:pt x="17325" y="607617"/>
                  </a:lnTo>
                  <a:lnTo>
                    <a:pt x="18939" y="617742"/>
                  </a:lnTo>
                  <a:lnTo>
                    <a:pt x="19495" y="627862"/>
                  </a:lnTo>
                  <a:lnTo>
                    <a:pt x="19627" y="637980"/>
                  </a:lnTo>
                  <a:lnTo>
                    <a:pt x="19972" y="648099"/>
                  </a:lnTo>
                  <a:lnTo>
                    <a:pt x="26882" y="671471"/>
                  </a:lnTo>
                  <a:lnTo>
                    <a:pt x="32624" y="695271"/>
                  </a:lnTo>
                  <a:lnTo>
                    <a:pt x="40703" y="718214"/>
                  </a:lnTo>
                  <a:lnTo>
                    <a:pt x="54622" y="739012"/>
                  </a:lnTo>
                  <a:lnTo>
                    <a:pt x="91215" y="779273"/>
                  </a:lnTo>
                  <a:lnTo>
                    <a:pt x="109442" y="800255"/>
                  </a:lnTo>
                  <a:lnTo>
                    <a:pt x="120577" y="811501"/>
                  </a:lnTo>
                  <a:lnTo>
                    <a:pt x="135897" y="822554"/>
                  </a:lnTo>
                  <a:lnTo>
                    <a:pt x="166677" y="842956"/>
                  </a:lnTo>
                  <a:lnTo>
                    <a:pt x="213778" y="856937"/>
                  </a:lnTo>
                  <a:lnTo>
                    <a:pt x="260820" y="871163"/>
                  </a:lnTo>
                  <a:lnTo>
                    <a:pt x="307862" y="885389"/>
                  </a:lnTo>
                  <a:lnTo>
                    <a:pt x="354963" y="899370"/>
                  </a:lnTo>
                  <a:lnTo>
                    <a:pt x="402183" y="912861"/>
                  </a:lnTo>
                  <a:lnTo>
                    <a:pt x="449580" y="925619"/>
                  </a:lnTo>
                  <a:lnTo>
                    <a:pt x="485704" y="929173"/>
                  </a:lnTo>
                  <a:lnTo>
                    <a:pt x="497627" y="928704"/>
                  </a:lnTo>
                  <a:lnTo>
                    <a:pt x="510887" y="927318"/>
                  </a:lnTo>
                  <a:lnTo>
                    <a:pt x="523874" y="925041"/>
                  </a:lnTo>
                  <a:lnTo>
                    <a:pt x="536752" y="922407"/>
                  </a:lnTo>
                  <a:lnTo>
                    <a:pt x="549684" y="919952"/>
                  </a:lnTo>
                  <a:lnTo>
                    <a:pt x="579090" y="922148"/>
                  </a:lnTo>
                  <a:lnTo>
                    <a:pt x="600326" y="923017"/>
                  </a:lnTo>
                  <a:lnTo>
                    <a:pt x="621266" y="920937"/>
                  </a:lnTo>
                  <a:lnTo>
                    <a:pt x="649786" y="914285"/>
                  </a:lnTo>
                  <a:lnTo>
                    <a:pt x="664012" y="909491"/>
                  </a:lnTo>
                  <a:lnTo>
                    <a:pt x="677711" y="903770"/>
                  </a:lnTo>
                  <a:lnTo>
                    <a:pt x="691464" y="898160"/>
                  </a:lnTo>
                  <a:lnTo>
                    <a:pt x="705854" y="893697"/>
                  </a:lnTo>
                  <a:lnTo>
                    <a:pt x="736368" y="887574"/>
                  </a:lnTo>
                  <a:lnTo>
                    <a:pt x="770574" y="881934"/>
                  </a:lnTo>
                  <a:lnTo>
                    <a:pt x="798448" y="877800"/>
                  </a:lnTo>
                  <a:lnTo>
                    <a:pt x="809967" y="876194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15014" y="1861167"/>
              <a:ext cx="849630" cy="970915"/>
            </a:xfrm>
            <a:custGeom>
              <a:avLst/>
              <a:gdLst/>
              <a:ahLst/>
              <a:cxnLst/>
              <a:rect l="l" t="t" r="r" b="b"/>
              <a:pathLst>
                <a:path w="849629" h="970914">
                  <a:moveTo>
                    <a:pt x="849069" y="516722"/>
                  </a:moveTo>
                  <a:lnTo>
                    <a:pt x="834566" y="476720"/>
                  </a:lnTo>
                  <a:lnTo>
                    <a:pt x="818240" y="434068"/>
                  </a:lnTo>
                  <a:lnTo>
                    <a:pt x="800117" y="393598"/>
                  </a:lnTo>
                  <a:lnTo>
                    <a:pt x="780225" y="360140"/>
                  </a:lnTo>
                  <a:lnTo>
                    <a:pt x="756821" y="329401"/>
                  </a:lnTo>
                  <a:lnTo>
                    <a:pt x="745290" y="313815"/>
                  </a:lnTo>
                  <a:lnTo>
                    <a:pt x="734330" y="297507"/>
                  </a:lnTo>
                  <a:lnTo>
                    <a:pt x="728417" y="285882"/>
                  </a:lnTo>
                  <a:lnTo>
                    <a:pt x="723382" y="273309"/>
                  </a:lnTo>
                  <a:lnTo>
                    <a:pt x="718083" y="261091"/>
                  </a:lnTo>
                  <a:lnTo>
                    <a:pt x="711381" y="250532"/>
                  </a:lnTo>
                  <a:lnTo>
                    <a:pt x="694611" y="234032"/>
                  </a:lnTo>
                  <a:lnTo>
                    <a:pt x="676489" y="219902"/>
                  </a:lnTo>
                  <a:lnTo>
                    <a:pt x="658603" y="205428"/>
                  </a:lnTo>
                  <a:lnTo>
                    <a:pt x="642538" y="187899"/>
                  </a:lnTo>
                  <a:lnTo>
                    <a:pt x="620657" y="156558"/>
                  </a:lnTo>
                  <a:lnTo>
                    <a:pt x="610682" y="143088"/>
                  </a:lnTo>
                  <a:lnTo>
                    <a:pt x="599424" y="136365"/>
                  </a:lnTo>
                  <a:lnTo>
                    <a:pt x="573695" y="125266"/>
                  </a:lnTo>
                  <a:lnTo>
                    <a:pt x="546311" y="100139"/>
                  </a:lnTo>
                  <a:lnTo>
                    <a:pt x="541818" y="100360"/>
                  </a:lnTo>
                  <a:lnTo>
                    <a:pt x="531041" y="95241"/>
                  </a:lnTo>
                  <a:lnTo>
                    <a:pt x="504852" y="78291"/>
                  </a:lnTo>
                  <a:lnTo>
                    <a:pt x="496004" y="71031"/>
                  </a:lnTo>
                  <a:lnTo>
                    <a:pt x="487641" y="62633"/>
                  </a:lnTo>
                  <a:lnTo>
                    <a:pt x="479277" y="54235"/>
                  </a:lnTo>
                  <a:lnTo>
                    <a:pt x="470430" y="46974"/>
                  </a:lnTo>
                  <a:lnTo>
                    <a:pt x="448705" y="35788"/>
                  </a:lnTo>
                  <a:lnTo>
                    <a:pt x="424518" y="27955"/>
                  </a:lnTo>
                  <a:lnTo>
                    <a:pt x="400339" y="21804"/>
                  </a:lnTo>
                  <a:lnTo>
                    <a:pt x="378638" y="15658"/>
                  </a:lnTo>
                  <a:lnTo>
                    <a:pt x="369923" y="12257"/>
                  </a:lnTo>
                  <a:lnTo>
                    <a:pt x="361330" y="8285"/>
                  </a:lnTo>
                  <a:lnTo>
                    <a:pt x="352785" y="4085"/>
                  </a:lnTo>
                  <a:lnTo>
                    <a:pt x="344216" y="0"/>
                  </a:lnTo>
                  <a:lnTo>
                    <a:pt x="321232" y="3590"/>
                  </a:lnTo>
                  <a:lnTo>
                    <a:pt x="298224" y="6963"/>
                  </a:lnTo>
                  <a:lnTo>
                    <a:pt x="275264" y="10770"/>
                  </a:lnTo>
                  <a:lnTo>
                    <a:pt x="232331" y="22751"/>
                  </a:lnTo>
                  <a:lnTo>
                    <a:pt x="200637" y="46037"/>
                  </a:lnTo>
                  <a:lnTo>
                    <a:pt x="154855" y="90852"/>
                  </a:lnTo>
                  <a:lnTo>
                    <a:pt x="135779" y="110620"/>
                  </a:lnTo>
                  <a:lnTo>
                    <a:pt x="136485" y="110518"/>
                  </a:lnTo>
                  <a:lnTo>
                    <a:pt x="138059" y="109324"/>
                  </a:lnTo>
                  <a:lnTo>
                    <a:pt x="136028" y="111211"/>
                  </a:lnTo>
                  <a:lnTo>
                    <a:pt x="125921" y="120353"/>
                  </a:lnTo>
                  <a:lnTo>
                    <a:pt x="103265" y="140924"/>
                  </a:lnTo>
                  <a:lnTo>
                    <a:pt x="97694" y="152837"/>
                  </a:lnTo>
                  <a:lnTo>
                    <a:pt x="92233" y="164862"/>
                  </a:lnTo>
                  <a:lnTo>
                    <a:pt x="86551" y="176662"/>
                  </a:lnTo>
                  <a:lnTo>
                    <a:pt x="80317" y="187899"/>
                  </a:lnTo>
                  <a:lnTo>
                    <a:pt x="71664" y="199694"/>
                  </a:lnTo>
                  <a:lnTo>
                    <a:pt x="62165" y="210507"/>
                  </a:lnTo>
                  <a:lnTo>
                    <a:pt x="53137" y="221760"/>
                  </a:lnTo>
                  <a:lnTo>
                    <a:pt x="45895" y="234874"/>
                  </a:lnTo>
                  <a:lnTo>
                    <a:pt x="38429" y="257324"/>
                  </a:lnTo>
                  <a:lnTo>
                    <a:pt x="32885" y="280926"/>
                  </a:lnTo>
                  <a:lnTo>
                    <a:pt x="28108" y="304990"/>
                  </a:lnTo>
                  <a:lnTo>
                    <a:pt x="22948" y="328824"/>
                  </a:lnTo>
                  <a:lnTo>
                    <a:pt x="11474" y="375799"/>
                  </a:lnTo>
                  <a:lnTo>
                    <a:pt x="0" y="422774"/>
                  </a:lnTo>
                  <a:lnTo>
                    <a:pt x="1853" y="476069"/>
                  </a:lnTo>
                  <a:lnTo>
                    <a:pt x="3265" y="529421"/>
                  </a:lnTo>
                  <a:lnTo>
                    <a:pt x="4897" y="582744"/>
                  </a:lnTo>
                  <a:lnTo>
                    <a:pt x="7413" y="635954"/>
                  </a:lnTo>
                  <a:lnTo>
                    <a:pt x="11474" y="688964"/>
                  </a:lnTo>
                  <a:lnTo>
                    <a:pt x="16573" y="741347"/>
                  </a:lnTo>
                  <a:lnTo>
                    <a:pt x="34421" y="782914"/>
                  </a:lnTo>
                  <a:lnTo>
                    <a:pt x="69701" y="815112"/>
                  </a:lnTo>
                  <a:lnTo>
                    <a:pt x="92824" y="836389"/>
                  </a:lnTo>
                  <a:lnTo>
                    <a:pt x="149160" y="876863"/>
                  </a:lnTo>
                  <a:lnTo>
                    <a:pt x="184161" y="908729"/>
                  </a:lnTo>
                  <a:lnTo>
                    <a:pt x="193792" y="912406"/>
                  </a:lnTo>
                  <a:lnTo>
                    <a:pt x="229478" y="923838"/>
                  </a:lnTo>
                  <a:lnTo>
                    <a:pt x="237881" y="932205"/>
                  </a:lnTo>
                  <a:lnTo>
                    <a:pt x="246149" y="940933"/>
                  </a:lnTo>
                  <a:lnTo>
                    <a:pt x="254687" y="948942"/>
                  </a:lnTo>
                  <a:lnTo>
                    <a:pt x="292119" y="966488"/>
                  </a:lnTo>
                  <a:lnTo>
                    <a:pt x="321269" y="970813"/>
                  </a:lnTo>
                  <a:lnTo>
                    <a:pt x="374838" y="970015"/>
                  </a:lnTo>
                  <a:lnTo>
                    <a:pt x="428389" y="967913"/>
                  </a:lnTo>
                  <a:lnTo>
                    <a:pt x="481929" y="964941"/>
                  </a:lnTo>
                  <a:lnTo>
                    <a:pt x="535463" y="961534"/>
                  </a:lnTo>
                  <a:lnTo>
                    <a:pt x="588998" y="958127"/>
                  </a:lnTo>
                  <a:lnTo>
                    <a:pt x="642538" y="955155"/>
                  </a:lnTo>
                  <a:lnTo>
                    <a:pt x="660571" y="949140"/>
                  </a:lnTo>
                  <a:lnTo>
                    <a:pt x="679151" y="944335"/>
                  </a:lnTo>
                  <a:lnTo>
                    <a:pt x="696636" y="937111"/>
                  </a:lnTo>
                  <a:lnTo>
                    <a:pt x="711381" y="923838"/>
                  </a:lnTo>
                  <a:lnTo>
                    <a:pt x="742627" y="881978"/>
                  </a:lnTo>
                  <a:lnTo>
                    <a:pt x="761010" y="858260"/>
                  </a:lnTo>
                  <a:lnTo>
                    <a:pt x="787613" y="815010"/>
                  </a:lnTo>
                  <a:lnTo>
                    <a:pt x="807189" y="767229"/>
                  </a:lnTo>
                  <a:lnTo>
                    <a:pt x="811969" y="751527"/>
                  </a:lnTo>
                  <a:lnTo>
                    <a:pt x="815220" y="735860"/>
                  </a:lnTo>
                  <a:lnTo>
                    <a:pt x="814647" y="720280"/>
                  </a:lnTo>
                  <a:lnTo>
                    <a:pt x="808849" y="706350"/>
                  </a:lnTo>
                  <a:lnTo>
                    <a:pt x="799660" y="695187"/>
                  </a:lnTo>
                  <a:lnTo>
                    <a:pt x="789359" y="684828"/>
                  </a:lnTo>
                  <a:lnTo>
                    <a:pt x="780225" y="673305"/>
                  </a:lnTo>
                  <a:lnTo>
                    <a:pt x="773991" y="662068"/>
                  </a:lnTo>
                  <a:lnTo>
                    <a:pt x="768309" y="650269"/>
                  </a:lnTo>
                  <a:lnTo>
                    <a:pt x="762848" y="638244"/>
                  </a:lnTo>
                  <a:lnTo>
                    <a:pt x="757277" y="626331"/>
                  </a:lnTo>
                  <a:lnTo>
                    <a:pt x="751655" y="597085"/>
                  </a:lnTo>
                  <a:lnTo>
                    <a:pt x="749885" y="583371"/>
                  </a:lnTo>
                  <a:lnTo>
                    <a:pt x="746074" y="579394"/>
                  </a:lnTo>
                  <a:lnTo>
                    <a:pt x="734330" y="579356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9028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114817"/>
            <a:ext cx="400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End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of </a:t>
            </a:r>
            <a:r>
              <a:rPr spc="-10" dirty="0">
                <a:solidFill>
                  <a:srgbClr val="C00000"/>
                </a:solidFill>
              </a:rPr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39890" y="1381903"/>
            <a:ext cx="4488815" cy="161163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504825" marR="265430" indent="-228600">
              <a:lnSpc>
                <a:spcPts val="3000"/>
              </a:lnSpc>
              <a:spcBef>
                <a:spcPts val="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colored.</a:t>
            </a:r>
            <a:endParaRPr sz="2800">
              <a:latin typeface="Calibri"/>
              <a:cs typeface="Calibri"/>
            </a:endParaRPr>
          </a:p>
          <a:p>
            <a:pPr marL="276225">
              <a:lnSpc>
                <a:spcPct val="100000"/>
              </a:lnSpc>
              <a:spcBef>
                <a:spcPts val="14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84929" y="3000973"/>
            <a:ext cx="2797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32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114817"/>
            <a:ext cx="400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End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of </a:t>
            </a:r>
            <a:r>
              <a:rPr spc="-10" dirty="0">
                <a:solidFill>
                  <a:srgbClr val="C00000"/>
                </a:solidFill>
              </a:rPr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39890" y="1381903"/>
            <a:ext cx="4488815" cy="161163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504825" marR="265430" indent="-228600">
              <a:lnSpc>
                <a:spcPts val="3000"/>
              </a:lnSpc>
              <a:spcBef>
                <a:spcPts val="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colored.</a:t>
            </a:r>
            <a:endParaRPr sz="2800">
              <a:latin typeface="Calibri"/>
              <a:cs typeface="Calibri"/>
            </a:endParaRPr>
          </a:p>
          <a:p>
            <a:pPr marL="276225">
              <a:lnSpc>
                <a:spcPct val="100000"/>
              </a:lnSpc>
              <a:spcBef>
                <a:spcPts val="14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84929" y="3000973"/>
            <a:ext cx="2797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39890" y="4168387"/>
            <a:ext cx="4488815" cy="72771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13837" y="4922645"/>
            <a:ext cx="3541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bipartite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383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114817"/>
            <a:ext cx="400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End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of </a:t>
            </a:r>
            <a:r>
              <a:rPr spc="-10" dirty="0">
                <a:solidFill>
                  <a:srgbClr val="C00000"/>
                </a:solidFill>
              </a:rPr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432" y="115638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481" y="1614886"/>
            <a:ext cx="1682114" cy="2254250"/>
            <a:chOff x="1142481" y="1614886"/>
            <a:chExt cx="1682114" cy="2254250"/>
          </a:xfrm>
        </p:grpSpPr>
        <p:sp>
          <p:nvSpPr>
            <p:cNvPr id="10" name="object 1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2681" y="2352904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909" y="2613599"/>
            <a:ext cx="1535430" cy="1256030"/>
            <a:chOff x="1825909" y="2613599"/>
            <a:chExt cx="1535430" cy="1256030"/>
          </a:xfrm>
        </p:grpSpPr>
        <p:sp>
          <p:nvSpPr>
            <p:cNvPr id="15" name="object 15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5296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3631" y="2609848"/>
            <a:ext cx="2138680" cy="2141855"/>
            <a:chOff x="2103631" y="2609848"/>
            <a:chExt cx="2138680" cy="2141855"/>
          </a:xfrm>
        </p:grpSpPr>
        <p:sp>
          <p:nvSpPr>
            <p:cNvPr id="19" name="object 19"/>
            <p:cNvSpPr/>
            <p:nvPr/>
          </p:nvSpPr>
          <p:spPr>
            <a:xfrm>
              <a:off x="2122681" y="358928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6103" y="1417077"/>
            <a:ext cx="3037205" cy="3073400"/>
            <a:chOff x="946103" y="1417077"/>
            <a:chExt cx="3037205" cy="3073400"/>
          </a:xfrm>
        </p:grpSpPr>
        <p:sp>
          <p:nvSpPr>
            <p:cNvPr id="29" name="object 29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874" y="1436127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873" y="4471329"/>
              <a:ext cx="2444115" cy="0"/>
            </a:xfrm>
            <a:custGeom>
              <a:avLst/>
              <a:gdLst/>
              <a:ahLst/>
              <a:cxnLst/>
              <a:rect l="l" t="t" r="r" b="b"/>
              <a:pathLst>
                <a:path w="2444115">
                  <a:moveTo>
                    <a:pt x="2443539" y="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655848" y="1472852"/>
            <a:ext cx="555625" cy="3278504"/>
          </a:xfrm>
          <a:custGeom>
            <a:avLst/>
            <a:gdLst/>
            <a:ahLst/>
            <a:cxnLst/>
            <a:rect l="l" t="t" r="r" b="b"/>
            <a:pathLst>
              <a:path w="555625" h="3278504">
                <a:moveTo>
                  <a:pt x="555444" y="0"/>
                </a:moveTo>
                <a:lnTo>
                  <a:pt x="0" y="0"/>
                </a:lnTo>
                <a:lnTo>
                  <a:pt x="0" y="3278223"/>
                </a:lnTo>
                <a:lnTo>
                  <a:pt x="555444" y="3278223"/>
                </a:lnTo>
                <a:lnTo>
                  <a:pt x="55544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1200" y="929074"/>
            <a:ext cx="1108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BF9000"/>
                </a:solidFill>
                <a:latin typeface="Calibri"/>
                <a:cs typeface="Calibri"/>
              </a:rPr>
              <a:t>Queue: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6725" y="1443486"/>
            <a:ext cx="3938904" cy="40074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28600" indent="-228600">
              <a:lnSpc>
                <a:spcPts val="3000"/>
              </a:lnSpc>
              <a:spcBef>
                <a:spcPts val="26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colored.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empty.</a:t>
            </a:r>
            <a:endParaRPr sz="2800">
              <a:latin typeface="Calibri"/>
              <a:cs typeface="Calibri"/>
            </a:endParaRPr>
          </a:p>
          <a:p>
            <a:pPr marL="580390">
              <a:lnSpc>
                <a:spcPct val="100000"/>
              </a:lnSpc>
              <a:spcBef>
                <a:spcPts val="133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found.</a:t>
            </a:r>
            <a:endParaRPr sz="2800">
              <a:latin typeface="Calibri"/>
              <a:cs typeface="Calibri"/>
            </a:endParaRPr>
          </a:p>
          <a:p>
            <a:pPr marL="209550">
              <a:lnSpc>
                <a:spcPct val="100000"/>
              </a:lnSpc>
              <a:spcBef>
                <a:spcPts val="183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bipartite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01189" y="1056584"/>
            <a:ext cx="4965065" cy="5033010"/>
          </a:xfrm>
          <a:custGeom>
            <a:avLst/>
            <a:gdLst/>
            <a:ahLst/>
            <a:cxnLst/>
            <a:rect l="l" t="t" r="r" b="b"/>
            <a:pathLst>
              <a:path w="4965065" h="5033010">
                <a:moveTo>
                  <a:pt x="4964733" y="0"/>
                </a:moveTo>
                <a:lnTo>
                  <a:pt x="0" y="0"/>
                </a:lnTo>
                <a:lnTo>
                  <a:pt x="0" y="5032613"/>
                </a:lnTo>
                <a:lnTo>
                  <a:pt x="4964733" y="5032613"/>
                </a:lnTo>
                <a:lnTo>
                  <a:pt x="4964733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25285" y="1444248"/>
            <a:ext cx="4324350" cy="908685"/>
          </a:xfrm>
          <a:prstGeom prst="rect">
            <a:avLst/>
          </a:prstGeom>
          <a:solidFill>
            <a:srgbClr val="FFFF00">
              <a:alpha val="34118"/>
            </a:srgbClr>
          </a:solidFill>
        </p:spPr>
        <p:txBody>
          <a:bodyPr vert="horz" wrap="square" lIns="0" tIns="33020" rIns="0" bIns="0" rtlCol="0">
            <a:spAutoFit/>
          </a:bodyPr>
          <a:lstStyle/>
          <a:p>
            <a:pPr marL="320040" marR="285750" indent="-228600">
              <a:lnSpc>
                <a:spcPts val="3000"/>
              </a:lnSpc>
              <a:spcBef>
                <a:spcPts val="26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colored.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25285" y="2531677"/>
            <a:ext cx="4303395" cy="954405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 marR="305435">
              <a:lnSpc>
                <a:spcPct val="101200"/>
              </a:lnSpc>
              <a:spcBef>
                <a:spcPts val="120"/>
              </a:spcBef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vertices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colored?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0087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986" y="114817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2481" y="1614886"/>
            <a:ext cx="980440" cy="2254250"/>
            <a:chOff x="1142481" y="1614886"/>
            <a:chExt cx="980440" cy="2254250"/>
          </a:xfrm>
        </p:grpSpPr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7431" y="2613599"/>
            <a:ext cx="1176655" cy="2138045"/>
            <a:chOff x="687431" y="2613599"/>
            <a:chExt cx="1176655" cy="2138045"/>
          </a:xfrm>
        </p:grpSpPr>
        <p:sp>
          <p:nvSpPr>
            <p:cNvPr id="12" name="object 12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89375" y="2609848"/>
            <a:ext cx="1152525" cy="2141855"/>
            <a:chOff x="3089375" y="2609848"/>
            <a:chExt cx="1152525" cy="2141855"/>
          </a:xfrm>
        </p:grpSpPr>
        <p:sp>
          <p:nvSpPr>
            <p:cNvPr id="17" name="object 1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7432" y="1156382"/>
            <a:ext cx="980440" cy="3136265"/>
            <a:chOff x="687432" y="1156382"/>
            <a:chExt cx="980440" cy="3136265"/>
          </a:xfrm>
        </p:grpSpPr>
        <p:sp>
          <p:nvSpPr>
            <p:cNvPr id="25" name="object 2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60346" y="1614885"/>
            <a:ext cx="723265" cy="2576830"/>
            <a:chOff x="3260346" y="1614885"/>
            <a:chExt cx="723265" cy="2576830"/>
          </a:xfrm>
        </p:grpSpPr>
        <p:sp>
          <p:nvSpPr>
            <p:cNvPr id="29" name="object 29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262701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425" y="1156385"/>
            <a:ext cx="1435735" cy="1476375"/>
          </a:xfrm>
          <a:custGeom>
            <a:avLst/>
            <a:gdLst/>
            <a:ahLst/>
            <a:cxnLst/>
            <a:rect l="l" t="t" r="r" b="b"/>
            <a:pathLst>
              <a:path w="1435735" h="1476375">
                <a:moveTo>
                  <a:pt x="555447" y="279742"/>
                </a:moveTo>
                <a:lnTo>
                  <a:pt x="551802" y="234365"/>
                </a:lnTo>
                <a:lnTo>
                  <a:pt x="541286" y="191325"/>
                </a:lnTo>
                <a:lnTo>
                  <a:pt x="524446" y="151193"/>
                </a:lnTo>
                <a:lnTo>
                  <a:pt x="501853" y="114528"/>
                </a:lnTo>
                <a:lnTo>
                  <a:pt x="474103" y="81940"/>
                </a:lnTo>
                <a:lnTo>
                  <a:pt x="441744" y="53975"/>
                </a:lnTo>
                <a:lnTo>
                  <a:pt x="405345" y="31229"/>
                </a:lnTo>
                <a:lnTo>
                  <a:pt x="365506" y="14262"/>
                </a:lnTo>
                <a:lnTo>
                  <a:pt x="322770" y="3657"/>
                </a:lnTo>
                <a:lnTo>
                  <a:pt x="277723" y="0"/>
                </a:lnTo>
                <a:lnTo>
                  <a:pt x="232676" y="3657"/>
                </a:lnTo>
                <a:lnTo>
                  <a:pt x="189941" y="14262"/>
                </a:lnTo>
                <a:lnTo>
                  <a:pt x="150088" y="31229"/>
                </a:lnTo>
                <a:lnTo>
                  <a:pt x="113703" y="53975"/>
                </a:lnTo>
                <a:lnTo>
                  <a:pt x="81343" y="81940"/>
                </a:lnTo>
                <a:lnTo>
                  <a:pt x="53581" y="114528"/>
                </a:lnTo>
                <a:lnTo>
                  <a:pt x="31000" y="151193"/>
                </a:lnTo>
                <a:lnTo>
                  <a:pt x="14160" y="191325"/>
                </a:lnTo>
                <a:lnTo>
                  <a:pt x="3632" y="234365"/>
                </a:lnTo>
                <a:lnTo>
                  <a:pt x="0" y="279742"/>
                </a:lnTo>
                <a:lnTo>
                  <a:pt x="3632" y="325120"/>
                </a:lnTo>
                <a:lnTo>
                  <a:pt x="14160" y="368173"/>
                </a:lnTo>
                <a:lnTo>
                  <a:pt x="31000" y="408305"/>
                </a:lnTo>
                <a:lnTo>
                  <a:pt x="53581" y="444957"/>
                </a:lnTo>
                <a:lnTo>
                  <a:pt x="81343" y="477558"/>
                </a:lnTo>
                <a:lnTo>
                  <a:pt x="113703" y="505523"/>
                </a:lnTo>
                <a:lnTo>
                  <a:pt x="150088" y="528269"/>
                </a:lnTo>
                <a:lnTo>
                  <a:pt x="189941" y="545236"/>
                </a:lnTo>
                <a:lnTo>
                  <a:pt x="232676" y="555828"/>
                </a:lnTo>
                <a:lnTo>
                  <a:pt x="277723" y="559498"/>
                </a:lnTo>
                <a:lnTo>
                  <a:pt x="322770" y="555828"/>
                </a:lnTo>
                <a:lnTo>
                  <a:pt x="365506" y="545236"/>
                </a:lnTo>
                <a:lnTo>
                  <a:pt x="405345" y="528269"/>
                </a:lnTo>
                <a:lnTo>
                  <a:pt x="441744" y="505523"/>
                </a:lnTo>
                <a:lnTo>
                  <a:pt x="474103" y="477558"/>
                </a:lnTo>
                <a:lnTo>
                  <a:pt x="501853" y="444957"/>
                </a:lnTo>
                <a:lnTo>
                  <a:pt x="524446" y="408305"/>
                </a:lnTo>
                <a:lnTo>
                  <a:pt x="541286" y="368173"/>
                </a:lnTo>
                <a:lnTo>
                  <a:pt x="551802" y="325120"/>
                </a:lnTo>
                <a:lnTo>
                  <a:pt x="555447" y="279742"/>
                </a:lnTo>
                <a:close/>
              </a:path>
              <a:path w="1435735" h="1476375">
                <a:moveTo>
                  <a:pt x="1435252" y="1196530"/>
                </a:moveTo>
                <a:lnTo>
                  <a:pt x="1431620" y="1151153"/>
                </a:lnTo>
                <a:lnTo>
                  <a:pt x="1421091" y="1108100"/>
                </a:lnTo>
                <a:lnTo>
                  <a:pt x="1404251" y="1067968"/>
                </a:lnTo>
                <a:lnTo>
                  <a:pt x="1381671" y="1031316"/>
                </a:lnTo>
                <a:lnTo>
                  <a:pt x="1353908" y="998715"/>
                </a:lnTo>
                <a:lnTo>
                  <a:pt x="1321549" y="970749"/>
                </a:lnTo>
                <a:lnTo>
                  <a:pt x="1285163" y="948004"/>
                </a:lnTo>
                <a:lnTo>
                  <a:pt x="1245311" y="931037"/>
                </a:lnTo>
                <a:lnTo>
                  <a:pt x="1202575" y="920445"/>
                </a:lnTo>
                <a:lnTo>
                  <a:pt x="1157528" y="916774"/>
                </a:lnTo>
                <a:lnTo>
                  <a:pt x="1112481" y="920445"/>
                </a:lnTo>
                <a:lnTo>
                  <a:pt x="1069746" y="931037"/>
                </a:lnTo>
                <a:lnTo>
                  <a:pt x="1029893" y="948004"/>
                </a:lnTo>
                <a:lnTo>
                  <a:pt x="993508" y="970749"/>
                </a:lnTo>
                <a:lnTo>
                  <a:pt x="961148" y="998715"/>
                </a:lnTo>
                <a:lnTo>
                  <a:pt x="933386" y="1031316"/>
                </a:lnTo>
                <a:lnTo>
                  <a:pt x="910805" y="1067968"/>
                </a:lnTo>
                <a:lnTo>
                  <a:pt x="893965" y="1108100"/>
                </a:lnTo>
                <a:lnTo>
                  <a:pt x="883437" y="1151153"/>
                </a:lnTo>
                <a:lnTo>
                  <a:pt x="879805" y="1196530"/>
                </a:lnTo>
                <a:lnTo>
                  <a:pt x="883437" y="1241907"/>
                </a:lnTo>
                <a:lnTo>
                  <a:pt x="893965" y="1284947"/>
                </a:lnTo>
                <a:lnTo>
                  <a:pt x="910805" y="1325079"/>
                </a:lnTo>
                <a:lnTo>
                  <a:pt x="933386" y="1361744"/>
                </a:lnTo>
                <a:lnTo>
                  <a:pt x="961148" y="1394333"/>
                </a:lnTo>
                <a:lnTo>
                  <a:pt x="993508" y="1422298"/>
                </a:lnTo>
                <a:lnTo>
                  <a:pt x="1029893" y="1445044"/>
                </a:lnTo>
                <a:lnTo>
                  <a:pt x="1069746" y="1462011"/>
                </a:lnTo>
                <a:lnTo>
                  <a:pt x="1112481" y="1472615"/>
                </a:lnTo>
                <a:lnTo>
                  <a:pt x="1157528" y="1476273"/>
                </a:lnTo>
                <a:lnTo>
                  <a:pt x="1202575" y="1472615"/>
                </a:lnTo>
                <a:lnTo>
                  <a:pt x="1245311" y="1462011"/>
                </a:lnTo>
                <a:lnTo>
                  <a:pt x="1285163" y="1445044"/>
                </a:lnTo>
                <a:lnTo>
                  <a:pt x="1321549" y="1422298"/>
                </a:lnTo>
                <a:lnTo>
                  <a:pt x="1353908" y="1394333"/>
                </a:lnTo>
                <a:lnTo>
                  <a:pt x="1381671" y="1361744"/>
                </a:lnTo>
                <a:lnTo>
                  <a:pt x="1404251" y="1325079"/>
                </a:lnTo>
                <a:lnTo>
                  <a:pt x="1421091" y="1284947"/>
                </a:lnTo>
                <a:lnTo>
                  <a:pt x="1431620" y="1241907"/>
                </a:lnTo>
                <a:lnTo>
                  <a:pt x="1435252" y="119653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0986" y="114817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2481" y="1614886"/>
            <a:ext cx="980440" cy="2254250"/>
            <a:chOff x="1142481" y="1614886"/>
            <a:chExt cx="980440" cy="2254250"/>
          </a:xfrm>
        </p:grpSpPr>
        <p:sp>
          <p:nvSpPr>
            <p:cNvPr id="8" name="object 8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7431" y="2613599"/>
            <a:ext cx="1176655" cy="2138045"/>
            <a:chOff x="687431" y="2613599"/>
            <a:chExt cx="1176655" cy="2138045"/>
          </a:xfrm>
        </p:grpSpPr>
        <p:sp>
          <p:nvSpPr>
            <p:cNvPr id="12" name="object 12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89375" y="2609848"/>
            <a:ext cx="1152525" cy="2141855"/>
            <a:chOff x="3089375" y="2609848"/>
            <a:chExt cx="1152525" cy="2141855"/>
          </a:xfrm>
        </p:grpSpPr>
        <p:sp>
          <p:nvSpPr>
            <p:cNvPr id="17" name="object 1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7432" y="1156382"/>
            <a:ext cx="980440" cy="3136265"/>
            <a:chOff x="687432" y="1156382"/>
            <a:chExt cx="980440" cy="3136265"/>
          </a:xfrm>
        </p:grpSpPr>
        <p:sp>
          <p:nvSpPr>
            <p:cNvPr id="25" name="object 25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60346" y="1614885"/>
            <a:ext cx="723265" cy="2576830"/>
            <a:chOff x="3260346" y="1614885"/>
            <a:chExt cx="723265" cy="2576830"/>
          </a:xfrm>
        </p:grpSpPr>
        <p:sp>
          <p:nvSpPr>
            <p:cNvPr id="29" name="object 29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78625" y="1142833"/>
            <a:ext cx="3500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290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1372" y="4635419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427" y="2677914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5731" y="3657605"/>
            <a:ext cx="700917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9745" y="1627824"/>
            <a:ext cx="518835" cy="7076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2010" y="1005468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4472C4"/>
                </a:solidFill>
                <a:latin typeface="Lucida Bright"/>
                <a:cs typeface="Lucida Bright"/>
              </a:rPr>
              <a:t>Men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8062" y="1005468"/>
            <a:ext cx="1361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548235"/>
                </a:solidFill>
              </a:rPr>
              <a:t>Women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54261" y="1793468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Alex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420" y="2858525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205" y="3843717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297" y="4916438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029" y="5932169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Eli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87851" y="1647274"/>
            <a:ext cx="3594743" cy="4877926"/>
            <a:chOff x="1187851" y="1268652"/>
            <a:chExt cx="3594743" cy="4877926"/>
          </a:xfrm>
        </p:grpSpPr>
        <p:sp>
          <p:nvSpPr>
            <p:cNvPr id="14" name="object 14"/>
            <p:cNvSpPr/>
            <p:nvPr/>
          </p:nvSpPr>
          <p:spPr>
            <a:xfrm>
              <a:off x="1922326" y="1702227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6647" y="1540991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2088451"/>
                  </a:moveTo>
                  <a:lnTo>
                    <a:pt x="2130997" y="2088450"/>
                  </a:lnTo>
                </a:path>
                <a:path w="2149475" h="2088514">
                  <a:moveTo>
                    <a:pt x="0" y="2088451"/>
                  </a:moveTo>
                  <a:lnTo>
                    <a:pt x="2130997" y="1133873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100117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444" y="5350942"/>
              <a:ext cx="581486" cy="795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7851" y="1268652"/>
              <a:ext cx="668795" cy="6687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7940" y="2299073"/>
              <a:ext cx="721400" cy="721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56038" y="3267241"/>
              <a:ext cx="697422" cy="7602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7940" y="4297075"/>
              <a:ext cx="734654" cy="734654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9728514" y="2223070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2" y="13369"/>
                </a:lnTo>
                <a:lnTo>
                  <a:pt x="1173479" y="21643"/>
                </a:lnTo>
                <a:lnTo>
                  <a:pt x="1189876" y="33098"/>
                </a:lnTo>
                <a:lnTo>
                  <a:pt x="1214662" y="65545"/>
                </a:lnTo>
                <a:lnTo>
                  <a:pt x="1229248" y="109323"/>
                </a:lnTo>
                <a:lnTo>
                  <a:pt x="1234109" y="163041"/>
                </a:lnTo>
                <a:lnTo>
                  <a:pt x="1232888" y="192092"/>
                </a:lnTo>
                <a:lnTo>
                  <a:pt x="1223121" y="242184"/>
                </a:lnTo>
                <a:lnTo>
                  <a:pt x="1203523" y="281306"/>
                </a:lnTo>
                <a:lnTo>
                  <a:pt x="1173701" y="307698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6" y="222965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3" y="81058"/>
                </a:lnTo>
                <a:lnTo>
                  <a:pt x="1221917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83628" y="1938156"/>
            <a:ext cx="5300345" cy="2476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55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males.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70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females.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ℰ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people’s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preference.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4888" y="1119357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latin typeface="Calibri"/>
                <a:cs typeface="Calibri"/>
              </a:rPr>
              <a:t>Dating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6805" y="5739270"/>
            <a:ext cx="644716" cy="71449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909129" y="1787816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7581" y="2895736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Becky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4943" y="3861660"/>
            <a:ext cx="54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Cindy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67746" y="4887943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Diana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40073" y="5963036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1013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7431" y="1156382"/>
            <a:ext cx="1435735" cy="3594735"/>
            <a:chOff x="687431" y="1156382"/>
            <a:chExt cx="1435735" cy="3594735"/>
          </a:xfrm>
        </p:grpSpPr>
        <p:sp>
          <p:nvSpPr>
            <p:cNvPr id="3" name="object 3"/>
            <p:cNvSpPr/>
            <p:nvPr/>
          </p:nvSpPr>
          <p:spPr>
            <a:xfrm>
              <a:off x="687425" y="1156385"/>
              <a:ext cx="1435735" cy="1476375"/>
            </a:xfrm>
            <a:custGeom>
              <a:avLst/>
              <a:gdLst/>
              <a:ahLst/>
              <a:cxnLst/>
              <a:rect l="l" t="t" r="r" b="b"/>
              <a:pathLst>
                <a:path w="1435735" h="147637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  <a:path w="1435735" h="1476375">
                  <a:moveTo>
                    <a:pt x="1435252" y="1196530"/>
                  </a:moveTo>
                  <a:lnTo>
                    <a:pt x="1431620" y="1151153"/>
                  </a:lnTo>
                  <a:lnTo>
                    <a:pt x="1421091" y="1108100"/>
                  </a:lnTo>
                  <a:lnTo>
                    <a:pt x="1404251" y="1067968"/>
                  </a:lnTo>
                  <a:lnTo>
                    <a:pt x="1381671" y="1031316"/>
                  </a:lnTo>
                  <a:lnTo>
                    <a:pt x="1353908" y="998715"/>
                  </a:lnTo>
                  <a:lnTo>
                    <a:pt x="1321549" y="970749"/>
                  </a:lnTo>
                  <a:lnTo>
                    <a:pt x="1285163" y="948004"/>
                  </a:lnTo>
                  <a:lnTo>
                    <a:pt x="1245311" y="931037"/>
                  </a:lnTo>
                  <a:lnTo>
                    <a:pt x="1202575" y="920445"/>
                  </a:lnTo>
                  <a:lnTo>
                    <a:pt x="1157528" y="916774"/>
                  </a:lnTo>
                  <a:lnTo>
                    <a:pt x="1112481" y="920445"/>
                  </a:lnTo>
                  <a:lnTo>
                    <a:pt x="1069746" y="931037"/>
                  </a:lnTo>
                  <a:lnTo>
                    <a:pt x="1029893" y="948004"/>
                  </a:lnTo>
                  <a:lnTo>
                    <a:pt x="993508" y="970749"/>
                  </a:lnTo>
                  <a:lnTo>
                    <a:pt x="961148" y="998715"/>
                  </a:lnTo>
                  <a:lnTo>
                    <a:pt x="933386" y="1031316"/>
                  </a:lnTo>
                  <a:lnTo>
                    <a:pt x="910805" y="1067968"/>
                  </a:lnTo>
                  <a:lnTo>
                    <a:pt x="893965" y="1108100"/>
                  </a:lnTo>
                  <a:lnTo>
                    <a:pt x="883437" y="1151153"/>
                  </a:lnTo>
                  <a:lnTo>
                    <a:pt x="879805" y="1196530"/>
                  </a:lnTo>
                  <a:lnTo>
                    <a:pt x="883437" y="1241907"/>
                  </a:lnTo>
                  <a:lnTo>
                    <a:pt x="893965" y="1284947"/>
                  </a:lnTo>
                  <a:lnTo>
                    <a:pt x="910805" y="1325079"/>
                  </a:lnTo>
                  <a:lnTo>
                    <a:pt x="933386" y="1361744"/>
                  </a:lnTo>
                  <a:lnTo>
                    <a:pt x="961148" y="1394333"/>
                  </a:lnTo>
                  <a:lnTo>
                    <a:pt x="993508" y="1422298"/>
                  </a:lnTo>
                  <a:lnTo>
                    <a:pt x="1029893" y="1445044"/>
                  </a:lnTo>
                  <a:lnTo>
                    <a:pt x="1069746" y="1462011"/>
                  </a:lnTo>
                  <a:lnTo>
                    <a:pt x="1112481" y="1472615"/>
                  </a:lnTo>
                  <a:lnTo>
                    <a:pt x="1157528" y="1476273"/>
                  </a:lnTo>
                  <a:lnTo>
                    <a:pt x="1202575" y="1472615"/>
                  </a:lnTo>
                  <a:lnTo>
                    <a:pt x="1245311" y="1462011"/>
                  </a:lnTo>
                  <a:lnTo>
                    <a:pt x="1285163" y="1445044"/>
                  </a:lnTo>
                  <a:lnTo>
                    <a:pt x="1321549" y="1422298"/>
                  </a:lnTo>
                  <a:lnTo>
                    <a:pt x="1353908" y="1394333"/>
                  </a:lnTo>
                  <a:lnTo>
                    <a:pt x="1381671" y="1361744"/>
                  </a:lnTo>
                  <a:lnTo>
                    <a:pt x="1404251" y="1325079"/>
                  </a:lnTo>
                  <a:lnTo>
                    <a:pt x="1421091" y="1284947"/>
                  </a:lnTo>
                  <a:lnTo>
                    <a:pt x="1431620" y="1241907"/>
                  </a:lnTo>
                  <a:lnTo>
                    <a:pt x="1435252" y="119653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90986" y="114817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2" name="object 12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89375" y="2609848"/>
            <a:ext cx="1152525" cy="2141855"/>
            <a:chOff x="3089375" y="2609848"/>
            <a:chExt cx="1152525" cy="2141855"/>
          </a:xfrm>
        </p:grpSpPr>
        <p:sp>
          <p:nvSpPr>
            <p:cNvPr id="17" name="object 17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60346" y="1614885"/>
            <a:ext cx="723265" cy="2576830"/>
            <a:chOff x="3260346" y="1614885"/>
            <a:chExt cx="723265" cy="2576830"/>
          </a:xfrm>
        </p:grpSpPr>
        <p:sp>
          <p:nvSpPr>
            <p:cNvPr id="24" name="object 24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78625" y="959953"/>
            <a:ext cx="3500120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978460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986" y="114817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805296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823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23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9375" y="2609848"/>
            <a:ext cx="1152525" cy="2141855"/>
            <a:chOff x="3089375" y="2609848"/>
            <a:chExt cx="1152525" cy="2141855"/>
          </a:xfrm>
        </p:grpSpPr>
        <p:sp>
          <p:nvSpPr>
            <p:cNvPr id="8" name="object 8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9397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72176" y="417041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6411" y="11563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0346" y="1614885"/>
            <a:ext cx="723265" cy="2576830"/>
            <a:chOff x="3260346" y="1614885"/>
            <a:chExt cx="723265" cy="2576830"/>
          </a:xfrm>
        </p:grpSpPr>
        <p:sp>
          <p:nvSpPr>
            <p:cNvPr id="15" name="object 15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4025" y="1142833"/>
            <a:ext cx="3884929" cy="1836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2512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Remove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colored </a:t>
            </a:r>
            <a:r>
              <a:rPr sz="2800" spc="-10" dirty="0">
                <a:latin typeface="Calibri"/>
                <a:cs typeface="Calibri"/>
              </a:rPr>
              <a:t>vertices.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remaining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subgraph.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7431" y="1156382"/>
            <a:ext cx="1435735" cy="3594735"/>
            <a:chOff x="687431" y="1156382"/>
            <a:chExt cx="1435735" cy="3594735"/>
          </a:xfrm>
        </p:grpSpPr>
        <p:sp>
          <p:nvSpPr>
            <p:cNvPr id="19" name="object 19"/>
            <p:cNvSpPr/>
            <p:nvPr/>
          </p:nvSpPr>
          <p:spPr>
            <a:xfrm>
              <a:off x="687425" y="1156385"/>
              <a:ext cx="1435735" cy="1476375"/>
            </a:xfrm>
            <a:custGeom>
              <a:avLst/>
              <a:gdLst/>
              <a:ahLst/>
              <a:cxnLst/>
              <a:rect l="l" t="t" r="r" b="b"/>
              <a:pathLst>
                <a:path w="1435735" h="1476375">
                  <a:moveTo>
                    <a:pt x="555447" y="279742"/>
                  </a:moveTo>
                  <a:lnTo>
                    <a:pt x="551802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98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20"/>
                  </a:lnTo>
                  <a:lnTo>
                    <a:pt x="555447" y="279742"/>
                  </a:lnTo>
                  <a:close/>
                </a:path>
                <a:path w="1435735" h="1476375">
                  <a:moveTo>
                    <a:pt x="1435252" y="1196530"/>
                  </a:moveTo>
                  <a:lnTo>
                    <a:pt x="1431620" y="1151153"/>
                  </a:lnTo>
                  <a:lnTo>
                    <a:pt x="1421091" y="1108100"/>
                  </a:lnTo>
                  <a:lnTo>
                    <a:pt x="1404251" y="1067968"/>
                  </a:lnTo>
                  <a:lnTo>
                    <a:pt x="1381671" y="1031316"/>
                  </a:lnTo>
                  <a:lnTo>
                    <a:pt x="1353908" y="998715"/>
                  </a:lnTo>
                  <a:lnTo>
                    <a:pt x="1321549" y="970749"/>
                  </a:lnTo>
                  <a:lnTo>
                    <a:pt x="1285163" y="948004"/>
                  </a:lnTo>
                  <a:lnTo>
                    <a:pt x="1245311" y="931037"/>
                  </a:lnTo>
                  <a:lnTo>
                    <a:pt x="1202575" y="920445"/>
                  </a:lnTo>
                  <a:lnTo>
                    <a:pt x="1157528" y="916774"/>
                  </a:lnTo>
                  <a:lnTo>
                    <a:pt x="1112481" y="920445"/>
                  </a:lnTo>
                  <a:lnTo>
                    <a:pt x="1069746" y="931037"/>
                  </a:lnTo>
                  <a:lnTo>
                    <a:pt x="1029893" y="948004"/>
                  </a:lnTo>
                  <a:lnTo>
                    <a:pt x="993508" y="970749"/>
                  </a:lnTo>
                  <a:lnTo>
                    <a:pt x="961148" y="998715"/>
                  </a:lnTo>
                  <a:lnTo>
                    <a:pt x="933386" y="1031316"/>
                  </a:lnTo>
                  <a:lnTo>
                    <a:pt x="910805" y="1067968"/>
                  </a:lnTo>
                  <a:lnTo>
                    <a:pt x="893965" y="1108100"/>
                  </a:lnTo>
                  <a:lnTo>
                    <a:pt x="883437" y="1151153"/>
                  </a:lnTo>
                  <a:lnTo>
                    <a:pt x="879805" y="1196530"/>
                  </a:lnTo>
                  <a:lnTo>
                    <a:pt x="883437" y="1241907"/>
                  </a:lnTo>
                  <a:lnTo>
                    <a:pt x="893965" y="1284947"/>
                  </a:lnTo>
                  <a:lnTo>
                    <a:pt x="910805" y="1325079"/>
                  </a:lnTo>
                  <a:lnTo>
                    <a:pt x="933386" y="1361744"/>
                  </a:lnTo>
                  <a:lnTo>
                    <a:pt x="961148" y="1394333"/>
                  </a:lnTo>
                  <a:lnTo>
                    <a:pt x="993508" y="1422298"/>
                  </a:lnTo>
                  <a:lnTo>
                    <a:pt x="1029893" y="1445044"/>
                  </a:lnTo>
                  <a:lnTo>
                    <a:pt x="1069746" y="1462011"/>
                  </a:lnTo>
                  <a:lnTo>
                    <a:pt x="1112481" y="1472615"/>
                  </a:lnTo>
                  <a:lnTo>
                    <a:pt x="1157528" y="1476273"/>
                  </a:lnTo>
                  <a:lnTo>
                    <a:pt x="1202575" y="1472615"/>
                  </a:lnTo>
                  <a:lnTo>
                    <a:pt x="1245311" y="1462011"/>
                  </a:lnTo>
                  <a:lnTo>
                    <a:pt x="1285163" y="1445044"/>
                  </a:lnTo>
                  <a:lnTo>
                    <a:pt x="1321549" y="1422298"/>
                  </a:lnTo>
                  <a:lnTo>
                    <a:pt x="1353908" y="1394333"/>
                  </a:lnTo>
                  <a:lnTo>
                    <a:pt x="1381671" y="1361744"/>
                  </a:lnTo>
                  <a:lnTo>
                    <a:pt x="1404251" y="1325079"/>
                  </a:lnTo>
                  <a:lnTo>
                    <a:pt x="1421091" y="1284947"/>
                  </a:lnTo>
                  <a:lnTo>
                    <a:pt x="1431620" y="1241907"/>
                  </a:lnTo>
                  <a:lnTo>
                    <a:pt x="1435252" y="119653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1531" y="1633936"/>
              <a:ext cx="487045" cy="521334"/>
            </a:xfrm>
            <a:custGeom>
              <a:avLst/>
              <a:gdLst/>
              <a:ahLst/>
              <a:cxnLst/>
              <a:rect l="l" t="t" r="r" b="b"/>
              <a:pathLst>
                <a:path w="487044" h="521335">
                  <a:moveTo>
                    <a:pt x="487050" y="5211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7238" y="330953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4959" y="2632649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431" y="4191584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0221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0" y="486431"/>
                  </a:moveTo>
                  <a:lnTo>
                    <a:pt x="48835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5153" y="1715873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0" y="247571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7432" y="115638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7259" y="113521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431" y="419158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0751" y="4170417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7238" y="207315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70" y="555829"/>
                </a:lnTo>
                <a:lnTo>
                  <a:pt x="365503" y="545229"/>
                </a:lnTo>
                <a:lnTo>
                  <a:pt x="405351" y="528266"/>
                </a:lnTo>
                <a:lnTo>
                  <a:pt x="441741" y="505516"/>
                </a:lnTo>
                <a:lnTo>
                  <a:pt x="474101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5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5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1" y="81935"/>
                </a:lnTo>
                <a:lnTo>
                  <a:pt x="441741" y="53974"/>
                </a:lnTo>
                <a:lnTo>
                  <a:pt x="405351" y="31224"/>
                </a:lnTo>
                <a:lnTo>
                  <a:pt x="365503" y="14261"/>
                </a:lnTo>
                <a:lnTo>
                  <a:pt x="322770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53002" y="205199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67238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53001" y="3288367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965949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986" y="114817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5296" y="2073159"/>
            <a:ext cx="1437005" cy="2678430"/>
            <a:chOff x="2805296" y="2073159"/>
            <a:chExt cx="1437005" cy="2678430"/>
          </a:xfrm>
        </p:grpSpPr>
        <p:sp>
          <p:nvSpPr>
            <p:cNvPr id="4" name="object 4"/>
            <p:cNvSpPr/>
            <p:nvPr/>
          </p:nvSpPr>
          <p:spPr>
            <a:xfrm>
              <a:off x="2805290" y="2073160"/>
              <a:ext cx="555625" cy="1796414"/>
            </a:xfrm>
            <a:custGeom>
              <a:avLst/>
              <a:gdLst/>
              <a:ahLst/>
              <a:cxnLst/>
              <a:rect l="l" t="t" r="r" b="b"/>
              <a:pathLst>
                <a:path w="555625" h="1796414">
                  <a:moveTo>
                    <a:pt x="555447" y="1516126"/>
                  </a:moveTo>
                  <a:lnTo>
                    <a:pt x="551802" y="1470748"/>
                  </a:lnTo>
                  <a:lnTo>
                    <a:pt x="541286" y="1427708"/>
                  </a:lnTo>
                  <a:lnTo>
                    <a:pt x="524446" y="1387563"/>
                  </a:lnTo>
                  <a:lnTo>
                    <a:pt x="501853" y="1350911"/>
                  </a:lnTo>
                  <a:lnTo>
                    <a:pt x="474103" y="1318310"/>
                  </a:lnTo>
                  <a:lnTo>
                    <a:pt x="441744" y="1290358"/>
                  </a:lnTo>
                  <a:lnTo>
                    <a:pt x="405345" y="1267599"/>
                  </a:lnTo>
                  <a:lnTo>
                    <a:pt x="365506" y="1250645"/>
                  </a:lnTo>
                  <a:lnTo>
                    <a:pt x="322770" y="1240040"/>
                  </a:lnTo>
                  <a:lnTo>
                    <a:pt x="277723" y="1236383"/>
                  </a:lnTo>
                  <a:lnTo>
                    <a:pt x="232676" y="1240040"/>
                  </a:lnTo>
                  <a:lnTo>
                    <a:pt x="189941" y="1250645"/>
                  </a:lnTo>
                  <a:lnTo>
                    <a:pt x="150088" y="1267599"/>
                  </a:lnTo>
                  <a:lnTo>
                    <a:pt x="113703" y="1290358"/>
                  </a:lnTo>
                  <a:lnTo>
                    <a:pt x="81343" y="1318310"/>
                  </a:lnTo>
                  <a:lnTo>
                    <a:pt x="53581" y="1350911"/>
                  </a:lnTo>
                  <a:lnTo>
                    <a:pt x="31000" y="1387563"/>
                  </a:lnTo>
                  <a:lnTo>
                    <a:pt x="14160" y="1427708"/>
                  </a:lnTo>
                  <a:lnTo>
                    <a:pt x="3632" y="1470748"/>
                  </a:lnTo>
                  <a:lnTo>
                    <a:pt x="0" y="1516126"/>
                  </a:lnTo>
                  <a:lnTo>
                    <a:pt x="3632" y="1561503"/>
                  </a:lnTo>
                  <a:lnTo>
                    <a:pt x="14160" y="1604543"/>
                  </a:lnTo>
                  <a:lnTo>
                    <a:pt x="31000" y="1644688"/>
                  </a:lnTo>
                  <a:lnTo>
                    <a:pt x="53581" y="1681340"/>
                  </a:lnTo>
                  <a:lnTo>
                    <a:pt x="81343" y="1713941"/>
                  </a:lnTo>
                  <a:lnTo>
                    <a:pt x="113703" y="1741893"/>
                  </a:lnTo>
                  <a:lnTo>
                    <a:pt x="150088" y="1764652"/>
                  </a:lnTo>
                  <a:lnTo>
                    <a:pt x="189941" y="1781606"/>
                  </a:lnTo>
                  <a:lnTo>
                    <a:pt x="232676" y="1792211"/>
                  </a:lnTo>
                  <a:lnTo>
                    <a:pt x="277723" y="1795868"/>
                  </a:lnTo>
                  <a:lnTo>
                    <a:pt x="322770" y="1792211"/>
                  </a:lnTo>
                  <a:lnTo>
                    <a:pt x="365506" y="1781606"/>
                  </a:lnTo>
                  <a:lnTo>
                    <a:pt x="405345" y="1764652"/>
                  </a:lnTo>
                  <a:lnTo>
                    <a:pt x="441744" y="1741893"/>
                  </a:lnTo>
                  <a:lnTo>
                    <a:pt x="474103" y="1713941"/>
                  </a:lnTo>
                  <a:lnTo>
                    <a:pt x="501853" y="1681340"/>
                  </a:lnTo>
                  <a:lnTo>
                    <a:pt x="524446" y="1644688"/>
                  </a:lnTo>
                  <a:lnTo>
                    <a:pt x="541286" y="1604543"/>
                  </a:lnTo>
                  <a:lnTo>
                    <a:pt x="551802" y="1561503"/>
                  </a:lnTo>
                  <a:lnTo>
                    <a:pt x="555447" y="1516126"/>
                  </a:lnTo>
                  <a:close/>
                </a:path>
                <a:path w="555625" h="1796414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412" y="419158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8"/>
                  </a:lnTo>
                  <a:lnTo>
                    <a:pt x="81343" y="477554"/>
                  </a:lnTo>
                  <a:lnTo>
                    <a:pt x="113703" y="505515"/>
                  </a:lnTo>
                  <a:lnTo>
                    <a:pt x="150092" y="528265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5"/>
                  </a:lnTo>
                  <a:lnTo>
                    <a:pt x="441740" y="505515"/>
                  </a:lnTo>
                  <a:lnTo>
                    <a:pt x="474100" y="477554"/>
                  </a:lnTo>
                  <a:lnTo>
                    <a:pt x="501859" y="444958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6423" y="2051992"/>
            <a:ext cx="1332230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0346" y="1156380"/>
            <a:ext cx="981710" cy="3035300"/>
            <a:chOff x="3260346" y="1156380"/>
            <a:chExt cx="981710" cy="3035300"/>
          </a:xfrm>
        </p:grpSpPr>
        <p:sp>
          <p:nvSpPr>
            <p:cNvPr id="10" name="object 10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4134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78625" y="1142833"/>
            <a:ext cx="3508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2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51040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986" y="114817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5296" y="1156380"/>
            <a:ext cx="1437005" cy="3594735"/>
            <a:chOff x="2805296" y="1156380"/>
            <a:chExt cx="1437005" cy="3594735"/>
          </a:xfrm>
        </p:grpSpPr>
        <p:sp>
          <p:nvSpPr>
            <p:cNvPr id="4" name="object 4"/>
            <p:cNvSpPr/>
            <p:nvPr/>
          </p:nvSpPr>
          <p:spPr>
            <a:xfrm>
              <a:off x="2805290" y="2073160"/>
              <a:ext cx="555625" cy="1796414"/>
            </a:xfrm>
            <a:custGeom>
              <a:avLst/>
              <a:gdLst/>
              <a:ahLst/>
              <a:cxnLst/>
              <a:rect l="l" t="t" r="r" b="b"/>
              <a:pathLst>
                <a:path w="555625" h="1796414">
                  <a:moveTo>
                    <a:pt x="555447" y="1516126"/>
                  </a:moveTo>
                  <a:lnTo>
                    <a:pt x="551802" y="1470748"/>
                  </a:lnTo>
                  <a:lnTo>
                    <a:pt x="541286" y="1427708"/>
                  </a:lnTo>
                  <a:lnTo>
                    <a:pt x="524446" y="1387563"/>
                  </a:lnTo>
                  <a:lnTo>
                    <a:pt x="501853" y="1350911"/>
                  </a:lnTo>
                  <a:lnTo>
                    <a:pt x="474103" y="1318310"/>
                  </a:lnTo>
                  <a:lnTo>
                    <a:pt x="441744" y="1290358"/>
                  </a:lnTo>
                  <a:lnTo>
                    <a:pt x="405345" y="1267599"/>
                  </a:lnTo>
                  <a:lnTo>
                    <a:pt x="365506" y="1250645"/>
                  </a:lnTo>
                  <a:lnTo>
                    <a:pt x="322770" y="1240040"/>
                  </a:lnTo>
                  <a:lnTo>
                    <a:pt x="277723" y="1236383"/>
                  </a:lnTo>
                  <a:lnTo>
                    <a:pt x="232676" y="1240040"/>
                  </a:lnTo>
                  <a:lnTo>
                    <a:pt x="189941" y="1250645"/>
                  </a:lnTo>
                  <a:lnTo>
                    <a:pt x="150088" y="1267599"/>
                  </a:lnTo>
                  <a:lnTo>
                    <a:pt x="113703" y="1290358"/>
                  </a:lnTo>
                  <a:lnTo>
                    <a:pt x="81343" y="1318310"/>
                  </a:lnTo>
                  <a:lnTo>
                    <a:pt x="53581" y="1350911"/>
                  </a:lnTo>
                  <a:lnTo>
                    <a:pt x="31000" y="1387563"/>
                  </a:lnTo>
                  <a:lnTo>
                    <a:pt x="14160" y="1427708"/>
                  </a:lnTo>
                  <a:lnTo>
                    <a:pt x="3632" y="1470748"/>
                  </a:lnTo>
                  <a:lnTo>
                    <a:pt x="0" y="1516126"/>
                  </a:lnTo>
                  <a:lnTo>
                    <a:pt x="3632" y="1561503"/>
                  </a:lnTo>
                  <a:lnTo>
                    <a:pt x="14160" y="1604543"/>
                  </a:lnTo>
                  <a:lnTo>
                    <a:pt x="31000" y="1644688"/>
                  </a:lnTo>
                  <a:lnTo>
                    <a:pt x="53581" y="1681340"/>
                  </a:lnTo>
                  <a:lnTo>
                    <a:pt x="81343" y="1713941"/>
                  </a:lnTo>
                  <a:lnTo>
                    <a:pt x="113703" y="1741893"/>
                  </a:lnTo>
                  <a:lnTo>
                    <a:pt x="150088" y="1764652"/>
                  </a:lnTo>
                  <a:lnTo>
                    <a:pt x="189941" y="1781606"/>
                  </a:lnTo>
                  <a:lnTo>
                    <a:pt x="232676" y="1792211"/>
                  </a:lnTo>
                  <a:lnTo>
                    <a:pt x="277723" y="1795868"/>
                  </a:lnTo>
                  <a:lnTo>
                    <a:pt x="322770" y="1792211"/>
                  </a:lnTo>
                  <a:lnTo>
                    <a:pt x="365506" y="1781606"/>
                  </a:lnTo>
                  <a:lnTo>
                    <a:pt x="405345" y="1764652"/>
                  </a:lnTo>
                  <a:lnTo>
                    <a:pt x="441744" y="1741893"/>
                  </a:lnTo>
                  <a:lnTo>
                    <a:pt x="474103" y="1713941"/>
                  </a:lnTo>
                  <a:lnTo>
                    <a:pt x="501853" y="1681340"/>
                  </a:lnTo>
                  <a:lnTo>
                    <a:pt x="524446" y="1644688"/>
                  </a:lnTo>
                  <a:lnTo>
                    <a:pt x="541286" y="1604543"/>
                  </a:lnTo>
                  <a:lnTo>
                    <a:pt x="551802" y="1561503"/>
                  </a:lnTo>
                  <a:lnTo>
                    <a:pt x="555447" y="1516126"/>
                  </a:lnTo>
                  <a:close/>
                </a:path>
                <a:path w="555625" h="1796414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8425" y="2628898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8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9396" y="3787089"/>
              <a:ext cx="488950" cy="487045"/>
            </a:xfrm>
            <a:custGeom>
              <a:avLst/>
              <a:gdLst/>
              <a:ahLst/>
              <a:cxnLst/>
              <a:rect l="l" t="t" r="r" b="b"/>
              <a:pathLst>
                <a:path w="488950" h="487045">
                  <a:moveTo>
                    <a:pt x="488359" y="48643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403" y="1156385"/>
              <a:ext cx="555625" cy="3594735"/>
            </a:xfrm>
            <a:custGeom>
              <a:avLst/>
              <a:gdLst/>
              <a:ahLst/>
              <a:cxnLst/>
              <a:rect l="l" t="t" r="r" b="b"/>
              <a:pathLst>
                <a:path w="555625" h="3594735">
                  <a:moveTo>
                    <a:pt x="555447" y="3314954"/>
                  </a:moveTo>
                  <a:lnTo>
                    <a:pt x="551815" y="3269577"/>
                  </a:lnTo>
                  <a:lnTo>
                    <a:pt x="541286" y="3226524"/>
                  </a:lnTo>
                  <a:lnTo>
                    <a:pt x="524446" y="3186392"/>
                  </a:lnTo>
                  <a:lnTo>
                    <a:pt x="501865" y="3149739"/>
                  </a:lnTo>
                  <a:lnTo>
                    <a:pt x="474103" y="3117138"/>
                  </a:lnTo>
                  <a:lnTo>
                    <a:pt x="441744" y="3089186"/>
                  </a:lnTo>
                  <a:lnTo>
                    <a:pt x="405358" y="3066427"/>
                  </a:lnTo>
                  <a:lnTo>
                    <a:pt x="365506" y="3049473"/>
                  </a:lnTo>
                  <a:lnTo>
                    <a:pt x="322770" y="3038868"/>
                  </a:lnTo>
                  <a:lnTo>
                    <a:pt x="277723" y="3035211"/>
                  </a:lnTo>
                  <a:lnTo>
                    <a:pt x="232676" y="3038868"/>
                  </a:lnTo>
                  <a:lnTo>
                    <a:pt x="189941" y="3049473"/>
                  </a:lnTo>
                  <a:lnTo>
                    <a:pt x="150101" y="3066427"/>
                  </a:lnTo>
                  <a:lnTo>
                    <a:pt x="113703" y="3089186"/>
                  </a:lnTo>
                  <a:lnTo>
                    <a:pt x="81343" y="3117138"/>
                  </a:lnTo>
                  <a:lnTo>
                    <a:pt x="53581" y="3149739"/>
                  </a:lnTo>
                  <a:lnTo>
                    <a:pt x="31000" y="3186392"/>
                  </a:lnTo>
                  <a:lnTo>
                    <a:pt x="14160" y="3226524"/>
                  </a:lnTo>
                  <a:lnTo>
                    <a:pt x="3632" y="3269577"/>
                  </a:lnTo>
                  <a:lnTo>
                    <a:pt x="0" y="3314954"/>
                  </a:lnTo>
                  <a:lnTo>
                    <a:pt x="3632" y="3360331"/>
                  </a:lnTo>
                  <a:lnTo>
                    <a:pt x="14160" y="3403371"/>
                  </a:lnTo>
                  <a:lnTo>
                    <a:pt x="31000" y="3443516"/>
                  </a:lnTo>
                  <a:lnTo>
                    <a:pt x="53581" y="3480168"/>
                  </a:lnTo>
                  <a:lnTo>
                    <a:pt x="81343" y="3512756"/>
                  </a:lnTo>
                  <a:lnTo>
                    <a:pt x="113703" y="3540722"/>
                  </a:lnTo>
                  <a:lnTo>
                    <a:pt x="150101" y="3563467"/>
                  </a:lnTo>
                  <a:lnTo>
                    <a:pt x="189941" y="3580434"/>
                  </a:lnTo>
                  <a:lnTo>
                    <a:pt x="232676" y="3591039"/>
                  </a:lnTo>
                  <a:lnTo>
                    <a:pt x="277723" y="3594697"/>
                  </a:lnTo>
                  <a:lnTo>
                    <a:pt x="322770" y="3591039"/>
                  </a:lnTo>
                  <a:lnTo>
                    <a:pt x="365506" y="3580434"/>
                  </a:lnTo>
                  <a:lnTo>
                    <a:pt x="405358" y="3563467"/>
                  </a:lnTo>
                  <a:lnTo>
                    <a:pt x="441744" y="3540722"/>
                  </a:lnTo>
                  <a:lnTo>
                    <a:pt x="474103" y="3512756"/>
                  </a:lnTo>
                  <a:lnTo>
                    <a:pt x="501865" y="3480168"/>
                  </a:lnTo>
                  <a:lnTo>
                    <a:pt x="524446" y="3443516"/>
                  </a:lnTo>
                  <a:lnTo>
                    <a:pt x="541286" y="3403371"/>
                  </a:lnTo>
                  <a:lnTo>
                    <a:pt x="551815" y="3360331"/>
                  </a:lnTo>
                  <a:lnTo>
                    <a:pt x="555447" y="3314954"/>
                  </a:lnTo>
                  <a:close/>
                </a:path>
                <a:path w="555625" h="3594735">
                  <a:moveTo>
                    <a:pt x="555447" y="279742"/>
                  </a:moveTo>
                  <a:lnTo>
                    <a:pt x="551815" y="234365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65" y="114528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58" y="31229"/>
                  </a:lnTo>
                  <a:lnTo>
                    <a:pt x="365506" y="14262"/>
                  </a:lnTo>
                  <a:lnTo>
                    <a:pt x="322770" y="3657"/>
                  </a:lnTo>
                  <a:lnTo>
                    <a:pt x="277723" y="0"/>
                  </a:lnTo>
                  <a:lnTo>
                    <a:pt x="232676" y="3657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28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65"/>
                  </a:lnTo>
                  <a:lnTo>
                    <a:pt x="0" y="279742"/>
                  </a:lnTo>
                  <a:lnTo>
                    <a:pt x="3632" y="325120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57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28"/>
                  </a:lnTo>
                  <a:lnTo>
                    <a:pt x="277723" y="559485"/>
                  </a:lnTo>
                  <a:lnTo>
                    <a:pt x="322770" y="555828"/>
                  </a:lnTo>
                  <a:lnTo>
                    <a:pt x="365506" y="545236"/>
                  </a:lnTo>
                  <a:lnTo>
                    <a:pt x="405358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65" y="444957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15" y="325120"/>
                  </a:lnTo>
                  <a:lnTo>
                    <a:pt x="555447" y="279742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9396" y="1633935"/>
              <a:ext cx="488950" cy="521334"/>
            </a:xfrm>
            <a:custGeom>
              <a:avLst/>
              <a:gdLst/>
              <a:ahLst/>
              <a:cxnLst/>
              <a:rect l="l" t="t" r="r" b="b"/>
              <a:pathLst>
                <a:path w="488950" h="521335">
                  <a:moveTo>
                    <a:pt x="0" y="521159"/>
                  </a:moveTo>
                  <a:lnTo>
                    <a:pt x="488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4133" y="1715872"/>
              <a:ext cx="0" cy="2475865"/>
            </a:xfrm>
            <a:custGeom>
              <a:avLst/>
              <a:gdLst/>
              <a:ahLst/>
              <a:cxnLst/>
              <a:rect l="l" t="t" r="r" b="b"/>
              <a:pathLst>
                <a:path h="2475865">
                  <a:moveTo>
                    <a:pt x="1" y="247571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5290" y="2073160"/>
              <a:ext cx="1437005" cy="2678430"/>
            </a:xfrm>
            <a:custGeom>
              <a:avLst/>
              <a:gdLst/>
              <a:ahLst/>
              <a:cxnLst/>
              <a:rect l="l" t="t" r="r" b="b"/>
              <a:pathLst>
                <a:path w="1437004" h="2678429">
                  <a:moveTo>
                    <a:pt x="555447" y="279755"/>
                  </a:moveTo>
                  <a:lnTo>
                    <a:pt x="551802" y="234378"/>
                  </a:lnTo>
                  <a:lnTo>
                    <a:pt x="541286" y="191325"/>
                  </a:lnTo>
                  <a:lnTo>
                    <a:pt x="524446" y="151193"/>
                  </a:lnTo>
                  <a:lnTo>
                    <a:pt x="501853" y="114541"/>
                  </a:lnTo>
                  <a:lnTo>
                    <a:pt x="474103" y="81940"/>
                  </a:lnTo>
                  <a:lnTo>
                    <a:pt x="441744" y="53975"/>
                  </a:lnTo>
                  <a:lnTo>
                    <a:pt x="405345" y="31229"/>
                  </a:lnTo>
                  <a:lnTo>
                    <a:pt x="365506" y="14262"/>
                  </a:lnTo>
                  <a:lnTo>
                    <a:pt x="322770" y="3670"/>
                  </a:lnTo>
                  <a:lnTo>
                    <a:pt x="277723" y="0"/>
                  </a:lnTo>
                  <a:lnTo>
                    <a:pt x="232676" y="3670"/>
                  </a:lnTo>
                  <a:lnTo>
                    <a:pt x="189941" y="14262"/>
                  </a:lnTo>
                  <a:lnTo>
                    <a:pt x="150088" y="31229"/>
                  </a:lnTo>
                  <a:lnTo>
                    <a:pt x="113703" y="53975"/>
                  </a:lnTo>
                  <a:lnTo>
                    <a:pt x="81343" y="81940"/>
                  </a:lnTo>
                  <a:lnTo>
                    <a:pt x="53581" y="114541"/>
                  </a:lnTo>
                  <a:lnTo>
                    <a:pt x="31000" y="151193"/>
                  </a:lnTo>
                  <a:lnTo>
                    <a:pt x="14160" y="191325"/>
                  </a:lnTo>
                  <a:lnTo>
                    <a:pt x="3632" y="234378"/>
                  </a:lnTo>
                  <a:lnTo>
                    <a:pt x="0" y="279755"/>
                  </a:lnTo>
                  <a:lnTo>
                    <a:pt x="3632" y="325132"/>
                  </a:lnTo>
                  <a:lnTo>
                    <a:pt x="14160" y="368173"/>
                  </a:lnTo>
                  <a:lnTo>
                    <a:pt x="31000" y="408305"/>
                  </a:lnTo>
                  <a:lnTo>
                    <a:pt x="53581" y="444969"/>
                  </a:lnTo>
                  <a:lnTo>
                    <a:pt x="81343" y="477558"/>
                  </a:lnTo>
                  <a:lnTo>
                    <a:pt x="113703" y="505523"/>
                  </a:lnTo>
                  <a:lnTo>
                    <a:pt x="150088" y="528269"/>
                  </a:lnTo>
                  <a:lnTo>
                    <a:pt x="189941" y="545236"/>
                  </a:lnTo>
                  <a:lnTo>
                    <a:pt x="232676" y="555840"/>
                  </a:lnTo>
                  <a:lnTo>
                    <a:pt x="277723" y="559498"/>
                  </a:lnTo>
                  <a:lnTo>
                    <a:pt x="322770" y="555840"/>
                  </a:lnTo>
                  <a:lnTo>
                    <a:pt x="365506" y="545236"/>
                  </a:lnTo>
                  <a:lnTo>
                    <a:pt x="405345" y="528269"/>
                  </a:lnTo>
                  <a:lnTo>
                    <a:pt x="441744" y="505523"/>
                  </a:lnTo>
                  <a:lnTo>
                    <a:pt x="474103" y="477558"/>
                  </a:lnTo>
                  <a:lnTo>
                    <a:pt x="501853" y="444969"/>
                  </a:lnTo>
                  <a:lnTo>
                    <a:pt x="524446" y="408305"/>
                  </a:lnTo>
                  <a:lnTo>
                    <a:pt x="541286" y="368173"/>
                  </a:lnTo>
                  <a:lnTo>
                    <a:pt x="551802" y="325132"/>
                  </a:lnTo>
                  <a:lnTo>
                    <a:pt x="555447" y="279755"/>
                  </a:lnTo>
                  <a:close/>
                </a:path>
                <a:path w="1437004" h="2678429">
                  <a:moveTo>
                    <a:pt x="1436560" y="2398179"/>
                  </a:moveTo>
                  <a:lnTo>
                    <a:pt x="1432928" y="2352802"/>
                  </a:lnTo>
                  <a:lnTo>
                    <a:pt x="1422400" y="2309749"/>
                  </a:lnTo>
                  <a:lnTo>
                    <a:pt x="1405559" y="2269617"/>
                  </a:lnTo>
                  <a:lnTo>
                    <a:pt x="1382979" y="2232964"/>
                  </a:lnTo>
                  <a:lnTo>
                    <a:pt x="1355217" y="2200364"/>
                  </a:lnTo>
                  <a:lnTo>
                    <a:pt x="1322857" y="2172411"/>
                  </a:lnTo>
                  <a:lnTo>
                    <a:pt x="1286471" y="2149652"/>
                  </a:lnTo>
                  <a:lnTo>
                    <a:pt x="1246619" y="2132698"/>
                  </a:lnTo>
                  <a:lnTo>
                    <a:pt x="1203883" y="2122093"/>
                  </a:lnTo>
                  <a:lnTo>
                    <a:pt x="1158836" y="2118436"/>
                  </a:lnTo>
                  <a:lnTo>
                    <a:pt x="1113790" y="2122093"/>
                  </a:lnTo>
                  <a:lnTo>
                    <a:pt x="1071054" y="2132698"/>
                  </a:lnTo>
                  <a:lnTo>
                    <a:pt x="1031214" y="2149652"/>
                  </a:lnTo>
                  <a:lnTo>
                    <a:pt x="994816" y="2172411"/>
                  </a:lnTo>
                  <a:lnTo>
                    <a:pt x="962456" y="2200364"/>
                  </a:lnTo>
                  <a:lnTo>
                    <a:pt x="934694" y="2232964"/>
                  </a:lnTo>
                  <a:lnTo>
                    <a:pt x="912114" y="2269617"/>
                  </a:lnTo>
                  <a:lnTo>
                    <a:pt x="895273" y="2309749"/>
                  </a:lnTo>
                  <a:lnTo>
                    <a:pt x="884745" y="2352802"/>
                  </a:lnTo>
                  <a:lnTo>
                    <a:pt x="881113" y="2398179"/>
                  </a:lnTo>
                  <a:lnTo>
                    <a:pt x="884745" y="2443556"/>
                  </a:lnTo>
                  <a:lnTo>
                    <a:pt x="895273" y="2486596"/>
                  </a:lnTo>
                  <a:lnTo>
                    <a:pt x="912114" y="2526741"/>
                  </a:lnTo>
                  <a:lnTo>
                    <a:pt x="934694" y="2563393"/>
                  </a:lnTo>
                  <a:lnTo>
                    <a:pt x="962456" y="2595981"/>
                  </a:lnTo>
                  <a:lnTo>
                    <a:pt x="994816" y="2623947"/>
                  </a:lnTo>
                  <a:lnTo>
                    <a:pt x="1031214" y="2646692"/>
                  </a:lnTo>
                  <a:lnTo>
                    <a:pt x="1071054" y="2663660"/>
                  </a:lnTo>
                  <a:lnTo>
                    <a:pt x="1113790" y="2674264"/>
                  </a:lnTo>
                  <a:lnTo>
                    <a:pt x="1158836" y="2677922"/>
                  </a:lnTo>
                  <a:lnTo>
                    <a:pt x="1203883" y="2674264"/>
                  </a:lnTo>
                  <a:lnTo>
                    <a:pt x="1246619" y="2663660"/>
                  </a:lnTo>
                  <a:lnTo>
                    <a:pt x="1286471" y="2646692"/>
                  </a:lnTo>
                  <a:lnTo>
                    <a:pt x="1322857" y="2623947"/>
                  </a:lnTo>
                  <a:lnTo>
                    <a:pt x="1355217" y="2595981"/>
                  </a:lnTo>
                  <a:lnTo>
                    <a:pt x="1382979" y="2563393"/>
                  </a:lnTo>
                  <a:lnTo>
                    <a:pt x="1405559" y="2526741"/>
                  </a:lnTo>
                  <a:lnTo>
                    <a:pt x="1422400" y="2486596"/>
                  </a:lnTo>
                  <a:lnTo>
                    <a:pt x="1432928" y="2443556"/>
                  </a:lnTo>
                  <a:lnTo>
                    <a:pt x="1436560" y="2398179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411" y="115638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70" y="555829"/>
                  </a:lnTo>
                  <a:lnTo>
                    <a:pt x="365503" y="545229"/>
                  </a:lnTo>
                  <a:lnTo>
                    <a:pt x="405351" y="528266"/>
                  </a:lnTo>
                  <a:lnTo>
                    <a:pt x="441741" y="505516"/>
                  </a:lnTo>
                  <a:lnTo>
                    <a:pt x="474101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5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5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1" y="81935"/>
                  </a:lnTo>
                  <a:lnTo>
                    <a:pt x="441741" y="53974"/>
                  </a:lnTo>
                  <a:lnTo>
                    <a:pt x="405351" y="31224"/>
                  </a:lnTo>
                  <a:lnTo>
                    <a:pt x="365503" y="14261"/>
                  </a:lnTo>
                  <a:lnTo>
                    <a:pt x="322770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78625" y="959953"/>
            <a:ext cx="3508375" cy="1244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𝑣</a:t>
            </a:r>
            <a:r>
              <a:rPr sz="3000" spc="37" baseline="-15277" dirty="0">
                <a:latin typeface="Cambria Math"/>
                <a:cs typeface="Cambria Math"/>
              </a:rPr>
              <a:t>2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2175" y="11352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5296" y="3309534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6423" y="2051992"/>
            <a:ext cx="1332230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mbria Math"/>
              <a:cs typeface="Cambria Math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99727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389" y="1085399"/>
            <a:ext cx="8211184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Testing</a:t>
            </a:r>
            <a:r>
              <a:rPr spc="-10" dirty="0">
                <a:solidFill>
                  <a:schemeClr val="bg1"/>
                </a:solidFill>
              </a:rPr>
              <a:t> Bipartiteness</a:t>
            </a:r>
          </a:p>
        </p:txBody>
      </p:sp>
    </p:spTree>
    <p:extLst>
      <p:ext uri="{BB962C8B-B14F-4D97-AF65-F5344CB8AC3E}">
        <p14:creationId xmlns:p14="http://schemas.microsoft.com/office/powerpoint/2010/main" val="41425106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389" y="1085399"/>
            <a:ext cx="8211184" cy="24917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While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1058545" algn="l"/>
              </a:tabLst>
            </a:pPr>
            <a:r>
              <a:rPr sz="2600" spc="-25" dirty="0">
                <a:latin typeface="Calibri"/>
                <a:cs typeface="Calibri"/>
              </a:rPr>
              <a:t>a.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spc="2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600" spc="700" dirty="0">
                <a:latin typeface="Cambria Math"/>
                <a:cs typeface="Cambria Math"/>
              </a:rPr>
              <a:t>➛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dequeue(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)</a:t>
            </a:r>
            <a:r>
              <a:rPr sz="2600" spc="-2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1058545" algn="l"/>
              </a:tabLst>
            </a:pPr>
            <a:r>
              <a:rPr sz="2600" spc="-25" dirty="0">
                <a:latin typeface="Calibri"/>
                <a:cs typeface="Calibri"/>
              </a:rPr>
              <a:t>b.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00B0F0"/>
                </a:solidFill>
                <a:latin typeface="Cambria Math"/>
                <a:cs typeface="Cambria Math"/>
              </a:rPr>
              <a:t>𝑐</a:t>
            </a:r>
            <a:r>
              <a:rPr sz="2600" spc="2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2600" spc="700" dirty="0">
                <a:latin typeface="Cambria Math"/>
                <a:cs typeface="Cambria Math"/>
              </a:rPr>
              <a:t>➛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opposite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10" dirty="0"/>
              <a:t> Bipartiteness</a:t>
            </a:r>
          </a:p>
        </p:txBody>
      </p:sp>
    </p:spTree>
    <p:extLst>
      <p:ext uri="{BB962C8B-B14F-4D97-AF65-F5344CB8AC3E}">
        <p14:creationId xmlns:p14="http://schemas.microsoft.com/office/powerpoint/2010/main" val="6649359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6187" y="3771897"/>
            <a:ext cx="405130" cy="306070"/>
          </a:xfrm>
          <a:custGeom>
            <a:avLst/>
            <a:gdLst/>
            <a:ahLst/>
            <a:cxnLst/>
            <a:rect l="l" t="t" r="r" b="b"/>
            <a:pathLst>
              <a:path w="405129" h="306070">
                <a:moveTo>
                  <a:pt x="307531" y="0"/>
                </a:moveTo>
                <a:lnTo>
                  <a:pt x="303178" y="12414"/>
                </a:lnTo>
                <a:lnTo>
                  <a:pt x="320883" y="20097"/>
                </a:lnTo>
                <a:lnTo>
                  <a:pt x="336109" y="30733"/>
                </a:lnTo>
                <a:lnTo>
                  <a:pt x="367025" y="80034"/>
                </a:lnTo>
                <a:lnTo>
                  <a:pt x="376053" y="125300"/>
                </a:lnTo>
                <a:lnTo>
                  <a:pt x="377182" y="151394"/>
                </a:lnTo>
                <a:lnTo>
                  <a:pt x="376048" y="178370"/>
                </a:lnTo>
                <a:lnTo>
                  <a:pt x="366980" y="224885"/>
                </a:lnTo>
                <a:lnTo>
                  <a:pt x="348781" y="261212"/>
                </a:lnTo>
                <a:lnTo>
                  <a:pt x="303662" y="293438"/>
                </a:lnTo>
                <a:lnTo>
                  <a:pt x="307531" y="305854"/>
                </a:lnTo>
                <a:lnTo>
                  <a:pt x="349249" y="286284"/>
                </a:lnTo>
                <a:lnTo>
                  <a:pt x="379923" y="252406"/>
                </a:lnTo>
                <a:lnTo>
                  <a:pt x="398787" y="207039"/>
                </a:lnTo>
                <a:lnTo>
                  <a:pt x="405075" y="153007"/>
                </a:lnTo>
                <a:lnTo>
                  <a:pt x="403498" y="124968"/>
                </a:lnTo>
                <a:lnTo>
                  <a:pt x="390882" y="75268"/>
                </a:lnTo>
                <a:lnTo>
                  <a:pt x="365861" y="34809"/>
                </a:lnTo>
                <a:lnTo>
                  <a:pt x="329705" y="8005"/>
                </a:lnTo>
                <a:lnTo>
                  <a:pt x="307531" y="0"/>
                </a:lnTo>
                <a:close/>
              </a:path>
              <a:path w="405129" h="306070">
                <a:moveTo>
                  <a:pt x="97544" y="0"/>
                </a:moveTo>
                <a:lnTo>
                  <a:pt x="55926" y="19608"/>
                </a:lnTo>
                <a:lnTo>
                  <a:pt x="25232" y="53607"/>
                </a:lnTo>
                <a:lnTo>
                  <a:pt x="6308" y="99055"/>
                </a:lnTo>
                <a:lnTo>
                  <a:pt x="0" y="153007"/>
                </a:lnTo>
                <a:lnTo>
                  <a:pt x="1571" y="181106"/>
                </a:lnTo>
                <a:lnTo>
                  <a:pt x="14147" y="230806"/>
                </a:lnTo>
                <a:lnTo>
                  <a:pt x="39108" y="271133"/>
                </a:lnTo>
                <a:lnTo>
                  <a:pt x="75305" y="297857"/>
                </a:lnTo>
                <a:lnTo>
                  <a:pt x="97544" y="305854"/>
                </a:lnTo>
                <a:lnTo>
                  <a:pt x="101413" y="293438"/>
                </a:lnTo>
                <a:lnTo>
                  <a:pt x="83985" y="285719"/>
                </a:lnTo>
                <a:lnTo>
                  <a:pt x="68946" y="274977"/>
                </a:lnTo>
                <a:lnTo>
                  <a:pt x="46031" y="244424"/>
                </a:lnTo>
                <a:lnTo>
                  <a:pt x="32427" y="202867"/>
                </a:lnTo>
                <a:lnTo>
                  <a:pt x="27893" y="151394"/>
                </a:lnTo>
                <a:lnTo>
                  <a:pt x="29026" y="125300"/>
                </a:lnTo>
                <a:lnTo>
                  <a:pt x="38095" y="80034"/>
                </a:lnTo>
                <a:lnTo>
                  <a:pt x="56325" y="44322"/>
                </a:lnTo>
                <a:lnTo>
                  <a:pt x="101897" y="12414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2389" y="1085399"/>
            <a:ext cx="8465185" cy="4010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259079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While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1058545" algn="l"/>
              </a:tabLst>
            </a:pPr>
            <a:r>
              <a:rPr sz="2600" spc="-25" dirty="0">
                <a:latin typeface="Calibri"/>
                <a:cs typeface="Calibri"/>
              </a:rPr>
              <a:t>a.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spc="2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600" spc="700" dirty="0">
                <a:latin typeface="Cambria Math"/>
                <a:cs typeface="Cambria Math"/>
              </a:rPr>
              <a:t>➛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dequeue(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)</a:t>
            </a:r>
            <a:r>
              <a:rPr sz="2600" spc="-2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1058545" algn="l"/>
              </a:tabLst>
            </a:pPr>
            <a:r>
              <a:rPr sz="2600" spc="-25" dirty="0">
                <a:latin typeface="Calibri"/>
                <a:cs typeface="Calibri"/>
              </a:rPr>
              <a:t>b.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00B0F0"/>
                </a:solidFill>
                <a:latin typeface="Cambria Math"/>
                <a:cs typeface="Cambria Math"/>
              </a:rPr>
              <a:t>𝑐</a:t>
            </a:r>
            <a:r>
              <a:rPr sz="2600" spc="2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2600" spc="700" dirty="0">
                <a:latin typeface="Cambria Math"/>
                <a:cs typeface="Cambria Math"/>
              </a:rPr>
              <a:t>➛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opposite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1058545" algn="l"/>
                <a:tab pos="4321175" algn="l"/>
                <a:tab pos="4647565" algn="l"/>
              </a:tabLst>
            </a:pPr>
            <a:r>
              <a:rPr sz="2600" spc="-25" dirty="0">
                <a:latin typeface="Calibri"/>
                <a:cs typeface="Calibri"/>
              </a:rPr>
              <a:t>c.</a:t>
            </a:r>
            <a:r>
              <a:rPr sz="2600" dirty="0">
                <a:latin typeface="Calibri"/>
                <a:cs typeface="Calibri"/>
              </a:rPr>
              <a:t>	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600" spc="20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∈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Neighbor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600" spc="-5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  <a:tabLst>
                <a:tab pos="1440815" algn="l"/>
              </a:tabLst>
            </a:pPr>
            <a:r>
              <a:rPr sz="2400" spc="-25" dirty="0">
                <a:latin typeface="Calibri"/>
                <a:cs typeface="Calibri"/>
              </a:rPr>
              <a:t>i.</a:t>
            </a:r>
            <a:r>
              <a:rPr sz="2400" dirty="0">
                <a:latin typeface="Calibri"/>
                <a:cs typeface="Calibri"/>
              </a:rPr>
              <a:t>	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400" spc="5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colored,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violation;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20"/>
              </a:spcBef>
              <a:tabLst>
                <a:tab pos="1440815" algn="l"/>
              </a:tabLst>
            </a:pPr>
            <a:r>
              <a:rPr sz="2400" spc="-25" dirty="0">
                <a:latin typeface="Calibri"/>
                <a:cs typeface="Calibri"/>
              </a:rPr>
              <a:t>ii.</a:t>
            </a:r>
            <a:r>
              <a:rPr sz="2400" dirty="0">
                <a:latin typeface="Calibri"/>
                <a:cs typeface="Calibri"/>
              </a:rPr>
              <a:t>	Otherwise,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color</a:t>
            </a: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F0"/>
                </a:solidFill>
                <a:latin typeface="Cambria Math"/>
                <a:cs typeface="Cambria Math"/>
              </a:rPr>
              <a:t>𝑐</a:t>
            </a:r>
            <a:r>
              <a:rPr sz="2400" spc="8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400" spc="6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queue;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10" dirty="0"/>
              <a:t> Bipartiteness</a:t>
            </a:r>
          </a:p>
        </p:txBody>
      </p:sp>
    </p:spTree>
    <p:extLst>
      <p:ext uri="{BB962C8B-B14F-4D97-AF65-F5344CB8AC3E}">
        <p14:creationId xmlns:p14="http://schemas.microsoft.com/office/powerpoint/2010/main" val="31118318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6187" y="3771897"/>
            <a:ext cx="405130" cy="306070"/>
          </a:xfrm>
          <a:custGeom>
            <a:avLst/>
            <a:gdLst/>
            <a:ahLst/>
            <a:cxnLst/>
            <a:rect l="l" t="t" r="r" b="b"/>
            <a:pathLst>
              <a:path w="405129" h="306070">
                <a:moveTo>
                  <a:pt x="307531" y="0"/>
                </a:moveTo>
                <a:lnTo>
                  <a:pt x="303178" y="12414"/>
                </a:lnTo>
                <a:lnTo>
                  <a:pt x="320883" y="20097"/>
                </a:lnTo>
                <a:lnTo>
                  <a:pt x="336109" y="30733"/>
                </a:lnTo>
                <a:lnTo>
                  <a:pt x="367025" y="80034"/>
                </a:lnTo>
                <a:lnTo>
                  <a:pt x="376053" y="125300"/>
                </a:lnTo>
                <a:lnTo>
                  <a:pt x="377182" y="151394"/>
                </a:lnTo>
                <a:lnTo>
                  <a:pt x="376048" y="178370"/>
                </a:lnTo>
                <a:lnTo>
                  <a:pt x="366980" y="224885"/>
                </a:lnTo>
                <a:lnTo>
                  <a:pt x="348781" y="261212"/>
                </a:lnTo>
                <a:lnTo>
                  <a:pt x="303662" y="293438"/>
                </a:lnTo>
                <a:lnTo>
                  <a:pt x="307531" y="305854"/>
                </a:lnTo>
                <a:lnTo>
                  <a:pt x="349249" y="286284"/>
                </a:lnTo>
                <a:lnTo>
                  <a:pt x="379923" y="252406"/>
                </a:lnTo>
                <a:lnTo>
                  <a:pt x="398787" y="207039"/>
                </a:lnTo>
                <a:lnTo>
                  <a:pt x="405075" y="153007"/>
                </a:lnTo>
                <a:lnTo>
                  <a:pt x="403498" y="124968"/>
                </a:lnTo>
                <a:lnTo>
                  <a:pt x="390882" y="75268"/>
                </a:lnTo>
                <a:lnTo>
                  <a:pt x="365861" y="34809"/>
                </a:lnTo>
                <a:lnTo>
                  <a:pt x="329705" y="8005"/>
                </a:lnTo>
                <a:lnTo>
                  <a:pt x="307531" y="0"/>
                </a:lnTo>
                <a:close/>
              </a:path>
              <a:path w="405129" h="306070">
                <a:moveTo>
                  <a:pt x="97544" y="0"/>
                </a:moveTo>
                <a:lnTo>
                  <a:pt x="55926" y="19608"/>
                </a:lnTo>
                <a:lnTo>
                  <a:pt x="25232" y="53607"/>
                </a:lnTo>
                <a:lnTo>
                  <a:pt x="6308" y="99055"/>
                </a:lnTo>
                <a:lnTo>
                  <a:pt x="0" y="153007"/>
                </a:lnTo>
                <a:lnTo>
                  <a:pt x="1571" y="181106"/>
                </a:lnTo>
                <a:lnTo>
                  <a:pt x="14147" y="230806"/>
                </a:lnTo>
                <a:lnTo>
                  <a:pt x="39108" y="271133"/>
                </a:lnTo>
                <a:lnTo>
                  <a:pt x="75305" y="297857"/>
                </a:lnTo>
                <a:lnTo>
                  <a:pt x="97544" y="305854"/>
                </a:lnTo>
                <a:lnTo>
                  <a:pt x="101413" y="293438"/>
                </a:lnTo>
                <a:lnTo>
                  <a:pt x="83985" y="285719"/>
                </a:lnTo>
                <a:lnTo>
                  <a:pt x="68946" y="274977"/>
                </a:lnTo>
                <a:lnTo>
                  <a:pt x="46031" y="244424"/>
                </a:lnTo>
                <a:lnTo>
                  <a:pt x="32427" y="202867"/>
                </a:lnTo>
                <a:lnTo>
                  <a:pt x="27893" y="151394"/>
                </a:lnTo>
                <a:lnTo>
                  <a:pt x="29026" y="125300"/>
                </a:lnTo>
                <a:lnTo>
                  <a:pt x="38095" y="80034"/>
                </a:lnTo>
                <a:lnTo>
                  <a:pt x="56325" y="44322"/>
                </a:lnTo>
                <a:lnTo>
                  <a:pt x="101897" y="12414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2389" y="1085399"/>
            <a:ext cx="8465185" cy="489108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259079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While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1058545" algn="l"/>
              </a:tabLst>
            </a:pPr>
            <a:r>
              <a:rPr sz="2600" spc="-25" dirty="0">
                <a:latin typeface="Calibri"/>
                <a:cs typeface="Calibri"/>
              </a:rPr>
              <a:t>a.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spc="2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600" spc="700" dirty="0">
                <a:latin typeface="Cambria Math"/>
                <a:cs typeface="Cambria Math"/>
              </a:rPr>
              <a:t>➛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dequeue(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)</a:t>
            </a:r>
            <a:r>
              <a:rPr sz="2600" spc="-25" dirty="0">
                <a:latin typeface="Calibri"/>
                <a:cs typeface="Calibri"/>
              </a:rPr>
              <a:t>;</a:t>
            </a:r>
            <a:endParaRPr sz="2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1058545" algn="l"/>
              </a:tabLst>
            </a:pPr>
            <a:r>
              <a:rPr sz="2600" spc="-25" dirty="0">
                <a:latin typeface="Calibri"/>
                <a:cs typeface="Calibri"/>
              </a:rPr>
              <a:t>b.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00B0F0"/>
                </a:solidFill>
                <a:latin typeface="Cambria Math"/>
                <a:cs typeface="Cambria Math"/>
              </a:rPr>
              <a:t>𝑐</a:t>
            </a:r>
            <a:r>
              <a:rPr sz="2600" spc="2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2600" spc="700" dirty="0">
                <a:latin typeface="Cambria Math"/>
                <a:cs typeface="Cambria Math"/>
              </a:rPr>
              <a:t>➛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opposite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spc="-25" dirty="0">
                <a:latin typeface="Calibri"/>
                <a:cs typeface="Calibri"/>
              </a:rPr>
              <a:t>;</a:t>
            </a:r>
            <a:endParaRPr sz="2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1058545" algn="l"/>
                <a:tab pos="4321175" algn="l"/>
                <a:tab pos="4647565" algn="l"/>
              </a:tabLst>
            </a:pPr>
            <a:r>
              <a:rPr sz="2600" spc="-25" dirty="0">
                <a:latin typeface="Calibri"/>
                <a:cs typeface="Calibri"/>
              </a:rPr>
              <a:t>c.</a:t>
            </a:r>
            <a:r>
              <a:rPr sz="2600" dirty="0">
                <a:latin typeface="Calibri"/>
                <a:cs typeface="Calibri"/>
              </a:rPr>
              <a:t>	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2C4"/>
                </a:solidFill>
                <a:latin typeface="Cambria Math"/>
                <a:cs typeface="Cambria Math"/>
              </a:rPr>
              <a:t>𝑢</a:t>
            </a:r>
            <a:r>
              <a:rPr sz="2600" spc="20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∈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Neighbor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600" spc="-50" dirty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  <a:tabLst>
                <a:tab pos="1440815" algn="l"/>
              </a:tabLst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i.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If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𝑢</a:t>
            </a:r>
            <a:r>
              <a:rPr sz="2400" spc="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colored,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whether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violation;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20"/>
              </a:spcBef>
              <a:tabLst>
                <a:tab pos="1440815" algn="l"/>
              </a:tabLst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ii.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Otherwise,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assign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24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𝑢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put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𝑢</a:t>
            </a:r>
            <a:r>
              <a:rPr sz="2400" spc="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queue;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  <a:tabLst>
                <a:tab pos="983615" algn="l"/>
              </a:tabLst>
            </a:pPr>
            <a:r>
              <a:rPr sz="2400" spc="-25" dirty="0">
                <a:latin typeface="Calibri"/>
                <a:cs typeface="Calibri"/>
              </a:rPr>
              <a:t>d.</a:t>
            </a:r>
            <a:r>
              <a:rPr sz="2400" dirty="0">
                <a:latin typeface="Calibri"/>
                <a:cs typeface="Calibri"/>
              </a:rPr>
              <a:t>	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violation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latin typeface="Calibri"/>
                <a:cs typeface="Calibri"/>
              </a:rPr>
              <a:t>(not</a:t>
            </a:r>
            <a:r>
              <a:rPr sz="2400" spc="-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F7F7F"/>
                </a:solidFill>
                <a:latin typeface="Calibri"/>
                <a:cs typeface="Calibri"/>
              </a:rPr>
              <a:t>bipartite)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10" dirty="0"/>
              <a:t> Bipartiteness</a:t>
            </a:r>
          </a:p>
        </p:txBody>
      </p:sp>
    </p:spTree>
    <p:extLst>
      <p:ext uri="{BB962C8B-B14F-4D97-AF65-F5344CB8AC3E}">
        <p14:creationId xmlns:p14="http://schemas.microsoft.com/office/powerpoint/2010/main" val="1858075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389" y="1085399"/>
            <a:ext cx="8623300" cy="2156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164465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3.</a:t>
            </a:r>
            <a:r>
              <a:rPr sz="2800" dirty="0">
                <a:latin typeface="Calibri"/>
                <a:cs typeface="Calibri"/>
              </a:rPr>
              <a:t>	When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empty, </a:t>
            </a:r>
            <a:r>
              <a:rPr sz="2800" dirty="0">
                <a:latin typeface="Calibri"/>
                <a:cs typeface="Calibri"/>
              </a:rPr>
              <a:t>check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10" dirty="0">
                <a:latin typeface="Calibri"/>
                <a:cs typeface="Calibri"/>
              </a:rPr>
              <a:t> colored.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TRUE.</a:t>
            </a:r>
            <a:endParaRPr sz="2400">
              <a:latin typeface="Calibri"/>
              <a:cs typeface="Calibri"/>
            </a:endParaRPr>
          </a:p>
          <a:p>
            <a:pPr marL="698500" marR="5080" indent="-228600">
              <a:lnSpc>
                <a:spcPts val="2600"/>
              </a:lnSpc>
              <a:spcBef>
                <a:spcPts val="13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vertices,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subgraph.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10" dirty="0"/>
              <a:t> Bipartiteness</a:t>
            </a:r>
          </a:p>
        </p:txBody>
      </p:sp>
    </p:spTree>
    <p:extLst>
      <p:ext uri="{BB962C8B-B14F-4D97-AF65-F5344CB8AC3E}">
        <p14:creationId xmlns:p14="http://schemas.microsoft.com/office/powerpoint/2010/main" val="41009077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704" y="2676298"/>
            <a:ext cx="61005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206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0436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712" y="2021330"/>
            <a:ext cx="48939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2060"/>
                </a:solidFill>
              </a:rPr>
              <a:t>Testing</a:t>
            </a:r>
            <a:r>
              <a:rPr sz="5400" spc="-10" dirty="0">
                <a:solidFill>
                  <a:srgbClr val="002060"/>
                </a:solidFill>
              </a:rPr>
              <a:t> Bipartiteness</a:t>
            </a:r>
          </a:p>
        </p:txBody>
      </p:sp>
    </p:spTree>
    <p:extLst>
      <p:ext uri="{BB962C8B-B14F-4D97-AF65-F5344CB8AC3E}">
        <p14:creationId xmlns:p14="http://schemas.microsoft.com/office/powerpoint/2010/main" val="22983491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4740" y="1164234"/>
            <a:ext cx="5528945" cy="4353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574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partitioned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6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-25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-260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candidates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positions.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adoption.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Dating.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25143" y="114817"/>
            <a:ext cx="354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10" dirty="0"/>
              <a:t> Graph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1" name="object 21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9" name="object 29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65065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471" y="1328477"/>
            <a:ext cx="6314161" cy="180086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Basic </a:t>
            </a:r>
            <a:r>
              <a:rPr sz="2800" spc="-10" dirty="0">
                <a:latin typeface="Calibri"/>
                <a:cs typeface="Calibri"/>
              </a:rPr>
              <a:t>idea: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vertices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blue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violation.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10" dirty="0"/>
              <a:t> Bipartiteness</a:t>
            </a:r>
          </a:p>
        </p:txBody>
      </p:sp>
      <p:sp>
        <p:nvSpPr>
          <p:cNvPr id="4" name="object 4"/>
          <p:cNvSpPr/>
          <p:nvPr/>
        </p:nvSpPr>
        <p:spPr>
          <a:xfrm>
            <a:off x="1392642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3" name="object 13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20" name="object 20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26" name="object 26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4400" y="4106839"/>
            <a:ext cx="3084830" cy="1087755"/>
            <a:chOff x="624400" y="4106839"/>
            <a:chExt cx="3084830" cy="1087755"/>
          </a:xfrm>
        </p:grpSpPr>
        <p:sp>
          <p:nvSpPr>
            <p:cNvPr id="32" name="object 32"/>
            <p:cNvSpPr/>
            <p:nvPr/>
          </p:nvSpPr>
          <p:spPr>
            <a:xfrm>
              <a:off x="1098499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8709" y="4125889"/>
              <a:ext cx="329565" cy="591185"/>
            </a:xfrm>
            <a:custGeom>
              <a:avLst/>
              <a:gdLst/>
              <a:ahLst/>
              <a:cxnLst/>
              <a:rect l="l" t="t" r="r" b="b"/>
              <a:pathLst>
                <a:path w="329564" h="591185">
                  <a:moveTo>
                    <a:pt x="0" y="590955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400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79842" y="4634908"/>
            <a:ext cx="1512570" cy="560070"/>
            <a:chOff x="1179842" y="4634908"/>
            <a:chExt cx="1512570" cy="560070"/>
          </a:xfrm>
        </p:grpSpPr>
        <p:sp>
          <p:nvSpPr>
            <p:cNvPr id="38" name="object 38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4533" y="5149959"/>
            <a:ext cx="1233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Violation!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836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5937" y="3995496"/>
            <a:ext cx="1574165" cy="329565"/>
          </a:xfrm>
          <a:custGeom>
            <a:avLst/>
            <a:gdLst/>
            <a:ahLst/>
            <a:cxnLst/>
            <a:rect l="l" t="t" r="r" b="b"/>
            <a:pathLst>
              <a:path w="1574165" h="329564">
                <a:moveTo>
                  <a:pt x="109740" y="13360"/>
                </a:moveTo>
                <a:lnTo>
                  <a:pt x="105054" y="0"/>
                </a:lnTo>
                <a:lnTo>
                  <a:pt x="81165" y="8623"/>
                </a:lnTo>
                <a:lnTo>
                  <a:pt x="60236" y="21120"/>
                </a:lnTo>
                <a:lnTo>
                  <a:pt x="27178" y="57734"/>
                </a:lnTo>
                <a:lnTo>
                  <a:pt x="6794" y="106667"/>
                </a:lnTo>
                <a:lnTo>
                  <a:pt x="0" y="164769"/>
                </a:lnTo>
                <a:lnTo>
                  <a:pt x="1701" y="195033"/>
                </a:lnTo>
                <a:lnTo>
                  <a:pt x="15240" y="248564"/>
                </a:lnTo>
                <a:lnTo>
                  <a:pt x="42125" y="291985"/>
                </a:lnTo>
                <a:lnTo>
                  <a:pt x="81102" y="320763"/>
                </a:lnTo>
                <a:lnTo>
                  <a:pt x="105054" y="329374"/>
                </a:lnTo>
                <a:lnTo>
                  <a:pt x="109220" y="316014"/>
                </a:lnTo>
                <a:lnTo>
                  <a:pt x="90449" y="307695"/>
                </a:lnTo>
                <a:lnTo>
                  <a:pt x="74256" y="296125"/>
                </a:lnTo>
                <a:lnTo>
                  <a:pt x="49580" y="263220"/>
                </a:lnTo>
                <a:lnTo>
                  <a:pt x="34925" y="218465"/>
                </a:lnTo>
                <a:lnTo>
                  <a:pt x="30048" y="163042"/>
                </a:lnTo>
                <a:lnTo>
                  <a:pt x="31267" y="134937"/>
                </a:lnTo>
                <a:lnTo>
                  <a:pt x="41033" y="86194"/>
                </a:lnTo>
                <a:lnTo>
                  <a:pt x="60655" y="47726"/>
                </a:lnTo>
                <a:lnTo>
                  <a:pt x="90741" y="21640"/>
                </a:lnTo>
                <a:lnTo>
                  <a:pt x="109740" y="13360"/>
                </a:lnTo>
                <a:close/>
              </a:path>
              <a:path w="1574165" h="329564">
                <a:moveTo>
                  <a:pt x="185953" y="3124"/>
                </a:moveTo>
                <a:lnTo>
                  <a:pt x="159207" y="3124"/>
                </a:lnTo>
                <a:lnTo>
                  <a:pt x="159207" y="326263"/>
                </a:lnTo>
                <a:lnTo>
                  <a:pt x="185953" y="326263"/>
                </a:lnTo>
                <a:lnTo>
                  <a:pt x="185953" y="3124"/>
                </a:lnTo>
                <a:close/>
              </a:path>
              <a:path w="1574165" h="329564">
                <a:moveTo>
                  <a:pt x="513994" y="3124"/>
                </a:moveTo>
                <a:lnTo>
                  <a:pt x="487248" y="3124"/>
                </a:lnTo>
                <a:lnTo>
                  <a:pt x="487248" y="326263"/>
                </a:lnTo>
                <a:lnTo>
                  <a:pt x="513994" y="326263"/>
                </a:lnTo>
                <a:lnTo>
                  <a:pt x="513994" y="3124"/>
                </a:lnTo>
                <a:close/>
              </a:path>
              <a:path w="1574165" h="329564">
                <a:moveTo>
                  <a:pt x="1049616" y="3124"/>
                </a:moveTo>
                <a:lnTo>
                  <a:pt x="1022870" y="3124"/>
                </a:lnTo>
                <a:lnTo>
                  <a:pt x="1022870" y="326263"/>
                </a:lnTo>
                <a:lnTo>
                  <a:pt x="1049616" y="326263"/>
                </a:lnTo>
                <a:lnTo>
                  <a:pt x="1049616" y="3124"/>
                </a:lnTo>
                <a:close/>
              </a:path>
              <a:path w="1574165" h="329564">
                <a:moveTo>
                  <a:pt x="1414741" y="3124"/>
                </a:moveTo>
                <a:lnTo>
                  <a:pt x="1387995" y="3124"/>
                </a:lnTo>
                <a:lnTo>
                  <a:pt x="1387995" y="326263"/>
                </a:lnTo>
                <a:lnTo>
                  <a:pt x="1414741" y="326263"/>
                </a:lnTo>
                <a:lnTo>
                  <a:pt x="1414741" y="3124"/>
                </a:lnTo>
                <a:close/>
              </a:path>
              <a:path w="1574165" h="329564">
                <a:moveTo>
                  <a:pt x="1573974" y="164769"/>
                </a:moveTo>
                <a:lnTo>
                  <a:pt x="1567180" y="106667"/>
                </a:lnTo>
                <a:lnTo>
                  <a:pt x="1546796" y="57734"/>
                </a:lnTo>
                <a:lnTo>
                  <a:pt x="1513738" y="21120"/>
                </a:lnTo>
                <a:lnTo>
                  <a:pt x="1468920" y="0"/>
                </a:lnTo>
                <a:lnTo>
                  <a:pt x="1464233" y="13360"/>
                </a:lnTo>
                <a:lnTo>
                  <a:pt x="1483296" y="21640"/>
                </a:lnTo>
                <a:lnTo>
                  <a:pt x="1499692" y="33096"/>
                </a:lnTo>
                <a:lnTo>
                  <a:pt x="1524482" y="65544"/>
                </a:lnTo>
                <a:lnTo>
                  <a:pt x="1539062" y="109321"/>
                </a:lnTo>
                <a:lnTo>
                  <a:pt x="1543926" y="163042"/>
                </a:lnTo>
                <a:lnTo>
                  <a:pt x="1542707" y="192087"/>
                </a:lnTo>
                <a:lnTo>
                  <a:pt x="1532940" y="242189"/>
                </a:lnTo>
                <a:lnTo>
                  <a:pt x="1513344" y="281305"/>
                </a:lnTo>
                <a:lnTo>
                  <a:pt x="1483525" y="307695"/>
                </a:lnTo>
                <a:lnTo>
                  <a:pt x="1464754" y="316014"/>
                </a:lnTo>
                <a:lnTo>
                  <a:pt x="1468920" y="329374"/>
                </a:lnTo>
                <a:lnTo>
                  <a:pt x="1513852" y="308305"/>
                </a:lnTo>
                <a:lnTo>
                  <a:pt x="1546885" y="271818"/>
                </a:lnTo>
                <a:lnTo>
                  <a:pt x="1567192" y="222961"/>
                </a:lnTo>
                <a:lnTo>
                  <a:pt x="1572272" y="195033"/>
                </a:lnTo>
                <a:lnTo>
                  <a:pt x="1573974" y="16476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4371" y="1418978"/>
            <a:ext cx="6707629" cy="3018134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Basic </a:t>
            </a:r>
            <a:r>
              <a:rPr sz="2800" spc="-10" dirty="0">
                <a:latin typeface="Calibri"/>
                <a:cs typeface="Calibri"/>
              </a:rPr>
              <a:t>idea: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vertices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blue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violation.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Algorithm: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breadth-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(BFS).</a:t>
            </a:r>
            <a:r>
              <a:rPr lang="zh-CN" alt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广度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293745" algn="l"/>
                <a:tab pos="3700779" algn="l"/>
                <a:tab pos="4157345" algn="l"/>
                <a:tab pos="467042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complexity: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mbria Math"/>
                <a:cs typeface="Cambria Math"/>
              </a:rPr>
              <a:t>𝑂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mbria Math"/>
                <a:cs typeface="Cambria Math"/>
              </a:rPr>
              <a:t>ℰ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10" dirty="0"/>
              <a:t> Bipartiteness</a:t>
            </a:r>
          </a:p>
        </p:txBody>
      </p:sp>
      <p:sp>
        <p:nvSpPr>
          <p:cNvPr id="5" name="object 5"/>
          <p:cNvSpPr/>
          <p:nvPr/>
        </p:nvSpPr>
        <p:spPr>
          <a:xfrm>
            <a:off x="1392642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2471" y="1549034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677" y="157020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3202" y="154903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8542" y="254246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4305" y="252129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400" y="254246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0163" y="252129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9450" y="2028706"/>
            <a:ext cx="2629535" cy="2179320"/>
            <a:chOff x="1079450" y="2028706"/>
            <a:chExt cx="2629535" cy="2179320"/>
          </a:xfrm>
        </p:grpSpPr>
        <p:sp>
          <p:nvSpPr>
            <p:cNvPr id="14" name="object 14"/>
            <p:cNvSpPr/>
            <p:nvPr/>
          </p:nvSpPr>
          <p:spPr>
            <a:xfrm>
              <a:off x="1098500" y="2047756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44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2642" y="364833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0776" y="2047756"/>
              <a:ext cx="399415" cy="577215"/>
            </a:xfrm>
            <a:custGeom>
              <a:avLst/>
              <a:gdLst/>
              <a:ahLst/>
              <a:cxnLst/>
              <a:rect l="l" t="t" r="r" b="b"/>
              <a:pathLst>
                <a:path w="399414" h="577214">
                  <a:moveTo>
                    <a:pt x="399108" y="5766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78407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6677" y="364833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03202" y="362716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79450" y="2028706"/>
            <a:ext cx="2629535" cy="1720850"/>
            <a:chOff x="1079450" y="2028706"/>
            <a:chExt cx="2629535" cy="1720850"/>
          </a:xfrm>
        </p:grpSpPr>
        <p:sp>
          <p:nvSpPr>
            <p:cNvPr id="21" name="object 21"/>
            <p:cNvSpPr/>
            <p:nvPr/>
          </p:nvSpPr>
          <p:spPr>
            <a:xfrm>
              <a:off x="1098500" y="3020017"/>
              <a:ext cx="375920" cy="710565"/>
            </a:xfrm>
            <a:custGeom>
              <a:avLst/>
              <a:gdLst/>
              <a:ahLst/>
              <a:cxnLst/>
              <a:rect l="l" t="t" r="r" b="b"/>
              <a:pathLst>
                <a:path w="375919" h="710564">
                  <a:moveTo>
                    <a:pt x="375486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6743" y="2047756"/>
              <a:ext cx="351790" cy="577215"/>
            </a:xfrm>
            <a:custGeom>
              <a:avLst/>
              <a:gdLst/>
              <a:ahLst/>
              <a:cxnLst/>
              <a:rect l="l" t="t" r="r" b="b"/>
              <a:pathLst>
                <a:path w="351789" h="577214">
                  <a:moveTo>
                    <a:pt x="351162" y="5766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6561" y="254246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90776" y="3020018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2"/>
                  </a:moveTo>
                  <a:lnTo>
                    <a:pt x="39910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30708" y="2521295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99498" y="2028706"/>
            <a:ext cx="2364740" cy="3166110"/>
            <a:chOff x="1799498" y="2028706"/>
            <a:chExt cx="2364740" cy="3166110"/>
          </a:xfrm>
        </p:grpSpPr>
        <p:sp>
          <p:nvSpPr>
            <p:cNvPr id="27" name="object 27"/>
            <p:cNvSpPr/>
            <p:nvPr/>
          </p:nvSpPr>
          <p:spPr>
            <a:xfrm>
              <a:off x="2568709" y="2047756"/>
              <a:ext cx="329565" cy="577215"/>
            </a:xfrm>
            <a:custGeom>
              <a:avLst/>
              <a:gdLst/>
              <a:ahLst/>
              <a:cxnLst/>
              <a:rect l="l" t="t" r="r" b="b"/>
              <a:pathLst>
                <a:path w="329564" h="577214">
                  <a:moveTo>
                    <a:pt x="0" y="576643"/>
                  </a:moveTo>
                  <a:lnTo>
                    <a:pt x="32931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8548" y="3020017"/>
              <a:ext cx="399415" cy="710565"/>
            </a:xfrm>
            <a:custGeom>
              <a:avLst/>
              <a:gdLst/>
              <a:ahLst/>
              <a:cxnLst/>
              <a:rect l="l" t="t" r="r" b="b"/>
              <a:pathLst>
                <a:path w="399414" h="710564">
                  <a:moveTo>
                    <a:pt x="0" y="710253"/>
                  </a:moveTo>
                  <a:lnTo>
                    <a:pt x="39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0662" y="3020017"/>
              <a:ext cx="318135" cy="710565"/>
            </a:xfrm>
            <a:custGeom>
              <a:avLst/>
              <a:gdLst/>
              <a:ahLst/>
              <a:cxnLst/>
              <a:rect l="l" t="t" r="r" b="b"/>
              <a:pathLst>
                <a:path w="318135" h="710564">
                  <a:moveTo>
                    <a:pt x="317767" y="7102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542" y="4634909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18529" y="4686322"/>
            <a:ext cx="560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37" baseline="10912" dirty="0">
                <a:latin typeface="Cambria Math"/>
                <a:cs typeface="Cambria Math"/>
              </a:rPr>
              <a:t>𝑣</a:t>
            </a:r>
            <a:r>
              <a:rPr sz="2000" spc="-2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400" y="463490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0163" y="461374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79450" y="4106839"/>
            <a:ext cx="2629535" cy="1087755"/>
            <a:chOff x="1079450" y="4106839"/>
            <a:chExt cx="2629535" cy="1087755"/>
          </a:xfrm>
        </p:grpSpPr>
        <p:sp>
          <p:nvSpPr>
            <p:cNvPr id="35" name="object 35"/>
            <p:cNvSpPr/>
            <p:nvPr/>
          </p:nvSpPr>
          <p:spPr>
            <a:xfrm>
              <a:off x="1098500" y="4125889"/>
              <a:ext cx="375920" cy="591185"/>
            </a:xfrm>
            <a:custGeom>
              <a:avLst/>
              <a:gdLst/>
              <a:ahLst/>
              <a:cxnLst/>
              <a:rect l="l" t="t" r="r" b="b"/>
              <a:pathLst>
                <a:path w="375919" h="591185">
                  <a:moveTo>
                    <a:pt x="0" y="590955"/>
                  </a:moveTo>
                  <a:lnTo>
                    <a:pt x="37548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90776" y="4125889"/>
              <a:ext cx="399415" cy="591185"/>
            </a:xfrm>
            <a:custGeom>
              <a:avLst/>
              <a:gdLst/>
              <a:ahLst/>
              <a:cxnLst/>
              <a:rect l="l" t="t" r="r" b="b"/>
              <a:pathLst>
                <a:path w="399414" h="591185">
                  <a:moveTo>
                    <a:pt x="399108" y="59095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79842" y="4914653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4">
                  <a:moveTo>
                    <a:pt x="956719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6561" y="463490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27088" y="4613740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68709" y="4125889"/>
            <a:ext cx="329565" cy="591185"/>
          </a:xfrm>
          <a:custGeom>
            <a:avLst/>
            <a:gdLst/>
            <a:ahLst/>
            <a:cxnLst/>
            <a:rect l="l" t="t" r="r" b="b"/>
            <a:pathLst>
              <a:path w="329564" h="591185">
                <a:moveTo>
                  <a:pt x="0" y="590955"/>
                </a:moveTo>
                <a:lnTo>
                  <a:pt x="32931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54533" y="5149959"/>
            <a:ext cx="15141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Violation!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1233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768" y="2636862"/>
            <a:ext cx="431849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98401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543" y="114817"/>
            <a:ext cx="6031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Q1:</a:t>
            </a:r>
            <a:r>
              <a:rPr spc="-2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bipartite</a:t>
            </a:r>
            <a:r>
              <a:rPr spc="10" dirty="0"/>
              <a:t> </a:t>
            </a:r>
            <a:r>
              <a:rPr spc="-10" dirty="0"/>
              <a:t>graph?</a:t>
            </a:r>
          </a:p>
        </p:txBody>
      </p:sp>
      <p:sp>
        <p:nvSpPr>
          <p:cNvPr id="3" name="object 3"/>
          <p:cNvSpPr/>
          <p:nvPr/>
        </p:nvSpPr>
        <p:spPr>
          <a:xfrm>
            <a:off x="5473603" y="118774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6"/>
                </a:lnTo>
                <a:lnTo>
                  <a:pt x="113703" y="505517"/>
                </a:lnTo>
                <a:lnTo>
                  <a:pt x="150092" y="528267"/>
                </a:lnTo>
                <a:lnTo>
                  <a:pt x="189940" y="545230"/>
                </a:lnTo>
                <a:lnTo>
                  <a:pt x="232674" y="555830"/>
                </a:lnTo>
                <a:lnTo>
                  <a:pt x="277722" y="559492"/>
                </a:lnTo>
                <a:lnTo>
                  <a:pt x="322769" y="555830"/>
                </a:lnTo>
                <a:lnTo>
                  <a:pt x="365503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9368" y="1166581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97996" y="331315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7823" y="329198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7224" y="275651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2987" y="273534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333" y="27395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53096" y="27184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0703" y="525820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7228" y="523703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4325" y="525820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87644" y="5237038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2382" y="1448445"/>
            <a:ext cx="4651375" cy="4109085"/>
            <a:chOff x="3422382" y="1448445"/>
            <a:chExt cx="4651375" cy="4109085"/>
          </a:xfrm>
        </p:grpSpPr>
        <p:sp>
          <p:nvSpPr>
            <p:cNvPr id="16" name="object 16"/>
            <p:cNvSpPr/>
            <p:nvPr/>
          </p:nvSpPr>
          <p:spPr>
            <a:xfrm>
              <a:off x="6036185" y="3036258"/>
              <a:ext cx="1861185" cy="480695"/>
            </a:xfrm>
            <a:custGeom>
              <a:avLst/>
              <a:gdLst/>
              <a:ahLst/>
              <a:cxnLst/>
              <a:rect l="l" t="t" r="r" b="b"/>
              <a:pathLst>
                <a:path w="1861184" h="480695">
                  <a:moveTo>
                    <a:pt x="0" y="480116"/>
                  </a:moveTo>
                  <a:lnTo>
                    <a:pt x="186103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6146" y="5537950"/>
              <a:ext cx="2478405" cy="0"/>
            </a:xfrm>
            <a:custGeom>
              <a:avLst/>
              <a:gdLst/>
              <a:ahLst/>
              <a:cxnLst/>
              <a:rect l="l" t="t" r="r" b="b"/>
              <a:pathLst>
                <a:path w="2478404">
                  <a:moveTo>
                    <a:pt x="0" y="1"/>
                  </a:moveTo>
                  <a:lnTo>
                    <a:pt x="247817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3832" y="1665303"/>
              <a:ext cx="1291590" cy="3609975"/>
            </a:xfrm>
            <a:custGeom>
              <a:avLst/>
              <a:gdLst/>
              <a:ahLst/>
              <a:cxnLst/>
              <a:rect l="l" t="t" r="r" b="b"/>
              <a:pathLst>
                <a:path w="1291589" h="3609975">
                  <a:moveTo>
                    <a:pt x="1291115" y="0"/>
                  </a:moveTo>
                  <a:lnTo>
                    <a:pt x="0" y="3609835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2775" y="3019325"/>
              <a:ext cx="1992630" cy="504825"/>
            </a:xfrm>
            <a:custGeom>
              <a:avLst/>
              <a:gdLst/>
              <a:ahLst/>
              <a:cxnLst/>
              <a:rect l="l" t="t" r="r" b="b"/>
              <a:pathLst>
                <a:path w="1992629" h="504825">
                  <a:moveTo>
                    <a:pt x="0" y="0"/>
                  </a:moveTo>
                  <a:lnTo>
                    <a:pt x="1992473" y="50456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9046" y="1467495"/>
              <a:ext cx="1950085" cy="1370965"/>
            </a:xfrm>
            <a:custGeom>
              <a:avLst/>
              <a:gdLst/>
              <a:ahLst/>
              <a:cxnLst/>
              <a:rect l="l" t="t" r="r" b="b"/>
              <a:pathLst>
                <a:path w="1950084" h="1370964">
                  <a:moveTo>
                    <a:pt x="0" y="0"/>
                  </a:moveTo>
                  <a:lnTo>
                    <a:pt x="1949520" y="137095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1432" y="1467495"/>
              <a:ext cx="2032635" cy="1354455"/>
            </a:xfrm>
            <a:custGeom>
              <a:avLst/>
              <a:gdLst/>
              <a:ahLst/>
              <a:cxnLst/>
              <a:rect l="l" t="t" r="r" b="b"/>
              <a:pathLst>
                <a:path w="2032635" h="1354455">
                  <a:moveTo>
                    <a:pt x="2032171" y="0"/>
                  </a:moveTo>
                  <a:lnTo>
                    <a:pt x="0" y="135402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6439" y="3264245"/>
              <a:ext cx="758190" cy="2011045"/>
            </a:xfrm>
            <a:custGeom>
              <a:avLst/>
              <a:gdLst/>
              <a:ahLst/>
              <a:cxnLst/>
              <a:rect l="l" t="t" r="r" b="b"/>
              <a:pathLst>
                <a:path w="758190" h="2011045">
                  <a:moveTo>
                    <a:pt x="0" y="2010892"/>
                  </a:moveTo>
                  <a:lnTo>
                    <a:pt x="757735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25802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543" y="114817"/>
            <a:ext cx="6031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Q2:</a:t>
            </a:r>
            <a:r>
              <a:rPr spc="-2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bipartite</a:t>
            </a:r>
            <a:r>
              <a:rPr spc="10" dirty="0"/>
              <a:t> </a:t>
            </a:r>
            <a:r>
              <a:rPr spc="-10" dirty="0"/>
              <a:t>graph?</a:t>
            </a:r>
          </a:p>
        </p:txBody>
      </p:sp>
      <p:sp>
        <p:nvSpPr>
          <p:cNvPr id="3" name="object 3"/>
          <p:cNvSpPr/>
          <p:nvPr/>
        </p:nvSpPr>
        <p:spPr>
          <a:xfrm>
            <a:off x="5473603" y="118774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6"/>
                </a:lnTo>
                <a:lnTo>
                  <a:pt x="113703" y="505517"/>
                </a:lnTo>
                <a:lnTo>
                  <a:pt x="150092" y="528267"/>
                </a:lnTo>
                <a:lnTo>
                  <a:pt x="189940" y="545230"/>
                </a:lnTo>
                <a:lnTo>
                  <a:pt x="232674" y="555830"/>
                </a:lnTo>
                <a:lnTo>
                  <a:pt x="277722" y="559492"/>
                </a:lnTo>
                <a:lnTo>
                  <a:pt x="322769" y="555830"/>
                </a:lnTo>
                <a:lnTo>
                  <a:pt x="365503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9368" y="1166581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97996" y="331315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7823" y="329198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7224" y="275651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2987" y="2735346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333" y="273958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53096" y="271841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0703" y="525820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7228" y="5237038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4325" y="525820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87644" y="5237038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2382" y="1448445"/>
            <a:ext cx="4575810" cy="3910965"/>
            <a:chOff x="3422382" y="1448445"/>
            <a:chExt cx="4575810" cy="3910965"/>
          </a:xfrm>
        </p:grpSpPr>
        <p:sp>
          <p:nvSpPr>
            <p:cNvPr id="16" name="object 16"/>
            <p:cNvSpPr/>
            <p:nvPr/>
          </p:nvSpPr>
          <p:spPr>
            <a:xfrm>
              <a:off x="6036185" y="3036258"/>
              <a:ext cx="1861185" cy="480695"/>
            </a:xfrm>
            <a:custGeom>
              <a:avLst/>
              <a:gdLst/>
              <a:ahLst/>
              <a:cxnLst/>
              <a:rect l="l" t="t" r="r" b="b"/>
              <a:pathLst>
                <a:path w="1861184" h="480695">
                  <a:moveTo>
                    <a:pt x="0" y="480116"/>
                  </a:moveTo>
                  <a:lnTo>
                    <a:pt x="186103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2096" y="3790711"/>
              <a:ext cx="1103630" cy="1550035"/>
            </a:xfrm>
            <a:custGeom>
              <a:avLst/>
              <a:gdLst/>
              <a:ahLst/>
              <a:cxnLst/>
              <a:rect l="l" t="t" r="r" b="b"/>
              <a:pathLst>
                <a:path w="1103629" h="1550035">
                  <a:moveTo>
                    <a:pt x="0" y="0"/>
                  </a:moveTo>
                  <a:lnTo>
                    <a:pt x="1103572" y="154943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34802" y="3790711"/>
              <a:ext cx="1144905" cy="1550035"/>
            </a:xfrm>
            <a:custGeom>
              <a:avLst/>
              <a:gdLst/>
              <a:ahLst/>
              <a:cxnLst/>
              <a:rect l="l" t="t" r="r" b="b"/>
              <a:pathLst>
                <a:path w="1144904" h="1550035">
                  <a:moveTo>
                    <a:pt x="1144536" y="0"/>
                  </a:moveTo>
                  <a:lnTo>
                    <a:pt x="0" y="154943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2775" y="3019325"/>
              <a:ext cx="1992630" cy="504825"/>
            </a:xfrm>
            <a:custGeom>
              <a:avLst/>
              <a:gdLst/>
              <a:ahLst/>
              <a:cxnLst/>
              <a:rect l="l" t="t" r="r" b="b"/>
              <a:pathLst>
                <a:path w="1992629" h="504825">
                  <a:moveTo>
                    <a:pt x="0" y="0"/>
                  </a:moveTo>
                  <a:lnTo>
                    <a:pt x="1992473" y="50456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9046" y="1467495"/>
              <a:ext cx="1950085" cy="1370965"/>
            </a:xfrm>
            <a:custGeom>
              <a:avLst/>
              <a:gdLst/>
              <a:ahLst/>
              <a:cxnLst/>
              <a:rect l="l" t="t" r="r" b="b"/>
              <a:pathLst>
                <a:path w="1950084" h="1370964">
                  <a:moveTo>
                    <a:pt x="0" y="0"/>
                  </a:moveTo>
                  <a:lnTo>
                    <a:pt x="1949520" y="137095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1432" y="1467495"/>
              <a:ext cx="2032635" cy="1354455"/>
            </a:xfrm>
            <a:custGeom>
              <a:avLst/>
              <a:gdLst/>
              <a:ahLst/>
              <a:cxnLst/>
              <a:rect l="l" t="t" r="r" b="b"/>
              <a:pathLst>
                <a:path w="2032635" h="1354455">
                  <a:moveTo>
                    <a:pt x="2032171" y="0"/>
                  </a:moveTo>
                  <a:lnTo>
                    <a:pt x="0" y="135402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9240069" y="118774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25832" y="1166581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7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40069" y="317075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2" y="0"/>
                </a:moveTo>
                <a:lnTo>
                  <a:pt x="232674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3" y="53974"/>
                </a:lnTo>
                <a:lnTo>
                  <a:pt x="81343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3" y="477555"/>
                </a:lnTo>
                <a:lnTo>
                  <a:pt x="113703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4" y="555829"/>
                </a:lnTo>
                <a:lnTo>
                  <a:pt x="277722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25832" y="314958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8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40067" y="5258203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1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329767" y="5237036"/>
            <a:ext cx="40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9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98740" y="1747238"/>
            <a:ext cx="38100" cy="3511550"/>
            <a:chOff x="9498740" y="1747238"/>
            <a:chExt cx="38100" cy="3511550"/>
          </a:xfrm>
        </p:grpSpPr>
        <p:sp>
          <p:nvSpPr>
            <p:cNvPr id="29" name="object 29"/>
            <p:cNvSpPr/>
            <p:nvPr/>
          </p:nvSpPr>
          <p:spPr>
            <a:xfrm>
              <a:off x="9517791" y="1747238"/>
              <a:ext cx="0" cy="1423670"/>
            </a:xfrm>
            <a:custGeom>
              <a:avLst/>
              <a:gdLst/>
              <a:ahLst/>
              <a:cxnLst/>
              <a:rect l="l" t="t" r="r" b="b"/>
              <a:pathLst>
                <a:path h="1423670">
                  <a:moveTo>
                    <a:pt x="0" y="142351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17790" y="3730242"/>
              <a:ext cx="0" cy="1528445"/>
            </a:xfrm>
            <a:custGeom>
              <a:avLst/>
              <a:gdLst/>
              <a:ahLst/>
              <a:cxnLst/>
              <a:rect l="l" t="t" r="r" b="b"/>
              <a:pathLst>
                <a:path h="1528445">
                  <a:moveTo>
                    <a:pt x="0" y="152796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1002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7328" y="1982099"/>
            <a:ext cx="11928648" cy="193129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20570" marR="5080" indent="-1884045">
              <a:lnSpc>
                <a:spcPts val="4800"/>
              </a:lnSpc>
              <a:spcBef>
                <a:spcPts val="660"/>
              </a:spcBef>
              <a:tabLst>
                <a:tab pos="6387465" algn="l"/>
              </a:tabLst>
            </a:pPr>
            <a:r>
              <a:rPr sz="4400" spc="-10" dirty="0">
                <a:solidFill>
                  <a:srgbClr val="002060"/>
                </a:solidFill>
              </a:rPr>
              <a:t>Maximum-Cardinali</a:t>
            </a:r>
            <a:r>
              <a:rPr lang="en-US" sz="4400" spc="-10" dirty="0">
                <a:solidFill>
                  <a:srgbClr val="002060"/>
                </a:solidFill>
              </a:rPr>
              <a:t>ty </a:t>
            </a:r>
            <a:r>
              <a:rPr sz="4400" spc="-10" dirty="0">
                <a:solidFill>
                  <a:srgbClr val="002060"/>
                </a:solidFill>
              </a:rPr>
              <a:t>Bipartite </a:t>
            </a:r>
            <a:r>
              <a:rPr sz="4400" dirty="0">
                <a:solidFill>
                  <a:srgbClr val="002060"/>
                </a:solidFill>
              </a:rPr>
              <a:t>Matching</a:t>
            </a:r>
            <a:br>
              <a:rPr lang="en-US" sz="4400" spc="-25" dirty="0">
                <a:solidFill>
                  <a:srgbClr val="002060"/>
                </a:solidFill>
              </a:rPr>
            </a:br>
            <a:r>
              <a:rPr lang="zh-CN" altLang="en-US" sz="4400" spc="-25" dirty="0">
                <a:solidFill>
                  <a:srgbClr val="002060"/>
                </a:solidFill>
              </a:rPr>
              <a:t>最大基数二部匹配</a:t>
            </a:r>
            <a:br>
              <a:rPr lang="en-US" sz="4400" spc="-25" dirty="0">
                <a:solidFill>
                  <a:srgbClr val="002060"/>
                </a:solidFill>
              </a:rPr>
            </a:br>
            <a:r>
              <a:rPr sz="4400" spc="-10" dirty="0">
                <a:solidFill>
                  <a:srgbClr val="002060"/>
                </a:solidFill>
              </a:rPr>
              <a:t>(MCBM)</a:t>
            </a:r>
          </a:p>
        </p:txBody>
      </p:sp>
    </p:spTree>
    <p:extLst>
      <p:ext uri="{BB962C8B-B14F-4D97-AF65-F5344CB8AC3E}">
        <p14:creationId xmlns:p14="http://schemas.microsoft.com/office/powerpoint/2010/main" val="30074541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512" y="1484784"/>
            <a:ext cx="88441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2060"/>
                </a:solidFill>
              </a:rPr>
              <a:t>Definition of</a:t>
            </a:r>
            <a:r>
              <a:rPr sz="4800" spc="5" dirty="0">
                <a:solidFill>
                  <a:srgbClr val="002060"/>
                </a:solidFill>
              </a:rPr>
              <a:t> </a:t>
            </a:r>
            <a:r>
              <a:rPr sz="4800" spc="-20" dirty="0">
                <a:solidFill>
                  <a:srgbClr val="002060"/>
                </a:solidFill>
              </a:rPr>
              <a:t>MCBM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E99F0-77FA-239D-FC6C-DB0CA156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204864"/>
            <a:ext cx="11187359" cy="45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003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6" y="2799144"/>
                  </a:lnTo>
                </a:path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0" name="object 20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8" name="object 28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9662" y="1570234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0" y="13370"/>
                </a:lnTo>
                <a:lnTo>
                  <a:pt x="1173477" y="21644"/>
                </a:lnTo>
                <a:lnTo>
                  <a:pt x="1189875" y="33099"/>
                </a:lnTo>
                <a:lnTo>
                  <a:pt x="1214662" y="65547"/>
                </a:lnTo>
                <a:lnTo>
                  <a:pt x="1229246" y="109324"/>
                </a:lnTo>
                <a:lnTo>
                  <a:pt x="1234108" y="163041"/>
                </a:lnTo>
                <a:lnTo>
                  <a:pt x="1232887" y="192092"/>
                </a:lnTo>
                <a:lnTo>
                  <a:pt x="1223120" y="242185"/>
                </a:lnTo>
                <a:lnTo>
                  <a:pt x="1203522" y="281307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2"/>
                </a:lnTo>
                <a:lnTo>
                  <a:pt x="1204026" y="308306"/>
                </a:lnTo>
                <a:lnTo>
                  <a:pt x="1237061" y="271821"/>
                </a:lnTo>
                <a:lnTo>
                  <a:pt x="1257375" y="222966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2" y="81059"/>
                </a:lnTo>
                <a:lnTo>
                  <a:pt x="1221916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2" y="106676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70"/>
                </a:lnTo>
                <a:lnTo>
                  <a:pt x="105046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64774" y="1285321"/>
            <a:ext cx="5709920" cy="2247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241300" marR="508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10" dirty="0">
                <a:latin typeface="Calibri"/>
                <a:cs typeface="Calibri"/>
              </a:rPr>
              <a:t> without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Denote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2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⊆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ℰ</a:t>
            </a:r>
            <a:r>
              <a:rPr sz="2800" spc="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275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19" name="object 19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7" name="object 27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0408" y="1965296"/>
            <a:ext cx="2477135" cy="3253104"/>
            <a:chOff x="1460408" y="1965296"/>
            <a:chExt cx="2477135" cy="3253104"/>
          </a:xfrm>
        </p:grpSpPr>
        <p:sp>
          <p:nvSpPr>
            <p:cNvPr id="33" name="object 33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803987" y="1569349"/>
            <a:ext cx="1339215" cy="331470"/>
          </a:xfrm>
          <a:custGeom>
            <a:avLst/>
            <a:gdLst/>
            <a:ahLst/>
            <a:cxnLst/>
            <a:rect l="l" t="t" r="r" b="b"/>
            <a:pathLst>
              <a:path w="1339215" h="331469">
                <a:moveTo>
                  <a:pt x="1232687" y="0"/>
                </a:moveTo>
                <a:lnTo>
                  <a:pt x="1228172" y="0"/>
                </a:lnTo>
                <a:lnTo>
                  <a:pt x="1228172" y="13196"/>
                </a:lnTo>
                <a:lnTo>
                  <a:pt x="1230777" y="13196"/>
                </a:lnTo>
                <a:lnTo>
                  <a:pt x="1242681" y="14015"/>
                </a:lnTo>
                <a:lnTo>
                  <a:pt x="1276420" y="33929"/>
                </a:lnTo>
                <a:lnTo>
                  <a:pt x="1284429" y="69627"/>
                </a:lnTo>
                <a:lnTo>
                  <a:pt x="1284212" y="76062"/>
                </a:lnTo>
                <a:lnTo>
                  <a:pt x="1283561" y="83214"/>
                </a:lnTo>
                <a:lnTo>
                  <a:pt x="1282476" y="91081"/>
                </a:lnTo>
                <a:lnTo>
                  <a:pt x="1280957" y="99665"/>
                </a:lnTo>
                <a:lnTo>
                  <a:pt x="1279438" y="107967"/>
                </a:lnTo>
                <a:lnTo>
                  <a:pt x="1278352" y="114988"/>
                </a:lnTo>
                <a:lnTo>
                  <a:pt x="1277701" y="120729"/>
                </a:lnTo>
                <a:lnTo>
                  <a:pt x="1277484" y="125190"/>
                </a:lnTo>
                <a:lnTo>
                  <a:pt x="1278026" y="132238"/>
                </a:lnTo>
                <a:lnTo>
                  <a:pt x="1306828" y="163389"/>
                </a:lnTo>
                <a:lnTo>
                  <a:pt x="1306828" y="166514"/>
                </a:lnTo>
                <a:lnTo>
                  <a:pt x="1278026" y="197665"/>
                </a:lnTo>
                <a:lnTo>
                  <a:pt x="1277484" y="204713"/>
                </a:lnTo>
                <a:lnTo>
                  <a:pt x="1277701" y="209173"/>
                </a:lnTo>
                <a:lnTo>
                  <a:pt x="1278352" y="214914"/>
                </a:lnTo>
                <a:lnTo>
                  <a:pt x="1279438" y="221935"/>
                </a:lnTo>
                <a:lnTo>
                  <a:pt x="1280957" y="230237"/>
                </a:lnTo>
                <a:lnTo>
                  <a:pt x="1282476" y="238820"/>
                </a:lnTo>
                <a:lnTo>
                  <a:pt x="1283561" y="246688"/>
                </a:lnTo>
                <a:lnTo>
                  <a:pt x="1284212" y="253840"/>
                </a:lnTo>
                <a:lnTo>
                  <a:pt x="1284429" y="260276"/>
                </a:lnTo>
                <a:lnTo>
                  <a:pt x="1283539" y="274845"/>
                </a:lnTo>
                <a:lnTo>
                  <a:pt x="1262389" y="310548"/>
                </a:lnTo>
                <a:lnTo>
                  <a:pt x="1230777" y="317921"/>
                </a:lnTo>
                <a:lnTo>
                  <a:pt x="1228172" y="317921"/>
                </a:lnTo>
                <a:lnTo>
                  <a:pt x="1228172" y="331118"/>
                </a:lnTo>
                <a:lnTo>
                  <a:pt x="1232687" y="331118"/>
                </a:lnTo>
                <a:lnTo>
                  <a:pt x="1251803" y="329690"/>
                </a:lnTo>
                <a:lnTo>
                  <a:pt x="1293718" y="312453"/>
                </a:lnTo>
                <a:lnTo>
                  <a:pt x="1312682" y="274606"/>
                </a:lnTo>
                <a:lnTo>
                  <a:pt x="1313947" y="257150"/>
                </a:lnTo>
                <a:lnTo>
                  <a:pt x="1313692" y="249695"/>
                </a:lnTo>
                <a:lnTo>
                  <a:pt x="1312926" y="241740"/>
                </a:lnTo>
                <a:lnTo>
                  <a:pt x="1311651" y="233286"/>
                </a:lnTo>
                <a:lnTo>
                  <a:pt x="1309866" y="224334"/>
                </a:lnTo>
                <a:lnTo>
                  <a:pt x="1307146" y="212063"/>
                </a:lnTo>
                <a:lnTo>
                  <a:pt x="1305786" y="203845"/>
                </a:lnTo>
                <a:lnTo>
                  <a:pt x="1305786" y="191691"/>
                </a:lnTo>
                <a:lnTo>
                  <a:pt x="1308535" y="185179"/>
                </a:lnTo>
                <a:lnTo>
                  <a:pt x="1338950" y="172071"/>
                </a:lnTo>
                <a:lnTo>
                  <a:pt x="1338950" y="157833"/>
                </a:lnTo>
                <a:lnTo>
                  <a:pt x="1305786" y="138211"/>
                </a:lnTo>
                <a:lnTo>
                  <a:pt x="1305786" y="126057"/>
                </a:lnTo>
                <a:lnTo>
                  <a:pt x="1307146" y="117839"/>
                </a:lnTo>
                <a:lnTo>
                  <a:pt x="1309866" y="105568"/>
                </a:lnTo>
                <a:lnTo>
                  <a:pt x="1311651" y="96616"/>
                </a:lnTo>
                <a:lnTo>
                  <a:pt x="1312926" y="88162"/>
                </a:lnTo>
                <a:lnTo>
                  <a:pt x="1313692" y="80207"/>
                </a:lnTo>
                <a:lnTo>
                  <a:pt x="1313947" y="72751"/>
                </a:lnTo>
                <a:lnTo>
                  <a:pt x="1312682" y="55828"/>
                </a:lnTo>
                <a:lnTo>
                  <a:pt x="1293718" y="18666"/>
                </a:lnTo>
                <a:lnTo>
                  <a:pt x="1251803" y="1427"/>
                </a:lnTo>
                <a:lnTo>
                  <a:pt x="1232687" y="0"/>
                </a:lnTo>
                <a:close/>
              </a:path>
              <a:path w="1339215" h="331469">
                <a:moveTo>
                  <a:pt x="110778" y="0"/>
                </a:moveTo>
                <a:lnTo>
                  <a:pt x="106263" y="0"/>
                </a:lnTo>
                <a:lnTo>
                  <a:pt x="87147" y="1427"/>
                </a:lnTo>
                <a:lnTo>
                  <a:pt x="45232" y="18666"/>
                </a:lnTo>
                <a:lnTo>
                  <a:pt x="26267" y="55731"/>
                </a:lnTo>
                <a:lnTo>
                  <a:pt x="25116" y="75888"/>
                </a:lnTo>
                <a:lnTo>
                  <a:pt x="25258" y="80034"/>
                </a:lnTo>
                <a:lnTo>
                  <a:pt x="26023" y="87988"/>
                </a:lnTo>
                <a:lnTo>
                  <a:pt x="27299" y="96442"/>
                </a:lnTo>
                <a:lnTo>
                  <a:pt x="29084" y="105396"/>
                </a:lnTo>
                <a:lnTo>
                  <a:pt x="31804" y="117665"/>
                </a:lnTo>
                <a:lnTo>
                  <a:pt x="33164" y="125883"/>
                </a:lnTo>
                <a:lnTo>
                  <a:pt x="33164" y="138038"/>
                </a:lnTo>
                <a:lnTo>
                  <a:pt x="30415" y="144550"/>
                </a:lnTo>
                <a:lnTo>
                  <a:pt x="0" y="157659"/>
                </a:lnTo>
                <a:lnTo>
                  <a:pt x="0" y="171897"/>
                </a:lnTo>
                <a:lnTo>
                  <a:pt x="33164" y="191517"/>
                </a:lnTo>
                <a:lnTo>
                  <a:pt x="33164" y="203671"/>
                </a:lnTo>
                <a:lnTo>
                  <a:pt x="31804" y="211890"/>
                </a:lnTo>
                <a:lnTo>
                  <a:pt x="29084" y="224160"/>
                </a:lnTo>
                <a:lnTo>
                  <a:pt x="27299" y="233113"/>
                </a:lnTo>
                <a:lnTo>
                  <a:pt x="26023" y="241567"/>
                </a:lnTo>
                <a:lnTo>
                  <a:pt x="25258" y="249521"/>
                </a:lnTo>
                <a:lnTo>
                  <a:pt x="25003" y="256976"/>
                </a:lnTo>
                <a:lnTo>
                  <a:pt x="26267" y="274508"/>
                </a:lnTo>
                <a:lnTo>
                  <a:pt x="45232" y="312453"/>
                </a:lnTo>
                <a:lnTo>
                  <a:pt x="87147" y="329690"/>
                </a:lnTo>
                <a:lnTo>
                  <a:pt x="106263" y="331118"/>
                </a:lnTo>
                <a:lnTo>
                  <a:pt x="110778" y="331118"/>
                </a:lnTo>
                <a:lnTo>
                  <a:pt x="110778" y="317921"/>
                </a:lnTo>
                <a:lnTo>
                  <a:pt x="108173" y="317921"/>
                </a:lnTo>
                <a:lnTo>
                  <a:pt x="96268" y="317102"/>
                </a:lnTo>
                <a:lnTo>
                  <a:pt x="62529" y="297102"/>
                </a:lnTo>
                <a:lnTo>
                  <a:pt x="54521" y="260102"/>
                </a:lnTo>
                <a:lnTo>
                  <a:pt x="54738" y="253667"/>
                </a:lnTo>
                <a:lnTo>
                  <a:pt x="55388" y="246515"/>
                </a:lnTo>
                <a:lnTo>
                  <a:pt x="56474" y="238648"/>
                </a:lnTo>
                <a:lnTo>
                  <a:pt x="57993" y="230064"/>
                </a:lnTo>
                <a:lnTo>
                  <a:pt x="59512" y="221762"/>
                </a:lnTo>
                <a:lnTo>
                  <a:pt x="60598" y="214740"/>
                </a:lnTo>
                <a:lnTo>
                  <a:pt x="61249" y="208999"/>
                </a:lnTo>
                <a:lnTo>
                  <a:pt x="61466" y="204539"/>
                </a:lnTo>
                <a:lnTo>
                  <a:pt x="60924" y="197491"/>
                </a:lnTo>
                <a:lnTo>
                  <a:pt x="32122" y="166340"/>
                </a:lnTo>
                <a:lnTo>
                  <a:pt x="32122" y="163215"/>
                </a:lnTo>
                <a:lnTo>
                  <a:pt x="60924" y="132064"/>
                </a:lnTo>
                <a:lnTo>
                  <a:pt x="61466" y="125016"/>
                </a:lnTo>
                <a:lnTo>
                  <a:pt x="61249" y="120555"/>
                </a:lnTo>
                <a:lnTo>
                  <a:pt x="60598" y="114814"/>
                </a:lnTo>
                <a:lnTo>
                  <a:pt x="59512" y="107793"/>
                </a:lnTo>
                <a:lnTo>
                  <a:pt x="57993" y="99491"/>
                </a:lnTo>
                <a:lnTo>
                  <a:pt x="56474" y="90907"/>
                </a:lnTo>
                <a:lnTo>
                  <a:pt x="55388" y="83040"/>
                </a:lnTo>
                <a:lnTo>
                  <a:pt x="54738" y="75888"/>
                </a:lnTo>
                <a:lnTo>
                  <a:pt x="54521" y="69453"/>
                </a:lnTo>
                <a:lnTo>
                  <a:pt x="55410" y="55492"/>
                </a:lnTo>
                <a:lnTo>
                  <a:pt x="76561" y="20570"/>
                </a:lnTo>
                <a:lnTo>
                  <a:pt x="108173" y="13196"/>
                </a:lnTo>
                <a:lnTo>
                  <a:pt x="110778" y="13196"/>
                </a:lnTo>
                <a:lnTo>
                  <a:pt x="110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13974" y="1468201"/>
            <a:ext cx="580390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2100" marR="43180" indent="-228600">
              <a:lnSpc>
                <a:spcPts val="3000"/>
              </a:lnSpc>
              <a:spcBef>
                <a:spcPts val="500"/>
              </a:spcBef>
              <a:tabLst>
                <a:tab pos="1110615" algn="l"/>
                <a:tab pos="2426335" algn="l"/>
                <a:tab pos="456946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3000" baseline="-15277" dirty="0">
                <a:solidFill>
                  <a:srgbClr val="C00000"/>
                </a:solidFill>
                <a:latin typeface="Cambria Math"/>
                <a:cs typeface="Cambria Math"/>
              </a:rPr>
              <a:t>51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3000" spc="-37" baseline="-15277" dirty="0">
                <a:solidFill>
                  <a:srgbClr val="C00000"/>
                </a:solidFill>
                <a:latin typeface="Cambria Math"/>
                <a:cs typeface="Cambria Math"/>
              </a:rPr>
              <a:t>43</a:t>
            </a:r>
            <a:r>
              <a:rPr sz="3000" baseline="-15277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matching.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(But </a:t>
            </a:r>
            <a:r>
              <a:rPr sz="2800" spc="-25" dirty="0">
                <a:solidFill>
                  <a:srgbClr val="7F7F7F"/>
                </a:solidFill>
                <a:latin typeface="Calibri"/>
                <a:cs typeface="Calibri"/>
              </a:rPr>
              <a:t>not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/>
                <a:cs typeface="Calibri"/>
              </a:rPr>
              <a:t>maximum</a:t>
            </a:r>
            <a:r>
              <a:rPr sz="28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libri"/>
                <a:cs typeface="Calibri"/>
              </a:rPr>
              <a:t>matching.)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6000" y="1948150"/>
            <a:ext cx="2070735" cy="45720"/>
          </a:xfrm>
          <a:custGeom>
            <a:avLst/>
            <a:gdLst/>
            <a:ahLst/>
            <a:cxnLst/>
            <a:rect l="l" t="t" r="r" b="b"/>
            <a:pathLst>
              <a:path w="2070734" h="45719">
                <a:moveTo>
                  <a:pt x="0" y="0"/>
                </a:moveTo>
                <a:lnTo>
                  <a:pt x="2070538" y="0"/>
                </a:lnTo>
                <a:lnTo>
                  <a:pt x="2070538" y="45720"/>
                </a:lnTo>
                <a:lnTo>
                  <a:pt x="0" y="4572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F6239C4-E5F3-820F-69A0-F33E272B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315721"/>
            <a:ext cx="5357322" cy="41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9842" y="1162889"/>
            <a:ext cx="6311265" cy="441402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arbitrary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Repeat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colored: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vertices’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blue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blue</a:t>
            </a:r>
            <a:r>
              <a:rPr sz="24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vertices</a:t>
            </a:r>
            <a:r>
              <a:rPr sz="2400" dirty="0">
                <a:latin typeface="Calibri"/>
                <a:cs typeface="Calibri"/>
              </a:rPr>
              <a:t>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98500" marR="218440" indent="-228600">
              <a:lnSpc>
                <a:spcPts val="2600"/>
              </a:lnSpc>
              <a:spcBef>
                <a:spcPts val="124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During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process,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vertex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same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neighbor,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FALSE.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27050" marR="280670" indent="-514350">
              <a:lnSpc>
                <a:spcPts val="3000"/>
              </a:lnSpc>
              <a:spcBef>
                <a:spcPts val="1180"/>
              </a:spcBef>
              <a:tabLst>
                <a:tab pos="526415" algn="l"/>
              </a:tabLst>
            </a:pPr>
            <a:r>
              <a:rPr sz="2800" spc="-25" dirty="0">
                <a:latin typeface="Calibri"/>
                <a:cs typeface="Calibri"/>
              </a:rPr>
              <a:t>3.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violation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found,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5362" y="114817"/>
            <a:ext cx="512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graph</a:t>
            </a:r>
            <a:r>
              <a:rPr spc="-10" dirty="0"/>
              <a:t> bipartite?</a:t>
            </a:r>
          </a:p>
        </p:txBody>
      </p:sp>
      <p:sp>
        <p:nvSpPr>
          <p:cNvPr id="4" name="object 4"/>
          <p:cNvSpPr/>
          <p:nvPr/>
        </p:nvSpPr>
        <p:spPr>
          <a:xfrm>
            <a:off x="1470132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9960" y="1889990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8191" y="1911156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4716" y="188999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2566" y="280593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329" y="2784763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379" y="2805929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5143" y="2784762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6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92870" y="2369661"/>
            <a:ext cx="2330450" cy="2024380"/>
            <a:chOff x="1192870" y="2369661"/>
            <a:chExt cx="2330450" cy="2024380"/>
          </a:xfrm>
        </p:grpSpPr>
        <p:sp>
          <p:nvSpPr>
            <p:cNvPr id="13" name="object 13"/>
            <p:cNvSpPr/>
            <p:nvPr/>
          </p:nvSpPr>
          <p:spPr>
            <a:xfrm>
              <a:off x="1211920" y="2388711"/>
              <a:ext cx="339725" cy="494665"/>
            </a:xfrm>
            <a:custGeom>
              <a:avLst/>
              <a:gdLst/>
              <a:ahLst/>
              <a:cxnLst/>
              <a:rect l="l" t="t" r="r" b="b"/>
              <a:pathLst>
                <a:path w="339725" h="494664">
                  <a:moveTo>
                    <a:pt x="0" y="494487"/>
                  </a:moveTo>
                  <a:lnTo>
                    <a:pt x="33955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0132" y="3834310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6"/>
                  </a:lnTo>
                  <a:lnTo>
                    <a:pt x="113702" y="505517"/>
                  </a:lnTo>
                  <a:lnTo>
                    <a:pt x="150092" y="528267"/>
                  </a:lnTo>
                  <a:lnTo>
                    <a:pt x="189939" y="545230"/>
                  </a:lnTo>
                  <a:lnTo>
                    <a:pt x="232673" y="555830"/>
                  </a:lnTo>
                  <a:lnTo>
                    <a:pt x="277721" y="559492"/>
                  </a:lnTo>
                  <a:lnTo>
                    <a:pt x="322769" y="555830"/>
                  </a:lnTo>
                  <a:lnTo>
                    <a:pt x="365502" y="545230"/>
                  </a:lnTo>
                  <a:lnTo>
                    <a:pt x="405350" y="528267"/>
                  </a:lnTo>
                  <a:lnTo>
                    <a:pt x="441740" y="505517"/>
                  </a:lnTo>
                  <a:lnTo>
                    <a:pt x="474100" y="477556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2290" y="2388711"/>
              <a:ext cx="321945" cy="499745"/>
            </a:xfrm>
            <a:custGeom>
              <a:avLst/>
              <a:gdLst/>
              <a:ahLst/>
              <a:cxnLst/>
              <a:rect l="l" t="t" r="r" b="b"/>
              <a:pathLst>
                <a:path w="321945" h="499744">
                  <a:moveTo>
                    <a:pt x="321618" y="4991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81296" y="3813144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1478" y="3987324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08191" y="3834310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6"/>
                </a:lnTo>
                <a:lnTo>
                  <a:pt x="113702" y="505517"/>
                </a:lnTo>
                <a:lnTo>
                  <a:pt x="150092" y="528267"/>
                </a:lnTo>
                <a:lnTo>
                  <a:pt x="189939" y="545230"/>
                </a:lnTo>
                <a:lnTo>
                  <a:pt x="232673" y="555830"/>
                </a:lnTo>
                <a:lnTo>
                  <a:pt x="277721" y="559492"/>
                </a:lnTo>
                <a:lnTo>
                  <a:pt x="322769" y="555830"/>
                </a:lnTo>
                <a:lnTo>
                  <a:pt x="365502" y="545230"/>
                </a:lnTo>
                <a:lnTo>
                  <a:pt x="405350" y="528267"/>
                </a:lnTo>
                <a:lnTo>
                  <a:pt x="441740" y="505517"/>
                </a:lnTo>
                <a:lnTo>
                  <a:pt x="474100" y="477556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20560" y="3813144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𝑣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5566" y="3987324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4430" y="2171853"/>
            <a:ext cx="2288540" cy="1961514"/>
            <a:chOff x="1234430" y="2171853"/>
            <a:chExt cx="2288540" cy="1961514"/>
          </a:xfrm>
        </p:grpSpPr>
        <p:sp>
          <p:nvSpPr>
            <p:cNvPr id="22" name="object 22"/>
            <p:cNvSpPr/>
            <p:nvPr/>
          </p:nvSpPr>
          <p:spPr>
            <a:xfrm>
              <a:off x="1253480" y="3283483"/>
              <a:ext cx="298450" cy="633095"/>
            </a:xfrm>
            <a:custGeom>
              <a:avLst/>
              <a:gdLst/>
              <a:ahLst/>
              <a:cxnLst/>
              <a:rect l="l" t="t" r="r" b="b"/>
              <a:pathLst>
                <a:path w="298450" h="633095">
                  <a:moveTo>
                    <a:pt x="297996" y="632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7513" y="3283485"/>
              <a:ext cx="396875" cy="568325"/>
            </a:xfrm>
            <a:custGeom>
              <a:avLst/>
              <a:gdLst/>
              <a:ahLst/>
              <a:cxnLst/>
              <a:rect l="l" t="t" r="r" b="b"/>
              <a:pathLst>
                <a:path w="396875" h="568325">
                  <a:moveTo>
                    <a:pt x="0" y="567759"/>
                  </a:moveTo>
                  <a:lnTo>
                    <a:pt x="396396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5576" y="2190903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5576" y="4114057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1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3861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803987" y="1569349"/>
            <a:ext cx="2559685" cy="331470"/>
          </a:xfrm>
          <a:custGeom>
            <a:avLst/>
            <a:gdLst/>
            <a:ahLst/>
            <a:cxnLst/>
            <a:rect l="l" t="t" r="r" b="b"/>
            <a:pathLst>
              <a:path w="2559684" h="331469">
                <a:moveTo>
                  <a:pt x="2453347" y="0"/>
                </a:moveTo>
                <a:lnTo>
                  <a:pt x="2448833" y="0"/>
                </a:lnTo>
                <a:lnTo>
                  <a:pt x="2448833" y="13196"/>
                </a:lnTo>
                <a:lnTo>
                  <a:pt x="2451437" y="13196"/>
                </a:lnTo>
                <a:lnTo>
                  <a:pt x="2463342" y="14015"/>
                </a:lnTo>
                <a:lnTo>
                  <a:pt x="2497081" y="33929"/>
                </a:lnTo>
                <a:lnTo>
                  <a:pt x="2505090" y="69627"/>
                </a:lnTo>
                <a:lnTo>
                  <a:pt x="2504873" y="76062"/>
                </a:lnTo>
                <a:lnTo>
                  <a:pt x="2504222" y="83214"/>
                </a:lnTo>
                <a:lnTo>
                  <a:pt x="2503137" y="91081"/>
                </a:lnTo>
                <a:lnTo>
                  <a:pt x="2501618" y="99665"/>
                </a:lnTo>
                <a:lnTo>
                  <a:pt x="2500098" y="107967"/>
                </a:lnTo>
                <a:lnTo>
                  <a:pt x="2499013" y="114988"/>
                </a:lnTo>
                <a:lnTo>
                  <a:pt x="2498361" y="120729"/>
                </a:lnTo>
                <a:lnTo>
                  <a:pt x="2498144" y="125190"/>
                </a:lnTo>
                <a:lnTo>
                  <a:pt x="2498687" y="132238"/>
                </a:lnTo>
                <a:lnTo>
                  <a:pt x="2527489" y="163389"/>
                </a:lnTo>
                <a:lnTo>
                  <a:pt x="2527489" y="166514"/>
                </a:lnTo>
                <a:lnTo>
                  <a:pt x="2498687" y="197665"/>
                </a:lnTo>
                <a:lnTo>
                  <a:pt x="2498144" y="204713"/>
                </a:lnTo>
                <a:lnTo>
                  <a:pt x="2498361" y="209173"/>
                </a:lnTo>
                <a:lnTo>
                  <a:pt x="2499013" y="214914"/>
                </a:lnTo>
                <a:lnTo>
                  <a:pt x="2500098" y="221935"/>
                </a:lnTo>
                <a:lnTo>
                  <a:pt x="2501618" y="230237"/>
                </a:lnTo>
                <a:lnTo>
                  <a:pt x="2503137" y="238820"/>
                </a:lnTo>
                <a:lnTo>
                  <a:pt x="2504222" y="246688"/>
                </a:lnTo>
                <a:lnTo>
                  <a:pt x="2504873" y="253840"/>
                </a:lnTo>
                <a:lnTo>
                  <a:pt x="2505090" y="260276"/>
                </a:lnTo>
                <a:lnTo>
                  <a:pt x="2504200" y="274845"/>
                </a:lnTo>
                <a:lnTo>
                  <a:pt x="2483049" y="310548"/>
                </a:lnTo>
                <a:lnTo>
                  <a:pt x="2451437" y="317921"/>
                </a:lnTo>
                <a:lnTo>
                  <a:pt x="2448833" y="317921"/>
                </a:lnTo>
                <a:lnTo>
                  <a:pt x="2448833" y="331118"/>
                </a:lnTo>
                <a:lnTo>
                  <a:pt x="2453347" y="331118"/>
                </a:lnTo>
                <a:lnTo>
                  <a:pt x="2472463" y="329690"/>
                </a:lnTo>
                <a:lnTo>
                  <a:pt x="2514379" y="312453"/>
                </a:lnTo>
                <a:lnTo>
                  <a:pt x="2533343" y="274606"/>
                </a:lnTo>
                <a:lnTo>
                  <a:pt x="2534607" y="257150"/>
                </a:lnTo>
                <a:lnTo>
                  <a:pt x="2534352" y="249695"/>
                </a:lnTo>
                <a:lnTo>
                  <a:pt x="2533587" y="241740"/>
                </a:lnTo>
                <a:lnTo>
                  <a:pt x="2532312" y="233286"/>
                </a:lnTo>
                <a:lnTo>
                  <a:pt x="2530527" y="224334"/>
                </a:lnTo>
                <a:lnTo>
                  <a:pt x="2527806" y="212063"/>
                </a:lnTo>
                <a:lnTo>
                  <a:pt x="2526446" y="203845"/>
                </a:lnTo>
                <a:lnTo>
                  <a:pt x="2526446" y="191691"/>
                </a:lnTo>
                <a:lnTo>
                  <a:pt x="2529196" y="185179"/>
                </a:lnTo>
                <a:lnTo>
                  <a:pt x="2559611" y="172071"/>
                </a:lnTo>
                <a:lnTo>
                  <a:pt x="2559611" y="157833"/>
                </a:lnTo>
                <a:lnTo>
                  <a:pt x="2526446" y="138211"/>
                </a:lnTo>
                <a:lnTo>
                  <a:pt x="2526446" y="126057"/>
                </a:lnTo>
                <a:lnTo>
                  <a:pt x="2527806" y="117839"/>
                </a:lnTo>
                <a:lnTo>
                  <a:pt x="2530527" y="105568"/>
                </a:lnTo>
                <a:lnTo>
                  <a:pt x="2532312" y="96616"/>
                </a:lnTo>
                <a:lnTo>
                  <a:pt x="2533587" y="88162"/>
                </a:lnTo>
                <a:lnTo>
                  <a:pt x="2534352" y="80207"/>
                </a:lnTo>
                <a:lnTo>
                  <a:pt x="2534607" y="72751"/>
                </a:lnTo>
                <a:lnTo>
                  <a:pt x="2533343" y="55828"/>
                </a:lnTo>
                <a:lnTo>
                  <a:pt x="2514379" y="18666"/>
                </a:lnTo>
                <a:lnTo>
                  <a:pt x="2472463" y="1427"/>
                </a:lnTo>
                <a:lnTo>
                  <a:pt x="2453347" y="0"/>
                </a:lnTo>
                <a:close/>
              </a:path>
              <a:path w="2559684" h="331469">
                <a:moveTo>
                  <a:pt x="110778" y="0"/>
                </a:moveTo>
                <a:lnTo>
                  <a:pt x="106263" y="0"/>
                </a:lnTo>
                <a:lnTo>
                  <a:pt x="87147" y="1427"/>
                </a:lnTo>
                <a:lnTo>
                  <a:pt x="45232" y="18666"/>
                </a:lnTo>
                <a:lnTo>
                  <a:pt x="26267" y="55731"/>
                </a:lnTo>
                <a:lnTo>
                  <a:pt x="25116" y="75888"/>
                </a:lnTo>
                <a:lnTo>
                  <a:pt x="25258" y="80034"/>
                </a:lnTo>
                <a:lnTo>
                  <a:pt x="26023" y="87988"/>
                </a:lnTo>
                <a:lnTo>
                  <a:pt x="27299" y="96442"/>
                </a:lnTo>
                <a:lnTo>
                  <a:pt x="29084" y="105396"/>
                </a:lnTo>
                <a:lnTo>
                  <a:pt x="31804" y="117665"/>
                </a:lnTo>
                <a:lnTo>
                  <a:pt x="33164" y="125883"/>
                </a:lnTo>
                <a:lnTo>
                  <a:pt x="33164" y="138038"/>
                </a:lnTo>
                <a:lnTo>
                  <a:pt x="30415" y="144550"/>
                </a:lnTo>
                <a:lnTo>
                  <a:pt x="0" y="157659"/>
                </a:lnTo>
                <a:lnTo>
                  <a:pt x="0" y="171897"/>
                </a:lnTo>
                <a:lnTo>
                  <a:pt x="33164" y="191517"/>
                </a:lnTo>
                <a:lnTo>
                  <a:pt x="33164" y="203671"/>
                </a:lnTo>
                <a:lnTo>
                  <a:pt x="31804" y="211890"/>
                </a:lnTo>
                <a:lnTo>
                  <a:pt x="29084" y="224160"/>
                </a:lnTo>
                <a:lnTo>
                  <a:pt x="27299" y="233113"/>
                </a:lnTo>
                <a:lnTo>
                  <a:pt x="26023" y="241567"/>
                </a:lnTo>
                <a:lnTo>
                  <a:pt x="25258" y="249521"/>
                </a:lnTo>
                <a:lnTo>
                  <a:pt x="25003" y="256976"/>
                </a:lnTo>
                <a:lnTo>
                  <a:pt x="26267" y="274508"/>
                </a:lnTo>
                <a:lnTo>
                  <a:pt x="45232" y="312453"/>
                </a:lnTo>
                <a:lnTo>
                  <a:pt x="87147" y="329690"/>
                </a:lnTo>
                <a:lnTo>
                  <a:pt x="106263" y="331118"/>
                </a:lnTo>
                <a:lnTo>
                  <a:pt x="110778" y="331118"/>
                </a:lnTo>
                <a:lnTo>
                  <a:pt x="110778" y="317921"/>
                </a:lnTo>
                <a:lnTo>
                  <a:pt x="108173" y="317921"/>
                </a:lnTo>
                <a:lnTo>
                  <a:pt x="96268" y="317102"/>
                </a:lnTo>
                <a:lnTo>
                  <a:pt x="62529" y="297102"/>
                </a:lnTo>
                <a:lnTo>
                  <a:pt x="54521" y="260102"/>
                </a:lnTo>
                <a:lnTo>
                  <a:pt x="54738" y="253667"/>
                </a:lnTo>
                <a:lnTo>
                  <a:pt x="55388" y="246515"/>
                </a:lnTo>
                <a:lnTo>
                  <a:pt x="56474" y="238648"/>
                </a:lnTo>
                <a:lnTo>
                  <a:pt x="57993" y="230064"/>
                </a:lnTo>
                <a:lnTo>
                  <a:pt x="59512" y="221762"/>
                </a:lnTo>
                <a:lnTo>
                  <a:pt x="60598" y="214740"/>
                </a:lnTo>
                <a:lnTo>
                  <a:pt x="61249" y="208999"/>
                </a:lnTo>
                <a:lnTo>
                  <a:pt x="61466" y="204539"/>
                </a:lnTo>
                <a:lnTo>
                  <a:pt x="60924" y="197491"/>
                </a:lnTo>
                <a:lnTo>
                  <a:pt x="32122" y="166340"/>
                </a:lnTo>
                <a:lnTo>
                  <a:pt x="32122" y="163215"/>
                </a:lnTo>
                <a:lnTo>
                  <a:pt x="60924" y="132064"/>
                </a:lnTo>
                <a:lnTo>
                  <a:pt x="61466" y="125016"/>
                </a:lnTo>
                <a:lnTo>
                  <a:pt x="61249" y="120555"/>
                </a:lnTo>
                <a:lnTo>
                  <a:pt x="60598" y="114814"/>
                </a:lnTo>
                <a:lnTo>
                  <a:pt x="59512" y="107793"/>
                </a:lnTo>
                <a:lnTo>
                  <a:pt x="57993" y="99491"/>
                </a:lnTo>
                <a:lnTo>
                  <a:pt x="56474" y="90907"/>
                </a:lnTo>
                <a:lnTo>
                  <a:pt x="55388" y="83040"/>
                </a:lnTo>
                <a:lnTo>
                  <a:pt x="54738" y="75888"/>
                </a:lnTo>
                <a:lnTo>
                  <a:pt x="54521" y="69453"/>
                </a:lnTo>
                <a:lnTo>
                  <a:pt x="55410" y="55492"/>
                </a:lnTo>
                <a:lnTo>
                  <a:pt x="76561" y="20570"/>
                </a:lnTo>
                <a:lnTo>
                  <a:pt x="108173" y="13196"/>
                </a:lnTo>
                <a:lnTo>
                  <a:pt x="110778" y="13196"/>
                </a:lnTo>
                <a:lnTo>
                  <a:pt x="110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6674" y="1468201"/>
            <a:ext cx="5654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97915" algn="l"/>
                <a:tab pos="3634104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3000" baseline="-15277" dirty="0">
                <a:solidFill>
                  <a:srgbClr val="C00000"/>
                </a:solidFill>
                <a:latin typeface="Cambria Math"/>
                <a:cs typeface="Cambria Math"/>
              </a:rPr>
              <a:t>11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3000" baseline="-15277" dirty="0">
                <a:solidFill>
                  <a:srgbClr val="C00000"/>
                </a:solidFill>
                <a:latin typeface="Cambria Math"/>
                <a:cs typeface="Cambria Math"/>
              </a:rPr>
              <a:t>23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3000" baseline="-15277" dirty="0">
                <a:solidFill>
                  <a:srgbClr val="C00000"/>
                </a:solidFill>
                <a:latin typeface="Cambria Math"/>
                <a:cs typeface="Cambria Math"/>
              </a:rPr>
              <a:t>42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3000" spc="-37" baseline="-15277" dirty="0">
                <a:solidFill>
                  <a:srgbClr val="C00000"/>
                </a:solidFill>
                <a:latin typeface="Cambria Math"/>
                <a:cs typeface="Cambria Math"/>
              </a:rPr>
              <a:t>54</a:t>
            </a:r>
            <a:r>
              <a:rPr sz="3000" baseline="-15277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19" name="object 19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7" name="object 27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3" name="object 33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6096000" y="1979683"/>
            <a:ext cx="3300729" cy="45720"/>
          </a:xfrm>
          <a:custGeom>
            <a:avLst/>
            <a:gdLst/>
            <a:ahLst/>
            <a:cxnLst/>
            <a:rect l="l" t="t" r="r" b="b"/>
            <a:pathLst>
              <a:path w="3300729" h="45719">
                <a:moveTo>
                  <a:pt x="0" y="0"/>
                </a:moveTo>
                <a:lnTo>
                  <a:pt x="3300248" y="0"/>
                </a:lnTo>
                <a:lnTo>
                  <a:pt x="3300248" y="45720"/>
                </a:lnTo>
                <a:lnTo>
                  <a:pt x="0" y="4572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5E5C7D-428C-3CD4-3EC1-91E513F6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74" y="2315721"/>
            <a:ext cx="5357322" cy="41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571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Bipartite</a:t>
            </a:r>
            <a:r>
              <a:rPr spc="-2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19" name="object 19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69936" y="1974820"/>
            <a:ext cx="2994025" cy="3098165"/>
            <a:chOff x="1469936" y="1974820"/>
            <a:chExt cx="2994025" cy="3098165"/>
          </a:xfrm>
        </p:grpSpPr>
        <p:sp>
          <p:nvSpPr>
            <p:cNvPr id="27" name="object 27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8986" y="3323622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2" name="object 32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122569" y="1569349"/>
            <a:ext cx="1945639" cy="331470"/>
          </a:xfrm>
          <a:custGeom>
            <a:avLst/>
            <a:gdLst/>
            <a:ahLst/>
            <a:cxnLst/>
            <a:rect l="l" t="t" r="r" b="b"/>
            <a:pathLst>
              <a:path w="1945640" h="331469">
                <a:moveTo>
                  <a:pt x="1838921" y="0"/>
                </a:moveTo>
                <a:lnTo>
                  <a:pt x="1834407" y="0"/>
                </a:lnTo>
                <a:lnTo>
                  <a:pt x="1834407" y="13196"/>
                </a:lnTo>
                <a:lnTo>
                  <a:pt x="1837011" y="13196"/>
                </a:lnTo>
                <a:lnTo>
                  <a:pt x="1848916" y="14015"/>
                </a:lnTo>
                <a:lnTo>
                  <a:pt x="1882655" y="33929"/>
                </a:lnTo>
                <a:lnTo>
                  <a:pt x="1890664" y="69627"/>
                </a:lnTo>
                <a:lnTo>
                  <a:pt x="1890447" y="76062"/>
                </a:lnTo>
                <a:lnTo>
                  <a:pt x="1889796" y="83214"/>
                </a:lnTo>
                <a:lnTo>
                  <a:pt x="1888711" y="91081"/>
                </a:lnTo>
                <a:lnTo>
                  <a:pt x="1887192" y="99665"/>
                </a:lnTo>
                <a:lnTo>
                  <a:pt x="1885672" y="107967"/>
                </a:lnTo>
                <a:lnTo>
                  <a:pt x="1884587" y="114988"/>
                </a:lnTo>
                <a:lnTo>
                  <a:pt x="1883935" y="120729"/>
                </a:lnTo>
                <a:lnTo>
                  <a:pt x="1883718" y="125190"/>
                </a:lnTo>
                <a:lnTo>
                  <a:pt x="1884261" y="132238"/>
                </a:lnTo>
                <a:lnTo>
                  <a:pt x="1913063" y="163389"/>
                </a:lnTo>
                <a:lnTo>
                  <a:pt x="1913063" y="166514"/>
                </a:lnTo>
                <a:lnTo>
                  <a:pt x="1884261" y="197665"/>
                </a:lnTo>
                <a:lnTo>
                  <a:pt x="1883718" y="204713"/>
                </a:lnTo>
                <a:lnTo>
                  <a:pt x="1883935" y="209173"/>
                </a:lnTo>
                <a:lnTo>
                  <a:pt x="1884587" y="214914"/>
                </a:lnTo>
                <a:lnTo>
                  <a:pt x="1885672" y="221935"/>
                </a:lnTo>
                <a:lnTo>
                  <a:pt x="1887192" y="230237"/>
                </a:lnTo>
                <a:lnTo>
                  <a:pt x="1888711" y="238820"/>
                </a:lnTo>
                <a:lnTo>
                  <a:pt x="1889796" y="246688"/>
                </a:lnTo>
                <a:lnTo>
                  <a:pt x="1890447" y="253840"/>
                </a:lnTo>
                <a:lnTo>
                  <a:pt x="1890664" y="260276"/>
                </a:lnTo>
                <a:lnTo>
                  <a:pt x="1889774" y="274845"/>
                </a:lnTo>
                <a:lnTo>
                  <a:pt x="1868623" y="310548"/>
                </a:lnTo>
                <a:lnTo>
                  <a:pt x="1837011" y="317921"/>
                </a:lnTo>
                <a:lnTo>
                  <a:pt x="1834407" y="317921"/>
                </a:lnTo>
                <a:lnTo>
                  <a:pt x="1834407" y="331118"/>
                </a:lnTo>
                <a:lnTo>
                  <a:pt x="1838921" y="331118"/>
                </a:lnTo>
                <a:lnTo>
                  <a:pt x="1858037" y="329690"/>
                </a:lnTo>
                <a:lnTo>
                  <a:pt x="1899953" y="312453"/>
                </a:lnTo>
                <a:lnTo>
                  <a:pt x="1918917" y="274606"/>
                </a:lnTo>
                <a:lnTo>
                  <a:pt x="1920181" y="257150"/>
                </a:lnTo>
                <a:lnTo>
                  <a:pt x="1919926" y="249695"/>
                </a:lnTo>
                <a:lnTo>
                  <a:pt x="1919161" y="241740"/>
                </a:lnTo>
                <a:lnTo>
                  <a:pt x="1917886" y="233286"/>
                </a:lnTo>
                <a:lnTo>
                  <a:pt x="1916101" y="224334"/>
                </a:lnTo>
                <a:lnTo>
                  <a:pt x="1913380" y="212063"/>
                </a:lnTo>
                <a:lnTo>
                  <a:pt x="1912020" y="203845"/>
                </a:lnTo>
                <a:lnTo>
                  <a:pt x="1912020" y="191691"/>
                </a:lnTo>
                <a:lnTo>
                  <a:pt x="1914770" y="185179"/>
                </a:lnTo>
                <a:lnTo>
                  <a:pt x="1945185" y="172071"/>
                </a:lnTo>
                <a:lnTo>
                  <a:pt x="1945185" y="157833"/>
                </a:lnTo>
                <a:lnTo>
                  <a:pt x="1912020" y="138211"/>
                </a:lnTo>
                <a:lnTo>
                  <a:pt x="1912020" y="126057"/>
                </a:lnTo>
                <a:lnTo>
                  <a:pt x="1913380" y="117839"/>
                </a:lnTo>
                <a:lnTo>
                  <a:pt x="1916101" y="105568"/>
                </a:lnTo>
                <a:lnTo>
                  <a:pt x="1917886" y="96616"/>
                </a:lnTo>
                <a:lnTo>
                  <a:pt x="1919161" y="88162"/>
                </a:lnTo>
                <a:lnTo>
                  <a:pt x="1919926" y="80207"/>
                </a:lnTo>
                <a:lnTo>
                  <a:pt x="1920181" y="72751"/>
                </a:lnTo>
                <a:lnTo>
                  <a:pt x="1918917" y="55828"/>
                </a:lnTo>
                <a:lnTo>
                  <a:pt x="1899953" y="18666"/>
                </a:lnTo>
                <a:lnTo>
                  <a:pt x="1858037" y="1427"/>
                </a:lnTo>
                <a:lnTo>
                  <a:pt x="1838921" y="0"/>
                </a:lnTo>
                <a:close/>
              </a:path>
              <a:path w="1945640" h="331469">
                <a:moveTo>
                  <a:pt x="110778" y="0"/>
                </a:moveTo>
                <a:lnTo>
                  <a:pt x="106263" y="0"/>
                </a:lnTo>
                <a:lnTo>
                  <a:pt x="87147" y="1427"/>
                </a:lnTo>
                <a:lnTo>
                  <a:pt x="45232" y="18666"/>
                </a:lnTo>
                <a:lnTo>
                  <a:pt x="26267" y="55731"/>
                </a:lnTo>
                <a:lnTo>
                  <a:pt x="25116" y="75888"/>
                </a:lnTo>
                <a:lnTo>
                  <a:pt x="25258" y="80034"/>
                </a:lnTo>
                <a:lnTo>
                  <a:pt x="26023" y="87988"/>
                </a:lnTo>
                <a:lnTo>
                  <a:pt x="27299" y="96442"/>
                </a:lnTo>
                <a:lnTo>
                  <a:pt x="29084" y="105396"/>
                </a:lnTo>
                <a:lnTo>
                  <a:pt x="31804" y="117665"/>
                </a:lnTo>
                <a:lnTo>
                  <a:pt x="33164" y="125883"/>
                </a:lnTo>
                <a:lnTo>
                  <a:pt x="33164" y="138038"/>
                </a:lnTo>
                <a:lnTo>
                  <a:pt x="30415" y="144550"/>
                </a:lnTo>
                <a:lnTo>
                  <a:pt x="0" y="157659"/>
                </a:lnTo>
                <a:lnTo>
                  <a:pt x="0" y="171897"/>
                </a:lnTo>
                <a:lnTo>
                  <a:pt x="33164" y="191517"/>
                </a:lnTo>
                <a:lnTo>
                  <a:pt x="33164" y="203671"/>
                </a:lnTo>
                <a:lnTo>
                  <a:pt x="31804" y="211890"/>
                </a:lnTo>
                <a:lnTo>
                  <a:pt x="29084" y="224160"/>
                </a:lnTo>
                <a:lnTo>
                  <a:pt x="27299" y="233113"/>
                </a:lnTo>
                <a:lnTo>
                  <a:pt x="26023" y="241567"/>
                </a:lnTo>
                <a:lnTo>
                  <a:pt x="25258" y="249521"/>
                </a:lnTo>
                <a:lnTo>
                  <a:pt x="25003" y="256976"/>
                </a:lnTo>
                <a:lnTo>
                  <a:pt x="26267" y="274508"/>
                </a:lnTo>
                <a:lnTo>
                  <a:pt x="45232" y="312453"/>
                </a:lnTo>
                <a:lnTo>
                  <a:pt x="87147" y="329690"/>
                </a:lnTo>
                <a:lnTo>
                  <a:pt x="106263" y="331118"/>
                </a:lnTo>
                <a:lnTo>
                  <a:pt x="110778" y="331118"/>
                </a:lnTo>
                <a:lnTo>
                  <a:pt x="110778" y="317921"/>
                </a:lnTo>
                <a:lnTo>
                  <a:pt x="108173" y="317921"/>
                </a:lnTo>
                <a:lnTo>
                  <a:pt x="96268" y="317102"/>
                </a:lnTo>
                <a:lnTo>
                  <a:pt x="62529" y="297102"/>
                </a:lnTo>
                <a:lnTo>
                  <a:pt x="54521" y="260102"/>
                </a:lnTo>
                <a:lnTo>
                  <a:pt x="54738" y="253667"/>
                </a:lnTo>
                <a:lnTo>
                  <a:pt x="55388" y="246515"/>
                </a:lnTo>
                <a:lnTo>
                  <a:pt x="56474" y="238648"/>
                </a:lnTo>
                <a:lnTo>
                  <a:pt x="57993" y="230064"/>
                </a:lnTo>
                <a:lnTo>
                  <a:pt x="59512" y="221762"/>
                </a:lnTo>
                <a:lnTo>
                  <a:pt x="60598" y="214740"/>
                </a:lnTo>
                <a:lnTo>
                  <a:pt x="61249" y="208999"/>
                </a:lnTo>
                <a:lnTo>
                  <a:pt x="61466" y="204539"/>
                </a:lnTo>
                <a:lnTo>
                  <a:pt x="60924" y="197491"/>
                </a:lnTo>
                <a:lnTo>
                  <a:pt x="32122" y="166340"/>
                </a:lnTo>
                <a:lnTo>
                  <a:pt x="32122" y="163215"/>
                </a:lnTo>
                <a:lnTo>
                  <a:pt x="60924" y="132064"/>
                </a:lnTo>
                <a:lnTo>
                  <a:pt x="61466" y="125016"/>
                </a:lnTo>
                <a:lnTo>
                  <a:pt x="61249" y="120555"/>
                </a:lnTo>
                <a:lnTo>
                  <a:pt x="60598" y="114814"/>
                </a:lnTo>
                <a:lnTo>
                  <a:pt x="59512" y="107793"/>
                </a:lnTo>
                <a:lnTo>
                  <a:pt x="57993" y="99491"/>
                </a:lnTo>
                <a:lnTo>
                  <a:pt x="56474" y="90907"/>
                </a:lnTo>
                <a:lnTo>
                  <a:pt x="55388" y="83040"/>
                </a:lnTo>
                <a:lnTo>
                  <a:pt x="54738" y="75888"/>
                </a:lnTo>
                <a:lnTo>
                  <a:pt x="54521" y="69453"/>
                </a:lnTo>
                <a:lnTo>
                  <a:pt x="55410" y="55492"/>
                </a:lnTo>
                <a:lnTo>
                  <a:pt x="76561" y="20570"/>
                </a:lnTo>
                <a:lnTo>
                  <a:pt x="108173" y="13196"/>
                </a:lnTo>
                <a:lnTo>
                  <a:pt x="110778" y="13196"/>
                </a:lnTo>
                <a:lnTo>
                  <a:pt x="110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5642" y="1540781"/>
            <a:ext cx="1764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aseline="10912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13</a:t>
            </a:r>
            <a:r>
              <a:rPr sz="4200" baseline="10912" dirty="0">
                <a:latin typeface="Cambria Math"/>
                <a:cs typeface="Cambria Math"/>
              </a:rPr>
              <a:t>,</a:t>
            </a:r>
            <a:r>
              <a:rPr sz="4200" spc="-7" baseline="10912" dirty="0">
                <a:latin typeface="Cambria Math"/>
                <a:cs typeface="Cambria Math"/>
              </a:rPr>
              <a:t> </a:t>
            </a:r>
            <a:r>
              <a:rPr sz="4200" baseline="10912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51</a:t>
            </a:r>
            <a:r>
              <a:rPr sz="4200" baseline="10912" dirty="0">
                <a:latin typeface="Cambria Math"/>
                <a:cs typeface="Cambria Math"/>
              </a:rPr>
              <a:t>,</a:t>
            </a:r>
            <a:r>
              <a:rPr sz="4200" spc="-7" baseline="10912" dirty="0">
                <a:latin typeface="Cambria Math"/>
                <a:cs typeface="Cambria Math"/>
              </a:rPr>
              <a:t> </a:t>
            </a:r>
            <a:r>
              <a:rPr sz="4200" spc="-37" baseline="10912" dirty="0">
                <a:solidFill>
                  <a:srgbClr val="C00000"/>
                </a:solidFill>
                <a:latin typeface="Cambria Math"/>
                <a:cs typeface="Cambria Math"/>
              </a:rPr>
              <a:t>𝑒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43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64774" y="1468201"/>
            <a:ext cx="4869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9970" algn="l"/>
              </a:tabLst>
            </a:pPr>
            <a:r>
              <a:rPr sz="2800" spc="-50" dirty="0">
                <a:latin typeface="Arial"/>
                <a:cs typeface="Arial"/>
              </a:rPr>
              <a:t>•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64774" y="2328808"/>
            <a:ext cx="591985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common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vertex.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2687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755" y="142249"/>
            <a:ext cx="9996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Maximum-</a:t>
            </a:r>
            <a:r>
              <a:rPr sz="3200" dirty="0"/>
              <a:t>Cardinality</a:t>
            </a:r>
            <a:r>
              <a:rPr sz="3200" spc="-15" dirty="0"/>
              <a:t> </a:t>
            </a:r>
            <a:r>
              <a:rPr sz="3200" dirty="0"/>
              <a:t>Bipartite</a:t>
            </a:r>
            <a:r>
              <a:rPr sz="3200" spc="-10" dirty="0"/>
              <a:t> </a:t>
            </a:r>
            <a:r>
              <a:rPr sz="3200" dirty="0"/>
              <a:t>Matching</a:t>
            </a:r>
            <a:r>
              <a:rPr sz="3200" spc="-10" dirty="0"/>
              <a:t> (MCBM)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936782" y="1268760"/>
            <a:ext cx="4911746" cy="83356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tabLst>
                <a:tab pos="3460750" algn="l"/>
                <a:tab pos="3791585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MCBM: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cardinality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7" name="object 7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0" name="object 20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8" name="object 28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8986" y="3323623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0"/>
                  </a:moveTo>
                  <a:lnTo>
                    <a:pt x="2419355" y="536344"/>
                  </a:lnTo>
                </a:path>
                <a:path w="2419350" h="1330325">
                  <a:moveTo>
                    <a:pt x="0" y="0"/>
                  </a:moveTo>
                  <a:lnTo>
                    <a:pt x="2419356" y="1329752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4" name="object 34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">
            <a:extLst>
              <a:ext uri="{FF2B5EF4-FFF2-40B4-BE49-F238E27FC236}">
                <a16:creationId xmlns:a16="http://schemas.microsoft.com/office/drawing/2014/main" id="{7872E824-925F-334C-830C-9810CCE1ED3D}"/>
              </a:ext>
            </a:extLst>
          </p:cNvPr>
          <p:cNvSpPr/>
          <p:nvPr/>
        </p:nvSpPr>
        <p:spPr>
          <a:xfrm>
            <a:off x="10749215" y="1737633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5C66E8BD-AB3E-E949-88F9-72BE7C6454E7}"/>
              </a:ext>
            </a:extLst>
          </p:cNvPr>
          <p:cNvSpPr/>
          <p:nvPr/>
        </p:nvSpPr>
        <p:spPr>
          <a:xfrm>
            <a:off x="10418001" y="1737633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8" y="0"/>
                </a:moveTo>
                <a:lnTo>
                  <a:pt x="0" y="0"/>
                </a:lnTo>
                <a:lnTo>
                  <a:pt x="0" y="323131"/>
                </a:lnTo>
                <a:lnTo>
                  <a:pt x="26738" y="323131"/>
                </a:lnTo>
                <a:lnTo>
                  <a:pt x="26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EF1CF-D408-05D2-EDA3-EA923AC8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74" y="2315721"/>
            <a:ext cx="5357322" cy="41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12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197" y="1625601"/>
            <a:ext cx="1430020" cy="3563620"/>
          </a:xfrm>
          <a:custGeom>
            <a:avLst/>
            <a:gdLst/>
            <a:ahLst/>
            <a:cxnLst/>
            <a:rect l="l" t="t" r="r" b="b"/>
            <a:pathLst>
              <a:path w="1430020" h="3563620">
                <a:moveTo>
                  <a:pt x="1191290" y="0"/>
                </a:moveTo>
                <a:lnTo>
                  <a:pt x="238263" y="0"/>
                </a:lnTo>
                <a:lnTo>
                  <a:pt x="190244" y="4840"/>
                </a:lnTo>
                <a:lnTo>
                  <a:pt x="145520" y="18723"/>
                </a:lnTo>
                <a:lnTo>
                  <a:pt x="105047" y="40691"/>
                </a:lnTo>
                <a:lnTo>
                  <a:pt x="69785" y="69785"/>
                </a:lnTo>
                <a:lnTo>
                  <a:pt x="40691" y="105047"/>
                </a:lnTo>
                <a:lnTo>
                  <a:pt x="18723" y="145520"/>
                </a:lnTo>
                <a:lnTo>
                  <a:pt x="4840" y="190244"/>
                </a:lnTo>
                <a:lnTo>
                  <a:pt x="0" y="238263"/>
                </a:lnTo>
                <a:lnTo>
                  <a:pt x="0" y="3325352"/>
                </a:lnTo>
                <a:lnTo>
                  <a:pt x="4840" y="3373371"/>
                </a:lnTo>
                <a:lnTo>
                  <a:pt x="18723" y="3418095"/>
                </a:lnTo>
                <a:lnTo>
                  <a:pt x="40691" y="3458568"/>
                </a:lnTo>
                <a:lnTo>
                  <a:pt x="69785" y="3493830"/>
                </a:lnTo>
                <a:lnTo>
                  <a:pt x="105047" y="3522924"/>
                </a:lnTo>
                <a:lnTo>
                  <a:pt x="145520" y="3544892"/>
                </a:lnTo>
                <a:lnTo>
                  <a:pt x="190244" y="3558775"/>
                </a:lnTo>
                <a:lnTo>
                  <a:pt x="238263" y="3563616"/>
                </a:lnTo>
                <a:lnTo>
                  <a:pt x="1191290" y="3563616"/>
                </a:lnTo>
                <a:lnTo>
                  <a:pt x="1239309" y="3558775"/>
                </a:lnTo>
                <a:lnTo>
                  <a:pt x="1284033" y="3544892"/>
                </a:lnTo>
                <a:lnTo>
                  <a:pt x="1324506" y="3522924"/>
                </a:lnTo>
                <a:lnTo>
                  <a:pt x="1359768" y="3493830"/>
                </a:lnTo>
                <a:lnTo>
                  <a:pt x="1388863" y="3458568"/>
                </a:lnTo>
                <a:lnTo>
                  <a:pt x="1410831" y="3418095"/>
                </a:lnTo>
                <a:lnTo>
                  <a:pt x="1424714" y="3373371"/>
                </a:lnTo>
                <a:lnTo>
                  <a:pt x="1429555" y="3325352"/>
                </a:lnTo>
                <a:lnTo>
                  <a:pt x="1429555" y="238263"/>
                </a:lnTo>
                <a:lnTo>
                  <a:pt x="1424714" y="190244"/>
                </a:lnTo>
                <a:lnTo>
                  <a:pt x="1410831" y="145520"/>
                </a:lnTo>
                <a:lnTo>
                  <a:pt x="1388863" y="105047"/>
                </a:lnTo>
                <a:lnTo>
                  <a:pt x="1359768" y="69785"/>
                </a:lnTo>
                <a:lnTo>
                  <a:pt x="1324506" y="40691"/>
                </a:lnTo>
                <a:lnTo>
                  <a:pt x="1284033" y="18723"/>
                </a:lnTo>
                <a:lnTo>
                  <a:pt x="1239309" y="4840"/>
                </a:lnTo>
                <a:lnTo>
                  <a:pt x="119129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6484" y="1072676"/>
            <a:ext cx="3430904" cy="4516755"/>
            <a:chOff x="496484" y="1072676"/>
            <a:chExt cx="3430904" cy="4516755"/>
          </a:xfrm>
        </p:grpSpPr>
        <p:sp>
          <p:nvSpPr>
            <p:cNvPr id="4" name="object 4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17" name="object 17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69936" y="1438476"/>
            <a:ext cx="2994025" cy="3634740"/>
            <a:chOff x="1469936" y="1438476"/>
            <a:chExt cx="2994025" cy="3634740"/>
          </a:xfrm>
        </p:grpSpPr>
        <p:sp>
          <p:nvSpPr>
            <p:cNvPr id="25" name="object 25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8986" y="3323623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87359" y="1954363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56145" y="1954363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8" y="0"/>
                </a:moveTo>
                <a:lnTo>
                  <a:pt x="0" y="0"/>
                </a:lnTo>
                <a:lnTo>
                  <a:pt x="0" y="323131"/>
                </a:lnTo>
                <a:lnTo>
                  <a:pt x="26738" y="323131"/>
                </a:lnTo>
                <a:lnTo>
                  <a:pt x="26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4774" y="1468201"/>
            <a:ext cx="6567930" cy="83356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tabLst>
                <a:tab pos="3460750" algn="l"/>
                <a:tab pos="3791585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MCBM: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cardinality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4774" y="2458801"/>
            <a:ext cx="55162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MCBM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097755" y="142249"/>
            <a:ext cx="9996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Maximum-</a:t>
            </a:r>
            <a:r>
              <a:rPr sz="3200" dirty="0"/>
              <a:t>Cardinality</a:t>
            </a:r>
            <a:r>
              <a:rPr sz="3200" spc="-15" dirty="0"/>
              <a:t> </a:t>
            </a:r>
            <a:r>
              <a:rPr sz="3200" dirty="0"/>
              <a:t>Bipartite</a:t>
            </a:r>
            <a:r>
              <a:rPr sz="3200" spc="-10" dirty="0"/>
              <a:t> </a:t>
            </a:r>
            <a:r>
              <a:rPr sz="3200" dirty="0"/>
              <a:t>Matching</a:t>
            </a:r>
            <a:r>
              <a:rPr sz="3200" spc="-10" dirty="0"/>
              <a:t> (MCBM)</a:t>
            </a:r>
            <a:endParaRPr sz="3200"/>
          </a:p>
        </p:txBody>
      </p:sp>
      <p:grpSp>
        <p:nvGrpSpPr>
          <p:cNvPr id="35" name="object 35"/>
          <p:cNvGrpSpPr/>
          <p:nvPr/>
        </p:nvGrpSpPr>
        <p:grpSpPr>
          <a:xfrm>
            <a:off x="1460408" y="1965295"/>
            <a:ext cx="2477135" cy="3253104"/>
            <a:chOff x="1460408" y="1965295"/>
            <a:chExt cx="2477135" cy="3253104"/>
          </a:xfrm>
        </p:grpSpPr>
        <p:sp>
          <p:nvSpPr>
            <p:cNvPr id="36" name="object 36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8986" y="1993870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1329752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69370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7359" y="1954363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9" y="0"/>
                </a:moveTo>
                <a:lnTo>
                  <a:pt x="0" y="0"/>
                </a:lnTo>
                <a:lnTo>
                  <a:pt x="0" y="323131"/>
                </a:lnTo>
                <a:lnTo>
                  <a:pt x="26739" y="323131"/>
                </a:lnTo>
                <a:lnTo>
                  <a:pt x="26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6145" y="1954363"/>
            <a:ext cx="27305" cy="323215"/>
          </a:xfrm>
          <a:custGeom>
            <a:avLst/>
            <a:gdLst/>
            <a:ahLst/>
            <a:cxnLst/>
            <a:rect l="l" t="t" r="r" b="b"/>
            <a:pathLst>
              <a:path w="27304" h="323214">
                <a:moveTo>
                  <a:pt x="26738" y="0"/>
                </a:moveTo>
                <a:lnTo>
                  <a:pt x="0" y="0"/>
                </a:lnTo>
                <a:lnTo>
                  <a:pt x="0" y="323131"/>
                </a:lnTo>
                <a:lnTo>
                  <a:pt x="26738" y="323131"/>
                </a:lnTo>
                <a:lnTo>
                  <a:pt x="26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4774" y="1468201"/>
            <a:ext cx="6783954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tabLst>
                <a:tab pos="3460750" algn="l"/>
                <a:tab pos="3791585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MCBM: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27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maximum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cardinality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800" spc="225" dirty="0">
                <a:solidFill>
                  <a:srgbClr val="C00000"/>
                </a:solidFill>
                <a:latin typeface="Cambria Math"/>
                <a:cs typeface="Cambria Math"/>
              </a:rPr>
              <a:t>𝖲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4774" y="2458801"/>
            <a:ext cx="58478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MCBM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7755" y="142249"/>
            <a:ext cx="9996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Maximum-</a:t>
            </a:r>
            <a:r>
              <a:rPr sz="3200" dirty="0"/>
              <a:t>Cardinality</a:t>
            </a:r>
            <a:r>
              <a:rPr sz="3200" spc="-15" dirty="0"/>
              <a:t> </a:t>
            </a:r>
            <a:r>
              <a:rPr sz="3200" dirty="0"/>
              <a:t>Bipartite</a:t>
            </a:r>
            <a:r>
              <a:rPr sz="3200" spc="-10" dirty="0"/>
              <a:t> </a:t>
            </a:r>
            <a:r>
              <a:rPr sz="3200" dirty="0"/>
              <a:t>Matching</a:t>
            </a:r>
            <a:r>
              <a:rPr sz="3200" spc="-10" dirty="0"/>
              <a:t> (MCBM)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496484" y="1072676"/>
            <a:ext cx="4403725" cy="4516755"/>
            <a:chOff x="496484" y="1072676"/>
            <a:chExt cx="4403725" cy="4516755"/>
          </a:xfrm>
        </p:grpSpPr>
        <p:sp>
          <p:nvSpPr>
            <p:cNvPr id="8" name="object 8"/>
            <p:cNvSpPr/>
            <p:nvPr/>
          </p:nvSpPr>
          <p:spPr>
            <a:xfrm>
              <a:off x="3470197" y="1625601"/>
              <a:ext cx="1430020" cy="3563620"/>
            </a:xfrm>
            <a:custGeom>
              <a:avLst/>
              <a:gdLst/>
              <a:ahLst/>
              <a:cxnLst/>
              <a:rect l="l" t="t" r="r" b="b"/>
              <a:pathLst>
                <a:path w="1430020" h="3563620">
                  <a:moveTo>
                    <a:pt x="1191290" y="0"/>
                  </a:moveTo>
                  <a:lnTo>
                    <a:pt x="238263" y="0"/>
                  </a:lnTo>
                  <a:lnTo>
                    <a:pt x="190244" y="4840"/>
                  </a:lnTo>
                  <a:lnTo>
                    <a:pt x="145520" y="18723"/>
                  </a:lnTo>
                  <a:lnTo>
                    <a:pt x="105047" y="40691"/>
                  </a:lnTo>
                  <a:lnTo>
                    <a:pt x="69785" y="69785"/>
                  </a:lnTo>
                  <a:lnTo>
                    <a:pt x="40691" y="105047"/>
                  </a:lnTo>
                  <a:lnTo>
                    <a:pt x="18723" y="145520"/>
                  </a:lnTo>
                  <a:lnTo>
                    <a:pt x="4840" y="190244"/>
                  </a:lnTo>
                  <a:lnTo>
                    <a:pt x="0" y="238263"/>
                  </a:lnTo>
                  <a:lnTo>
                    <a:pt x="0" y="3325352"/>
                  </a:lnTo>
                  <a:lnTo>
                    <a:pt x="4840" y="3373371"/>
                  </a:lnTo>
                  <a:lnTo>
                    <a:pt x="18723" y="3418095"/>
                  </a:lnTo>
                  <a:lnTo>
                    <a:pt x="40691" y="3458568"/>
                  </a:lnTo>
                  <a:lnTo>
                    <a:pt x="69785" y="3493830"/>
                  </a:lnTo>
                  <a:lnTo>
                    <a:pt x="105047" y="3522924"/>
                  </a:lnTo>
                  <a:lnTo>
                    <a:pt x="145520" y="3544892"/>
                  </a:lnTo>
                  <a:lnTo>
                    <a:pt x="190244" y="3558775"/>
                  </a:lnTo>
                  <a:lnTo>
                    <a:pt x="238263" y="3563616"/>
                  </a:lnTo>
                  <a:lnTo>
                    <a:pt x="1191290" y="3563616"/>
                  </a:lnTo>
                  <a:lnTo>
                    <a:pt x="1239309" y="3558775"/>
                  </a:lnTo>
                  <a:lnTo>
                    <a:pt x="1284033" y="3544892"/>
                  </a:lnTo>
                  <a:lnTo>
                    <a:pt x="1324506" y="3522924"/>
                  </a:lnTo>
                  <a:lnTo>
                    <a:pt x="1359768" y="3493830"/>
                  </a:lnTo>
                  <a:lnTo>
                    <a:pt x="1388863" y="3458568"/>
                  </a:lnTo>
                  <a:lnTo>
                    <a:pt x="1410831" y="3418095"/>
                  </a:lnTo>
                  <a:lnTo>
                    <a:pt x="1424714" y="3373371"/>
                  </a:lnTo>
                  <a:lnTo>
                    <a:pt x="1429555" y="3325352"/>
                  </a:lnTo>
                  <a:lnTo>
                    <a:pt x="1429555" y="238263"/>
                  </a:lnTo>
                  <a:lnTo>
                    <a:pt x="1424714" y="190244"/>
                  </a:lnTo>
                  <a:lnTo>
                    <a:pt x="1410831" y="145520"/>
                  </a:lnTo>
                  <a:lnTo>
                    <a:pt x="1388863" y="105047"/>
                  </a:lnTo>
                  <a:lnTo>
                    <a:pt x="1359768" y="69785"/>
                  </a:lnTo>
                  <a:lnTo>
                    <a:pt x="1324506" y="40691"/>
                  </a:lnTo>
                  <a:lnTo>
                    <a:pt x="1284033" y="18723"/>
                  </a:lnTo>
                  <a:lnTo>
                    <a:pt x="1239309" y="4840"/>
                  </a:lnTo>
                  <a:lnTo>
                    <a:pt x="119129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484" y="1072676"/>
              <a:ext cx="1430020" cy="4516755"/>
            </a:xfrm>
            <a:custGeom>
              <a:avLst/>
              <a:gdLst/>
              <a:ahLst/>
              <a:cxnLst/>
              <a:rect l="l" t="t" r="r" b="b"/>
              <a:pathLst>
                <a:path w="1430020" h="4516755">
                  <a:moveTo>
                    <a:pt x="1191288" y="0"/>
                  </a:moveTo>
                  <a:lnTo>
                    <a:pt x="238265" y="0"/>
                  </a:lnTo>
                  <a:lnTo>
                    <a:pt x="190246" y="4840"/>
                  </a:lnTo>
                  <a:lnTo>
                    <a:pt x="145521" y="18724"/>
                  </a:lnTo>
                  <a:lnTo>
                    <a:pt x="105049" y="40691"/>
                  </a:lnTo>
                  <a:lnTo>
                    <a:pt x="69786" y="69786"/>
                  </a:lnTo>
                  <a:lnTo>
                    <a:pt x="40692" y="105049"/>
                  </a:lnTo>
                  <a:lnTo>
                    <a:pt x="18724" y="145521"/>
                  </a:lnTo>
                  <a:lnTo>
                    <a:pt x="4840" y="190246"/>
                  </a:lnTo>
                  <a:lnTo>
                    <a:pt x="0" y="238265"/>
                  </a:lnTo>
                  <a:lnTo>
                    <a:pt x="0" y="4278486"/>
                  </a:lnTo>
                  <a:lnTo>
                    <a:pt x="4840" y="4326505"/>
                  </a:lnTo>
                  <a:lnTo>
                    <a:pt x="18724" y="4371230"/>
                  </a:lnTo>
                  <a:lnTo>
                    <a:pt x="40692" y="4411703"/>
                  </a:lnTo>
                  <a:lnTo>
                    <a:pt x="69786" y="4446966"/>
                  </a:lnTo>
                  <a:lnTo>
                    <a:pt x="105049" y="4476060"/>
                  </a:lnTo>
                  <a:lnTo>
                    <a:pt x="145521" y="4498028"/>
                  </a:lnTo>
                  <a:lnTo>
                    <a:pt x="190246" y="4511911"/>
                  </a:lnTo>
                  <a:lnTo>
                    <a:pt x="238265" y="4516752"/>
                  </a:lnTo>
                  <a:lnTo>
                    <a:pt x="1191288" y="4516752"/>
                  </a:lnTo>
                  <a:lnTo>
                    <a:pt x="1239307" y="4511911"/>
                  </a:lnTo>
                  <a:lnTo>
                    <a:pt x="1284032" y="4498028"/>
                  </a:lnTo>
                  <a:lnTo>
                    <a:pt x="1324505" y="4476060"/>
                  </a:lnTo>
                  <a:lnTo>
                    <a:pt x="1359768" y="4446966"/>
                  </a:lnTo>
                  <a:lnTo>
                    <a:pt x="1388862" y="4411703"/>
                  </a:lnTo>
                  <a:lnTo>
                    <a:pt x="1410830" y="4371230"/>
                  </a:lnTo>
                  <a:lnTo>
                    <a:pt x="1424714" y="4326505"/>
                  </a:lnTo>
                  <a:lnTo>
                    <a:pt x="1429554" y="4278486"/>
                  </a:lnTo>
                  <a:lnTo>
                    <a:pt x="1429554" y="238265"/>
                  </a:lnTo>
                  <a:lnTo>
                    <a:pt x="1424714" y="190246"/>
                  </a:lnTo>
                  <a:lnTo>
                    <a:pt x="1410830" y="145521"/>
                  </a:lnTo>
                  <a:lnTo>
                    <a:pt x="1388862" y="105049"/>
                  </a:lnTo>
                  <a:lnTo>
                    <a:pt x="1359768" y="69786"/>
                  </a:lnTo>
                  <a:lnTo>
                    <a:pt x="1324505" y="40691"/>
                  </a:lnTo>
                  <a:lnTo>
                    <a:pt x="1284032" y="18724"/>
                  </a:lnTo>
                  <a:lnTo>
                    <a:pt x="1239307" y="4840"/>
                  </a:lnTo>
                  <a:lnTo>
                    <a:pt x="119128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8987" y="1457526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8984" y="3859967"/>
              <a:ext cx="2419350" cy="396875"/>
            </a:xfrm>
            <a:custGeom>
              <a:avLst/>
              <a:gdLst/>
              <a:ahLst/>
              <a:cxnLst/>
              <a:rect l="l" t="t" r="r" b="b"/>
              <a:pathLst>
                <a:path w="2419350" h="396875">
                  <a:moveTo>
                    <a:pt x="0" y="396704"/>
                  </a:moveTo>
                  <a:lnTo>
                    <a:pt x="2419356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8987" y="2390574"/>
              <a:ext cx="2419350" cy="1469390"/>
            </a:xfrm>
            <a:custGeom>
              <a:avLst/>
              <a:gdLst/>
              <a:ahLst/>
              <a:cxnLst/>
              <a:rect l="l" t="t" r="r" b="b"/>
              <a:pathLst>
                <a:path w="2419350" h="1469389">
                  <a:moveTo>
                    <a:pt x="2419354" y="14693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983" y="1993871"/>
              <a:ext cx="2419985" cy="3195955"/>
            </a:xfrm>
            <a:custGeom>
              <a:avLst/>
              <a:gdLst/>
              <a:ahLst/>
              <a:cxnLst/>
              <a:rect l="l" t="t" r="r" b="b"/>
              <a:pathLst>
                <a:path w="2419985" h="3195954">
                  <a:moveTo>
                    <a:pt x="0" y="3195347"/>
                  </a:moveTo>
                  <a:lnTo>
                    <a:pt x="2419358" y="0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543" y="1177781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0069" y="1156614"/>
            <a:ext cx="42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543" y="2110828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3" y="545229"/>
                </a:lnTo>
                <a:lnTo>
                  <a:pt x="405350" y="528266"/>
                </a:lnTo>
                <a:lnTo>
                  <a:pt x="441740" y="505516"/>
                </a:lnTo>
                <a:lnTo>
                  <a:pt x="474100" y="477555"/>
                </a:lnTo>
                <a:lnTo>
                  <a:pt x="501859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9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3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704" y="2089661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542" y="3043877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8"/>
                </a:lnTo>
                <a:lnTo>
                  <a:pt x="81342" y="477554"/>
                </a:lnTo>
                <a:lnTo>
                  <a:pt x="113702" y="505515"/>
                </a:lnTo>
                <a:lnTo>
                  <a:pt x="150092" y="528265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5"/>
                </a:lnTo>
                <a:lnTo>
                  <a:pt x="441740" y="505515"/>
                </a:lnTo>
                <a:lnTo>
                  <a:pt x="474100" y="477554"/>
                </a:lnTo>
                <a:lnTo>
                  <a:pt x="501858" y="444958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8" y="325121"/>
                </a:lnTo>
                <a:lnTo>
                  <a:pt x="555443" y="279745"/>
                </a:lnTo>
                <a:lnTo>
                  <a:pt x="551808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100" y="81935"/>
                </a:lnTo>
                <a:lnTo>
                  <a:pt x="441740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0703" y="3022710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3541" y="3976925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40" y="14261"/>
                </a:lnTo>
                <a:lnTo>
                  <a:pt x="150092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4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4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2" y="528266"/>
                </a:lnTo>
                <a:lnTo>
                  <a:pt x="189940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4" y="408304"/>
                </a:lnTo>
                <a:lnTo>
                  <a:pt x="541284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4" y="191324"/>
                </a:lnTo>
                <a:lnTo>
                  <a:pt x="524444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0702" y="3955757"/>
            <a:ext cx="42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3540" y="1714125"/>
            <a:ext cx="3530600" cy="3755390"/>
            <a:chOff x="933540" y="1714125"/>
            <a:chExt cx="3530600" cy="3755390"/>
          </a:xfrm>
        </p:grpSpPr>
        <p:sp>
          <p:nvSpPr>
            <p:cNvPr id="23" name="object 23"/>
            <p:cNvSpPr/>
            <p:nvPr/>
          </p:nvSpPr>
          <p:spPr>
            <a:xfrm>
              <a:off x="933540" y="4909472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1" y="0"/>
                  </a:moveTo>
                  <a:lnTo>
                    <a:pt x="232673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8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8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8342" y="1714125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69">
                  <a:moveTo>
                    <a:pt x="277721" y="0"/>
                  </a:moveTo>
                  <a:lnTo>
                    <a:pt x="232673" y="3661"/>
                  </a:lnTo>
                  <a:lnTo>
                    <a:pt x="189939" y="14261"/>
                  </a:lnTo>
                  <a:lnTo>
                    <a:pt x="150091" y="31224"/>
                  </a:lnTo>
                  <a:lnTo>
                    <a:pt x="113702" y="53974"/>
                  </a:lnTo>
                  <a:lnTo>
                    <a:pt x="81342" y="81935"/>
                  </a:lnTo>
                  <a:lnTo>
                    <a:pt x="53583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3" y="444959"/>
                  </a:lnTo>
                  <a:lnTo>
                    <a:pt x="81342" y="477555"/>
                  </a:lnTo>
                  <a:lnTo>
                    <a:pt x="113702" y="505516"/>
                  </a:lnTo>
                  <a:lnTo>
                    <a:pt x="150091" y="528266"/>
                  </a:lnTo>
                  <a:lnTo>
                    <a:pt x="189939" y="545229"/>
                  </a:lnTo>
                  <a:lnTo>
                    <a:pt x="232673" y="555829"/>
                  </a:lnTo>
                  <a:lnTo>
                    <a:pt x="277721" y="559490"/>
                  </a:lnTo>
                  <a:lnTo>
                    <a:pt x="322769" y="555829"/>
                  </a:lnTo>
                  <a:lnTo>
                    <a:pt x="365502" y="545229"/>
                  </a:lnTo>
                  <a:lnTo>
                    <a:pt x="405350" y="528266"/>
                  </a:lnTo>
                  <a:lnTo>
                    <a:pt x="441739" y="505516"/>
                  </a:lnTo>
                  <a:lnTo>
                    <a:pt x="474099" y="477555"/>
                  </a:lnTo>
                  <a:lnTo>
                    <a:pt x="501858" y="444959"/>
                  </a:lnTo>
                  <a:lnTo>
                    <a:pt x="524443" y="408304"/>
                  </a:lnTo>
                  <a:lnTo>
                    <a:pt x="541283" y="368166"/>
                  </a:lnTo>
                  <a:lnTo>
                    <a:pt x="551807" y="325121"/>
                  </a:lnTo>
                  <a:lnTo>
                    <a:pt x="555442" y="279745"/>
                  </a:lnTo>
                  <a:lnTo>
                    <a:pt x="551807" y="234369"/>
                  </a:lnTo>
                  <a:lnTo>
                    <a:pt x="541283" y="191324"/>
                  </a:lnTo>
                  <a:lnTo>
                    <a:pt x="524443" y="151186"/>
                  </a:lnTo>
                  <a:lnTo>
                    <a:pt x="501858" y="114531"/>
                  </a:lnTo>
                  <a:lnTo>
                    <a:pt x="474099" y="81935"/>
                  </a:lnTo>
                  <a:lnTo>
                    <a:pt x="441739" y="53974"/>
                  </a:lnTo>
                  <a:lnTo>
                    <a:pt x="405350" y="31224"/>
                  </a:lnTo>
                  <a:lnTo>
                    <a:pt x="365502" y="14261"/>
                  </a:lnTo>
                  <a:lnTo>
                    <a:pt x="322769" y="3661"/>
                  </a:lnTo>
                  <a:lnTo>
                    <a:pt x="27772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98169" y="1692958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1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08342" y="2647172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69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4867" y="2626005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2</a:t>
            </a:r>
            <a:endParaRPr sz="3000" baseline="-1527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08341" y="3580221"/>
            <a:ext cx="555625" cy="560070"/>
          </a:xfrm>
          <a:custGeom>
            <a:avLst/>
            <a:gdLst/>
            <a:ahLst/>
            <a:cxnLst/>
            <a:rect l="l" t="t" r="r" b="b"/>
            <a:pathLst>
              <a:path w="555625" h="560070">
                <a:moveTo>
                  <a:pt x="277721" y="0"/>
                </a:moveTo>
                <a:lnTo>
                  <a:pt x="232673" y="3661"/>
                </a:lnTo>
                <a:lnTo>
                  <a:pt x="189939" y="14261"/>
                </a:lnTo>
                <a:lnTo>
                  <a:pt x="150091" y="31224"/>
                </a:lnTo>
                <a:lnTo>
                  <a:pt x="113702" y="53974"/>
                </a:lnTo>
                <a:lnTo>
                  <a:pt x="81342" y="81935"/>
                </a:lnTo>
                <a:lnTo>
                  <a:pt x="53583" y="114531"/>
                </a:lnTo>
                <a:lnTo>
                  <a:pt x="30998" y="151186"/>
                </a:lnTo>
                <a:lnTo>
                  <a:pt x="14158" y="191324"/>
                </a:lnTo>
                <a:lnTo>
                  <a:pt x="3634" y="234369"/>
                </a:lnTo>
                <a:lnTo>
                  <a:pt x="0" y="279745"/>
                </a:lnTo>
                <a:lnTo>
                  <a:pt x="3634" y="325121"/>
                </a:lnTo>
                <a:lnTo>
                  <a:pt x="14158" y="368166"/>
                </a:lnTo>
                <a:lnTo>
                  <a:pt x="30998" y="408304"/>
                </a:lnTo>
                <a:lnTo>
                  <a:pt x="53583" y="444959"/>
                </a:lnTo>
                <a:lnTo>
                  <a:pt x="81342" y="477555"/>
                </a:lnTo>
                <a:lnTo>
                  <a:pt x="113702" y="505516"/>
                </a:lnTo>
                <a:lnTo>
                  <a:pt x="150091" y="528266"/>
                </a:lnTo>
                <a:lnTo>
                  <a:pt x="189939" y="545229"/>
                </a:lnTo>
                <a:lnTo>
                  <a:pt x="232673" y="555829"/>
                </a:lnTo>
                <a:lnTo>
                  <a:pt x="277721" y="559490"/>
                </a:lnTo>
                <a:lnTo>
                  <a:pt x="322769" y="555829"/>
                </a:lnTo>
                <a:lnTo>
                  <a:pt x="365502" y="545229"/>
                </a:lnTo>
                <a:lnTo>
                  <a:pt x="405350" y="528266"/>
                </a:lnTo>
                <a:lnTo>
                  <a:pt x="441739" y="505516"/>
                </a:lnTo>
                <a:lnTo>
                  <a:pt x="474099" y="477555"/>
                </a:lnTo>
                <a:lnTo>
                  <a:pt x="501858" y="444959"/>
                </a:lnTo>
                <a:lnTo>
                  <a:pt x="524443" y="408304"/>
                </a:lnTo>
                <a:lnTo>
                  <a:pt x="541283" y="368166"/>
                </a:lnTo>
                <a:lnTo>
                  <a:pt x="551807" y="325121"/>
                </a:lnTo>
                <a:lnTo>
                  <a:pt x="555442" y="279745"/>
                </a:lnTo>
                <a:lnTo>
                  <a:pt x="551807" y="234369"/>
                </a:lnTo>
                <a:lnTo>
                  <a:pt x="541283" y="191324"/>
                </a:lnTo>
                <a:lnTo>
                  <a:pt x="524443" y="151186"/>
                </a:lnTo>
                <a:lnTo>
                  <a:pt x="501858" y="114531"/>
                </a:lnTo>
                <a:lnTo>
                  <a:pt x="474099" y="81935"/>
                </a:lnTo>
                <a:lnTo>
                  <a:pt x="441739" y="53974"/>
                </a:lnTo>
                <a:lnTo>
                  <a:pt x="405350" y="31224"/>
                </a:lnTo>
                <a:lnTo>
                  <a:pt x="365502" y="14261"/>
                </a:lnTo>
                <a:lnTo>
                  <a:pt x="322769" y="3661"/>
                </a:lnTo>
                <a:lnTo>
                  <a:pt x="27772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94104" y="3559054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3</a:t>
            </a:r>
            <a:endParaRPr sz="3000" baseline="-1527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69936" y="3304573"/>
            <a:ext cx="2994025" cy="1768475"/>
            <a:chOff x="1469936" y="3304573"/>
            <a:chExt cx="2994025" cy="1768475"/>
          </a:xfrm>
        </p:grpSpPr>
        <p:sp>
          <p:nvSpPr>
            <p:cNvPr id="31" name="object 31"/>
            <p:cNvSpPr/>
            <p:nvPr/>
          </p:nvSpPr>
          <p:spPr>
            <a:xfrm>
              <a:off x="3908339" y="4513268"/>
              <a:ext cx="555625" cy="560070"/>
            </a:xfrm>
            <a:custGeom>
              <a:avLst/>
              <a:gdLst/>
              <a:ahLst/>
              <a:cxnLst/>
              <a:rect l="l" t="t" r="r" b="b"/>
              <a:pathLst>
                <a:path w="555625" h="560070">
                  <a:moveTo>
                    <a:pt x="277722" y="0"/>
                  </a:moveTo>
                  <a:lnTo>
                    <a:pt x="232674" y="3661"/>
                  </a:lnTo>
                  <a:lnTo>
                    <a:pt x="189940" y="14261"/>
                  </a:lnTo>
                  <a:lnTo>
                    <a:pt x="150092" y="31224"/>
                  </a:lnTo>
                  <a:lnTo>
                    <a:pt x="113703" y="53974"/>
                  </a:lnTo>
                  <a:lnTo>
                    <a:pt x="81343" y="81935"/>
                  </a:lnTo>
                  <a:lnTo>
                    <a:pt x="53584" y="114531"/>
                  </a:lnTo>
                  <a:lnTo>
                    <a:pt x="30998" y="151186"/>
                  </a:lnTo>
                  <a:lnTo>
                    <a:pt x="14158" y="191324"/>
                  </a:lnTo>
                  <a:lnTo>
                    <a:pt x="3634" y="234369"/>
                  </a:lnTo>
                  <a:lnTo>
                    <a:pt x="0" y="279745"/>
                  </a:lnTo>
                  <a:lnTo>
                    <a:pt x="3634" y="325121"/>
                  </a:lnTo>
                  <a:lnTo>
                    <a:pt x="14158" y="368166"/>
                  </a:lnTo>
                  <a:lnTo>
                    <a:pt x="30998" y="408304"/>
                  </a:lnTo>
                  <a:lnTo>
                    <a:pt x="53584" y="444959"/>
                  </a:lnTo>
                  <a:lnTo>
                    <a:pt x="81343" y="477555"/>
                  </a:lnTo>
                  <a:lnTo>
                    <a:pt x="113703" y="505516"/>
                  </a:lnTo>
                  <a:lnTo>
                    <a:pt x="150092" y="528266"/>
                  </a:lnTo>
                  <a:lnTo>
                    <a:pt x="189940" y="545229"/>
                  </a:lnTo>
                  <a:lnTo>
                    <a:pt x="232674" y="555829"/>
                  </a:lnTo>
                  <a:lnTo>
                    <a:pt x="277722" y="559490"/>
                  </a:lnTo>
                  <a:lnTo>
                    <a:pt x="322769" y="555829"/>
                  </a:lnTo>
                  <a:lnTo>
                    <a:pt x="365503" y="545229"/>
                  </a:lnTo>
                  <a:lnTo>
                    <a:pt x="405350" y="528266"/>
                  </a:lnTo>
                  <a:lnTo>
                    <a:pt x="441740" y="505516"/>
                  </a:lnTo>
                  <a:lnTo>
                    <a:pt x="474100" y="477555"/>
                  </a:lnTo>
                  <a:lnTo>
                    <a:pt x="501859" y="444959"/>
                  </a:lnTo>
                  <a:lnTo>
                    <a:pt x="524444" y="408304"/>
                  </a:lnTo>
                  <a:lnTo>
                    <a:pt x="541284" y="368166"/>
                  </a:lnTo>
                  <a:lnTo>
                    <a:pt x="551808" y="325121"/>
                  </a:lnTo>
                  <a:lnTo>
                    <a:pt x="555443" y="279745"/>
                  </a:lnTo>
                  <a:lnTo>
                    <a:pt x="551808" y="234369"/>
                  </a:lnTo>
                  <a:lnTo>
                    <a:pt x="541284" y="191324"/>
                  </a:lnTo>
                  <a:lnTo>
                    <a:pt x="524444" y="151186"/>
                  </a:lnTo>
                  <a:lnTo>
                    <a:pt x="501859" y="114531"/>
                  </a:lnTo>
                  <a:lnTo>
                    <a:pt x="474100" y="81935"/>
                  </a:lnTo>
                  <a:lnTo>
                    <a:pt x="441740" y="53974"/>
                  </a:lnTo>
                  <a:lnTo>
                    <a:pt x="405350" y="31224"/>
                  </a:lnTo>
                  <a:lnTo>
                    <a:pt x="365503" y="14261"/>
                  </a:lnTo>
                  <a:lnTo>
                    <a:pt x="322769" y="3661"/>
                  </a:lnTo>
                  <a:lnTo>
                    <a:pt x="27772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986" y="3323623"/>
              <a:ext cx="2419350" cy="536575"/>
            </a:xfrm>
            <a:custGeom>
              <a:avLst/>
              <a:gdLst/>
              <a:ahLst/>
              <a:cxnLst/>
              <a:rect l="l" t="t" r="r" b="b"/>
              <a:pathLst>
                <a:path w="2419350" h="536575">
                  <a:moveTo>
                    <a:pt x="0" y="0"/>
                  </a:moveTo>
                  <a:lnTo>
                    <a:pt x="2419355" y="536344"/>
                  </a:lnTo>
                </a:path>
              </a:pathLst>
            </a:custGeom>
            <a:ln w="381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9189" y="4888304"/>
            <a:ext cx="100393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3000" spc="-37" baseline="-15277" dirty="0">
                <a:latin typeface="Cambria Math"/>
                <a:cs typeface="Cambria Math"/>
              </a:rPr>
              <a:t>5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3200" dirty="0">
                <a:solidFill>
                  <a:srgbClr val="4472C4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2903" y="4492101"/>
            <a:ext cx="9683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mbria Math"/>
                <a:cs typeface="Cambria Math"/>
              </a:rPr>
              <a:t>𝑣</a:t>
            </a:r>
            <a:r>
              <a:rPr sz="3000" spc="-37" baseline="-15277" dirty="0">
                <a:latin typeface="Cambria Math"/>
                <a:cs typeface="Cambria Math"/>
              </a:rPr>
              <a:t>4</a:t>
            </a:r>
            <a:endParaRPr sz="3000" baseline="-1527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455"/>
              </a:spcBef>
            </a:pPr>
            <a:r>
              <a:rPr sz="3200" dirty="0">
                <a:solidFill>
                  <a:srgbClr val="548235"/>
                </a:solidFill>
                <a:latin typeface="Calibri"/>
                <a:cs typeface="Calibri"/>
              </a:rPr>
              <a:t>Set</a:t>
            </a:r>
            <a:r>
              <a:rPr sz="3200" spc="-2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0408" y="1428951"/>
            <a:ext cx="2477135" cy="3789045"/>
            <a:chOff x="1460408" y="1428951"/>
            <a:chExt cx="2477135" cy="3789045"/>
          </a:xfrm>
        </p:grpSpPr>
        <p:sp>
          <p:nvSpPr>
            <p:cNvPr id="36" name="object 36"/>
            <p:cNvSpPr/>
            <p:nvPr/>
          </p:nvSpPr>
          <p:spPr>
            <a:xfrm>
              <a:off x="1488983" y="4793015"/>
              <a:ext cx="2419350" cy="396240"/>
            </a:xfrm>
            <a:custGeom>
              <a:avLst/>
              <a:gdLst/>
              <a:ahLst/>
              <a:cxnLst/>
              <a:rect l="l" t="t" r="r" b="b"/>
              <a:pathLst>
                <a:path w="2419350" h="396239">
                  <a:moveTo>
                    <a:pt x="0" y="396203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8984" y="2926919"/>
              <a:ext cx="2419985" cy="1330325"/>
            </a:xfrm>
            <a:custGeom>
              <a:avLst/>
              <a:gdLst/>
              <a:ahLst/>
              <a:cxnLst/>
              <a:rect l="l" t="t" r="r" b="b"/>
              <a:pathLst>
                <a:path w="2419985" h="1330325">
                  <a:moveTo>
                    <a:pt x="0" y="1329752"/>
                  </a:moveTo>
                  <a:lnTo>
                    <a:pt x="2419357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88987" y="1457526"/>
              <a:ext cx="2419350" cy="2402840"/>
            </a:xfrm>
            <a:custGeom>
              <a:avLst/>
              <a:gdLst/>
              <a:ahLst/>
              <a:cxnLst/>
              <a:rect l="l" t="t" r="r" b="b"/>
              <a:pathLst>
                <a:path w="2419350" h="2402840">
                  <a:moveTo>
                    <a:pt x="0" y="0"/>
                  </a:moveTo>
                  <a:lnTo>
                    <a:pt x="2419354" y="240244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8986" y="1993870"/>
              <a:ext cx="2419350" cy="1330325"/>
            </a:xfrm>
            <a:custGeom>
              <a:avLst/>
              <a:gdLst/>
              <a:ahLst/>
              <a:cxnLst/>
              <a:rect l="l" t="t" r="r" b="b"/>
              <a:pathLst>
                <a:path w="2419350" h="1330325">
                  <a:moveTo>
                    <a:pt x="0" y="1329752"/>
                  </a:moveTo>
                  <a:lnTo>
                    <a:pt x="2419356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69360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11" y="1928997"/>
            <a:ext cx="418337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2060"/>
                </a:solidFill>
              </a:rPr>
              <a:t>Greedy</a:t>
            </a:r>
            <a:r>
              <a:rPr sz="6000" spc="-15" dirty="0">
                <a:solidFill>
                  <a:srgbClr val="002060"/>
                </a:solidFill>
              </a:rPr>
              <a:t> </a:t>
            </a:r>
            <a:r>
              <a:rPr sz="6000" spc="-10" dirty="0">
                <a:solidFill>
                  <a:srgbClr val="002060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506184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734237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20" y="1703139"/>
            <a:ext cx="518835" cy="7076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90618" y="2057003"/>
            <a:ext cx="2839085" cy="4453255"/>
            <a:chOff x="1190618" y="1622058"/>
            <a:chExt cx="2839085" cy="445325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22326" y="170222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647" y="1540991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2088451"/>
                  </a:moveTo>
                  <a:lnTo>
                    <a:pt x="2130997" y="2088450"/>
                  </a:lnTo>
                </a:path>
                <a:path w="2149475" h="2088514">
                  <a:moveTo>
                    <a:pt x="0" y="2088451"/>
                  </a:moveTo>
                  <a:lnTo>
                    <a:pt x="2130997" y="1133873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100117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28514" y="2279392"/>
            <a:ext cx="1264285" cy="329565"/>
          </a:xfrm>
          <a:custGeom>
            <a:avLst/>
            <a:gdLst/>
            <a:ahLst/>
            <a:cxnLst/>
            <a:rect l="l" t="t" r="r" b="b"/>
            <a:pathLst>
              <a:path w="1264284" h="329564">
                <a:moveTo>
                  <a:pt x="1159099" y="0"/>
                </a:moveTo>
                <a:lnTo>
                  <a:pt x="1154412" y="13369"/>
                </a:lnTo>
                <a:lnTo>
                  <a:pt x="1173479" y="21644"/>
                </a:lnTo>
                <a:lnTo>
                  <a:pt x="1189876" y="33098"/>
                </a:lnTo>
                <a:lnTo>
                  <a:pt x="1214662" y="65545"/>
                </a:lnTo>
                <a:lnTo>
                  <a:pt x="1229248" y="109323"/>
                </a:lnTo>
                <a:lnTo>
                  <a:pt x="1234109" y="163041"/>
                </a:lnTo>
                <a:lnTo>
                  <a:pt x="1232888" y="192092"/>
                </a:lnTo>
                <a:lnTo>
                  <a:pt x="1223121" y="242185"/>
                </a:lnTo>
                <a:lnTo>
                  <a:pt x="1203523" y="281307"/>
                </a:lnTo>
                <a:lnTo>
                  <a:pt x="1173701" y="307699"/>
                </a:lnTo>
                <a:lnTo>
                  <a:pt x="1154932" y="316011"/>
                </a:lnTo>
                <a:lnTo>
                  <a:pt x="1159099" y="329380"/>
                </a:lnTo>
                <a:lnTo>
                  <a:pt x="1204027" y="308306"/>
                </a:lnTo>
                <a:lnTo>
                  <a:pt x="1237061" y="271821"/>
                </a:lnTo>
                <a:lnTo>
                  <a:pt x="1257376" y="222966"/>
                </a:lnTo>
                <a:lnTo>
                  <a:pt x="1264147" y="164777"/>
                </a:lnTo>
                <a:lnTo>
                  <a:pt x="1262449" y="134581"/>
                </a:lnTo>
                <a:lnTo>
                  <a:pt x="1248863" y="81059"/>
                </a:lnTo>
                <a:lnTo>
                  <a:pt x="1221917" y="37488"/>
                </a:lnTo>
                <a:lnTo>
                  <a:pt x="1182979" y="8621"/>
                </a:lnTo>
                <a:lnTo>
                  <a:pt x="1159099" y="0"/>
                </a:lnTo>
                <a:close/>
              </a:path>
              <a:path w="1264284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3628" y="1994479"/>
            <a:ext cx="5300345" cy="34671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35580" algn="l"/>
                <a:tab pos="3561079" algn="l"/>
                <a:tab pos="473964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Bipartite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latin typeface="Cambria Math"/>
                <a:cs typeface="Cambria Math"/>
              </a:rPr>
              <a:t>𝒢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ℰ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mbria Math"/>
                <a:cs typeface="Cambria Math"/>
              </a:rPr>
              <a:t>𝒰</a:t>
            </a:r>
            <a:r>
              <a:rPr sz="2800" spc="55" dirty="0">
                <a:solidFill>
                  <a:srgbClr val="4472C4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48235"/>
                </a:solidFill>
                <a:latin typeface="Cambria Math"/>
                <a:cs typeface="Cambria Math"/>
              </a:rPr>
              <a:t>𝒱</a:t>
            </a:r>
            <a:r>
              <a:rPr sz="2800" spc="70" dirty="0">
                <a:solidFill>
                  <a:srgbClr val="548235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pets.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ℰ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people’s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preference.</a:t>
            </a:r>
            <a:endParaRPr sz="2800">
              <a:latin typeface="Calibri"/>
              <a:cs typeface="Calibri"/>
            </a:endParaRPr>
          </a:p>
          <a:p>
            <a:pPr marL="241300" marR="19050" indent="-228600">
              <a:lnSpc>
                <a:spcPts val="3000"/>
              </a:lnSpc>
              <a:spcBef>
                <a:spcPts val="184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Goal: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Maximizing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cardinality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matching.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b="1" dirty="0">
                <a:latin typeface="Calibri"/>
                <a:cs typeface="Calibri"/>
              </a:rPr>
              <a:t>Pet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adoption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6652235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734237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20" y="1703139"/>
            <a:ext cx="518835" cy="7076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90618" y="2047478"/>
            <a:ext cx="2843530" cy="4462780"/>
            <a:chOff x="1190618" y="1612533"/>
            <a:chExt cx="2843530" cy="446278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2644250"/>
              <a:ext cx="2131060" cy="989330"/>
            </a:xfrm>
            <a:custGeom>
              <a:avLst/>
              <a:gdLst/>
              <a:ahLst/>
              <a:cxnLst/>
              <a:rect l="l" t="t" r="r" b="b"/>
              <a:pathLst>
                <a:path w="2131060" h="989329">
                  <a:moveTo>
                    <a:pt x="0" y="0"/>
                  </a:moveTo>
                  <a:lnTo>
                    <a:pt x="2130997" y="988874"/>
                  </a:lnTo>
                </a:path>
                <a:path w="2131060" h="989329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647" y="1540991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2088451"/>
                  </a:moveTo>
                  <a:lnTo>
                    <a:pt x="2130997" y="2088450"/>
                  </a:lnTo>
                </a:path>
                <a:path w="2149475" h="2088514">
                  <a:moveTo>
                    <a:pt x="0" y="2088451"/>
                  </a:moveTo>
                  <a:lnTo>
                    <a:pt x="2130997" y="1133873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0222" y="3678007"/>
              <a:ext cx="2135505" cy="2040255"/>
            </a:xfrm>
            <a:custGeom>
              <a:avLst/>
              <a:gdLst/>
              <a:ahLst/>
              <a:cxnLst/>
              <a:rect l="l" t="t" r="r" b="b"/>
              <a:pathLst>
                <a:path w="2135504" h="2040254">
                  <a:moveTo>
                    <a:pt x="0" y="2039888"/>
                  </a:moveTo>
                  <a:lnTo>
                    <a:pt x="2135275" y="0"/>
                  </a:lnTo>
                </a:path>
                <a:path w="2135504" h="2040254">
                  <a:moveTo>
                    <a:pt x="0" y="2039888"/>
                  </a:moveTo>
                  <a:lnTo>
                    <a:pt x="2088792" y="954578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2326" y="170222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6647" y="2644250"/>
              <a:ext cx="2108835" cy="2017395"/>
            </a:xfrm>
            <a:custGeom>
              <a:avLst/>
              <a:gdLst/>
              <a:ahLst/>
              <a:cxnLst/>
              <a:rect l="l" t="t" r="r" b="b"/>
              <a:pathLst>
                <a:path w="2108835" h="2017395">
                  <a:moveTo>
                    <a:pt x="0" y="0"/>
                  </a:moveTo>
                  <a:lnTo>
                    <a:pt x="2108368" y="201733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6647" y="1641108"/>
              <a:ext cx="2149475" cy="1988820"/>
            </a:xfrm>
            <a:custGeom>
              <a:avLst/>
              <a:gdLst/>
              <a:ahLst/>
              <a:cxnLst/>
              <a:rect l="l" t="t" r="r" b="b"/>
              <a:pathLst>
                <a:path w="2149475" h="1988820">
                  <a:moveTo>
                    <a:pt x="0" y="1988334"/>
                  </a:moveTo>
                  <a:lnTo>
                    <a:pt x="2148849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0222" y="5717894"/>
              <a:ext cx="2146300" cy="0"/>
            </a:xfrm>
            <a:custGeom>
              <a:avLst/>
              <a:gdLst/>
              <a:ahLst/>
              <a:cxnLst/>
              <a:rect l="l" t="t" r="r" b="b"/>
              <a:pathLst>
                <a:path w="2146300">
                  <a:moveTo>
                    <a:pt x="0" y="1"/>
                  </a:moveTo>
                  <a:lnTo>
                    <a:pt x="2146281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3628" y="2177359"/>
            <a:ext cx="483806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cardinality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maximum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matching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5.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b="1" dirty="0">
                <a:latin typeface="Calibri"/>
                <a:cs typeface="Calibri"/>
              </a:rPr>
              <a:t>Pet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adoption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2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427" y="2734237"/>
            <a:ext cx="634220" cy="689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90618" y="1703139"/>
            <a:ext cx="2834005" cy="4806950"/>
            <a:chOff x="1190618" y="1268194"/>
            <a:chExt cx="2834005" cy="480695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988874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1540991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2088451"/>
                  </a:moveTo>
                  <a:lnTo>
                    <a:pt x="2130997" y="2088450"/>
                  </a:lnTo>
                </a:path>
                <a:path w="2149475" h="2088514">
                  <a:moveTo>
                    <a:pt x="0" y="2088451"/>
                  </a:moveTo>
                  <a:lnTo>
                    <a:pt x="2130997" y="1133873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100117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120" y="1268194"/>
              <a:ext cx="518835" cy="7076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22326" y="1702228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8842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72" y="4691742"/>
            <a:ext cx="582517" cy="81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731" y="3713928"/>
            <a:ext cx="700917" cy="700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120" y="1703139"/>
            <a:ext cx="518835" cy="7076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90618" y="2061766"/>
            <a:ext cx="2834005" cy="4448810"/>
            <a:chOff x="1190618" y="1626821"/>
            <a:chExt cx="2834005" cy="444881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618" y="5360649"/>
              <a:ext cx="644716" cy="7144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97128" y="1669345"/>
              <a:ext cx="2113280" cy="1936114"/>
            </a:xfrm>
            <a:custGeom>
              <a:avLst/>
              <a:gdLst/>
              <a:ahLst/>
              <a:cxnLst/>
              <a:rect l="l" t="t" r="r" b="b"/>
              <a:pathLst>
                <a:path w="2113279" h="1936114">
                  <a:moveTo>
                    <a:pt x="0" y="0"/>
                  </a:moveTo>
                  <a:lnTo>
                    <a:pt x="2113145" y="193554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47" y="2644250"/>
              <a:ext cx="2131060" cy="2017395"/>
            </a:xfrm>
            <a:custGeom>
              <a:avLst/>
              <a:gdLst/>
              <a:ahLst/>
              <a:cxnLst/>
              <a:rect l="l" t="t" r="r" b="b"/>
              <a:pathLst>
                <a:path w="2131060" h="2017395">
                  <a:moveTo>
                    <a:pt x="0" y="0"/>
                  </a:moveTo>
                  <a:lnTo>
                    <a:pt x="2108368" y="2017330"/>
                  </a:lnTo>
                </a:path>
                <a:path w="2131060" h="2017395">
                  <a:moveTo>
                    <a:pt x="0" y="0"/>
                  </a:moveTo>
                  <a:lnTo>
                    <a:pt x="2130997" y="3061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647" y="1540991"/>
              <a:ext cx="2149475" cy="2088514"/>
            </a:xfrm>
            <a:custGeom>
              <a:avLst/>
              <a:gdLst/>
              <a:ahLst/>
              <a:cxnLst/>
              <a:rect l="l" t="t" r="r" b="b"/>
              <a:pathLst>
                <a:path w="2149475" h="2088514">
                  <a:moveTo>
                    <a:pt x="0" y="2088451"/>
                  </a:moveTo>
                  <a:lnTo>
                    <a:pt x="2130997" y="2088450"/>
                  </a:lnTo>
                </a:path>
                <a:path w="2149475" h="2088514">
                  <a:moveTo>
                    <a:pt x="0" y="2088451"/>
                  </a:moveTo>
                  <a:lnTo>
                    <a:pt x="2130997" y="1133873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100117"/>
                  </a:lnTo>
                </a:path>
                <a:path w="2149475" h="2088514">
                  <a:moveTo>
                    <a:pt x="0" y="2088451"/>
                  </a:moveTo>
                  <a:lnTo>
                    <a:pt x="2148849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16" y="3647385"/>
              <a:ext cx="2146300" cy="1016635"/>
            </a:xfrm>
            <a:custGeom>
              <a:avLst/>
              <a:gdLst/>
              <a:ahLst/>
              <a:cxnLst/>
              <a:rect l="l" t="t" r="r" b="b"/>
              <a:pathLst>
                <a:path w="2146300" h="1016635">
                  <a:moveTo>
                    <a:pt x="0" y="1016451"/>
                  </a:moveTo>
                  <a:lnTo>
                    <a:pt x="2146281" y="0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0222" y="3678007"/>
              <a:ext cx="2146300" cy="2040255"/>
            </a:xfrm>
            <a:custGeom>
              <a:avLst/>
              <a:gdLst/>
              <a:ahLst/>
              <a:cxnLst/>
              <a:rect l="l" t="t" r="r" b="b"/>
              <a:pathLst>
                <a:path w="2146300" h="2040254">
                  <a:moveTo>
                    <a:pt x="0" y="2039888"/>
                  </a:moveTo>
                  <a:lnTo>
                    <a:pt x="2135275" y="0"/>
                  </a:lnTo>
                </a:path>
                <a:path w="2146300" h="2040254">
                  <a:moveTo>
                    <a:pt x="0" y="2039888"/>
                  </a:moveTo>
                  <a:lnTo>
                    <a:pt x="2088792" y="954578"/>
                  </a:lnTo>
                </a:path>
                <a:path w="2146300" h="2040254">
                  <a:moveTo>
                    <a:pt x="0" y="2039888"/>
                  </a:moveTo>
                  <a:lnTo>
                    <a:pt x="2146281" y="2039887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2326" y="1702227"/>
              <a:ext cx="2065655" cy="972819"/>
            </a:xfrm>
            <a:custGeom>
              <a:avLst/>
              <a:gdLst/>
              <a:ahLst/>
              <a:cxnLst/>
              <a:rect l="l" t="t" r="r" b="b"/>
              <a:pathLst>
                <a:path w="2065654" h="972819">
                  <a:moveTo>
                    <a:pt x="0" y="0"/>
                  </a:moveTo>
                  <a:lnTo>
                    <a:pt x="2065319" y="972637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427" y="2299292"/>
              <a:ext cx="634220" cy="689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56647" y="2644250"/>
              <a:ext cx="2131060" cy="989330"/>
            </a:xfrm>
            <a:custGeom>
              <a:avLst/>
              <a:gdLst/>
              <a:ahLst/>
              <a:cxnLst/>
              <a:rect l="l" t="t" r="r" b="b"/>
              <a:pathLst>
                <a:path w="2131060" h="989329">
                  <a:moveTo>
                    <a:pt x="0" y="0"/>
                  </a:moveTo>
                  <a:lnTo>
                    <a:pt x="2130997" y="988874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33905" y="1061791"/>
            <a:ext cx="121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72C4"/>
                </a:solidFill>
              </a:rPr>
              <a:t>People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527145" y="1849791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420" y="2914848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F7F7F"/>
                </a:solidFill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205" y="390004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Chris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297" y="497276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David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4888" y="1175680"/>
            <a:ext cx="5596890" cy="5232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2675" y="1061791"/>
            <a:ext cx="76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548235"/>
                </a:solidFill>
                <a:latin typeface="Lucida Bright"/>
                <a:cs typeface="Lucida Bright"/>
              </a:rPr>
              <a:t>Pets</a:t>
            </a:r>
            <a:endParaRPr sz="2800">
              <a:latin typeface="Lucida Bright"/>
              <a:cs typeface="Lucida Brigh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2562" y="4666487"/>
            <a:ext cx="742771" cy="8842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32" y="5708324"/>
            <a:ext cx="889028" cy="88902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0032" y="3640202"/>
            <a:ext cx="884252" cy="884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032" y="2652376"/>
            <a:ext cx="884252" cy="884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60032" y="1633927"/>
            <a:ext cx="884252" cy="88425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58086" y="5999431"/>
            <a:ext cx="6115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Emma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8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 Oriented Method &amp;amp;&amp;amp; C++ Program Design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Lecture 1 – Introduction&amp;quot;&quot;/&gt;&lt;property id=&quot;20307&quot; value=&quot;298&quot;/&gt;&lt;/object&gt;&lt;object type=&quot;3&quot; unique_id=&quot;10006&quot;&gt;&lt;property id=&quot;20148&quot; value=&quot;5&quot;/&gt;&lt;property id=&quot;20300&quot; value=&quot;Slide 3 - &amp;quot;Course Introduction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Content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 About C++&amp;quot;&quot;/&gt;&lt;property id=&quot;20307&quot; value=&quot;261&quot;/&gt;&lt;/object&gt;&lt;object type=&quot;3&quot; unique_id=&quot;10009&quot;&gt;&lt;property id=&quot;20148&quot; value=&quot;5&quot;/&gt;&lt;property id=&quot;20300&quot; value=&quot;Slide 6 - &amp;quot;General Ideas about C++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Object Oriented Programming (OOP)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 OOP&amp;quot;&quot;/&gt;&lt;property id=&quot;20307&quot; value=&quot;293&quot;/&gt;&lt;/object&gt;&lt;object type=&quot;3&quot; unique_id=&quot;10012&quot;&gt;&lt;property id=&quot;20148&quot; value=&quot;5&quot;/&gt;&lt;property id=&quot;20300&quot; value=&quot;Slide 9 - &amp;quot;Example&amp;quot;&quot;/&gt;&lt;property id=&quot;20307&quot; value=&quot;296&quot;/&gt;&lt;/object&gt;&lt;object type=&quot;3&quot; unique_id=&quot;10013&quot;&gt;&lt;property id=&quot;20148&quot; value=&quot;5&quot;/&gt;&lt;property id=&quot;20300&quot; value=&quot;Slide 10 - &amp;quot;Procedural Programming&amp;quot;&quot;/&gt;&lt;property id=&quot;20307&quot; value=&quot;268&quot;/&gt;&lt;/object&gt;&lt;object type=&quot;3&quot; unique_id=&quot;10014&quot;&gt;&lt;property id=&quot;20148&quot; value=&quot;5&quot;/&gt;&lt;property id=&quot;20300&quot; value=&quot;Slide 11 - &amp;quot;OOP&amp;quot;&quot;/&gt;&lt;property id=&quot;20307&quot; value=&quot;269&quot;/&gt;&lt;/object&gt;&lt;object type=&quot;3&quot; unique_id=&quot;10015&quot;&gt;&lt;property id=&quot;20148&quot; value=&quot;5&quot;/&gt;&lt;property id=&quot;20300&quot; value=&quot;Slide 12 - &amp;quot;OOP&amp;quot;&quot;/&gt;&lt;property id=&quot;20307&quot; value=&quot;297&quot;/&gt;&lt;/object&gt;&lt;object type=&quot;3&quot; unique_id=&quot;10016&quot;&gt;&lt;property id=&quot;20148&quot; value=&quot;5&quot;/&gt;&lt;property id=&quot;20300&quot; value=&quot;Slide 13 - &amp;quot;OOP&amp;quot;&quot;/&gt;&lt;property id=&quot;20307&quot; value=&quot;271&quot;/&gt;&lt;/object&gt;&lt;object type=&quot;3&quot; unique_id=&quot;10017&quot;&gt;&lt;property id=&quot;20148&quot; value=&quot;5&quot;/&gt;&lt;property id=&quot;20300&quot; value=&quot;Slide 14 - &amp;quot;OOP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OOP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The First Program&amp;quot;&quot;/&gt;&lt;property id=&quot;20307&quot; value=&quot;282&quot;/&gt;&lt;/object&gt;&lt;object type=&quot;3&quot; unique_id=&quot;10020&quot;&gt;&lt;property id=&quot;20148&quot; value=&quot;5&quot;/&gt;&lt;property id=&quot;20300&quot; value=&quot;Slide 17 - &amp;quot;Tokens – smallest meaningful symbols&amp;quot;&quot;/&gt;&lt;property id=&quot;20307&quot; value=&quot;283&quot;/&gt;&lt;/object&gt;&lt;object type=&quot;3&quot; unique_id=&quot;10021&quot;&gt;&lt;property id=&quot;20148&quot; value=&quot;5&quot;/&gt;&lt;property id=&quot;20300&quot; value=&quot;Slide 18 - &amp;quot;Line-By-Line Explanation &amp;quot;&quot;/&gt;&lt;property id=&quot;20307&quot; value=&quot;284&quot;/&gt;&lt;/object&gt;&lt;object type=&quot;3&quot; unique_id=&quot;10022&quot;&gt;&lt;property id=&quot;20148&quot; value=&quot;5&quot;/&gt;&lt;property id=&quot;20300&quot; value=&quot;Slide 19&quot;/&gt;&lt;property id=&quot;20307&quot; value=&quot;285&quot;/&gt;&lt;/object&gt;&lt;object type=&quot;3&quot; unique_id=&quot;10023&quot;&gt;&lt;property id=&quot;20148&quot; value=&quot;5&quot;/&gt;&lt;property id=&quot;20300&quot; value=&quot;Slide 20&quot;/&gt;&lt;property id=&quot;20307&quot; value=&quot;286&quot;/&gt;&lt;/object&gt;&lt;object type=&quot;3&quot; unique_id=&quot;10024&quot;&gt;&lt;property id=&quot;20148&quot; value=&quot;5&quot;/&gt;&lt;property id=&quot;20300&quot; value=&quot;Slide 21&quot;/&gt;&lt;property id=&quot;20307&quot; value=&quot;287&quot;/&gt;&lt;/object&gt;&lt;object type=&quot;3&quot; unique_id=&quot;10025&quot;&gt;&lt;property id=&quot;20148&quot; value=&quot;5&quot;/&gt;&lt;property id=&quot;20300&quot; value=&quot;Slide 22&quot;/&gt;&lt;property id=&quot;20307&quot; value=&quot;288&quot;/&gt;&lt;/object&gt;&lt;object type=&quot;3&quot; unique_id=&quot;10026&quot;&gt;&lt;property id=&quot;20148&quot; value=&quot;5&quot;/&gt;&lt;property id=&quot;20300&quot; value=&quot;Slide 23&quot;/&gt;&lt;property id=&quot;20307&quot; value=&quot;289&quot;/&gt;&lt;/object&gt;&lt;object type=&quot;3&quot; unique_id=&quot;10027&quot;&gt;&lt;property id=&quot;20148&quot; value=&quot;5&quot;/&gt;&lt;property id=&quot;20300&quot; value=&quot;Slide 24&quot;/&gt;&lt;property id=&quot;20307&quot; value=&quot;290&quot;/&gt;&lt;/object&gt;&lt;object type=&quot;3&quot; unique_id=&quot;10028&quot;&gt;&lt;property id=&quot;20148&quot; value=&quot;5&quot;/&gt;&lt;property id=&quot;20300&quot; value=&quot;Slide 25 - &amp;quot;C++ Program&amp;quot;&quot;/&gt;&lt;property id=&quot;20307&quot; value=&quot;276&quot;/&gt;&lt;/object&gt;&lt;object type=&quot;3&quot; unique_id=&quot;10029&quot;&gt;&lt;property id=&quot;20148&quot; value=&quot;5&quot;/&gt;&lt;property id=&quot;20300&quot; value=&quot;Slide 26 - &amp;quot;The Compilation Process&amp;quot;&quot;/&gt;&lt;property id=&quot;20307&quot; value=&quot;299&quot;/&gt;&lt;/object&gt;&lt;object type=&quot;3&quot; unique_id=&quot;10030&quot;&gt;&lt;property id=&quot;20148&quot; value=&quot;5&quot;/&gt;&lt;property id=&quot;20300&quot; value=&quot;Slide 27 - &amp;quot;Useful Links&amp;quot;&quot;/&gt;&lt;property id=&quot;20307&quot; value=&quot;29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14761</TotalTime>
  <Words>10338</Words>
  <Application>Microsoft Office PowerPoint</Application>
  <PresentationFormat>Widescreen</PresentationFormat>
  <Paragraphs>3592</Paragraphs>
  <Slides>214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4" baseType="lpstr">
      <vt:lpstr>DejaVu Sans</vt:lpstr>
      <vt:lpstr>宋体</vt:lpstr>
      <vt:lpstr>Arial</vt:lpstr>
      <vt:lpstr>Calibri</vt:lpstr>
      <vt:lpstr>Cambria Math</vt:lpstr>
      <vt:lpstr>Courier New</vt:lpstr>
      <vt:lpstr>Lucida Bright</vt:lpstr>
      <vt:lpstr>Times New Roman</vt:lpstr>
      <vt:lpstr>Wingdings</vt:lpstr>
      <vt:lpstr>Custom Design</vt:lpstr>
      <vt:lpstr>Advanced Data Structures and Algorithms </vt:lpstr>
      <vt:lpstr>PowerPoint Presentation</vt:lpstr>
      <vt:lpstr>Bipartite Graph</vt:lpstr>
      <vt:lpstr>Bipartite Graph</vt:lpstr>
      <vt:lpstr>Candidates</vt:lpstr>
      <vt:lpstr>People</vt:lpstr>
      <vt:lpstr>Women</vt:lpstr>
      <vt:lpstr>Testing Bipartiteness</vt:lpstr>
      <vt:lpstr>Is the graph bipartite?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3</vt:lpstr>
      <vt:lpstr>Example 3</vt:lpstr>
      <vt:lpstr>Algorithm Details</vt:lpstr>
      <vt:lpstr>Is the graph bipartite?</vt:lpstr>
      <vt:lpstr>Initial State</vt:lpstr>
      <vt:lpstr>Initial State</vt:lpstr>
      <vt:lpstr>Initial State</vt:lpstr>
      <vt:lpstr>Iteration 1</vt:lpstr>
      <vt:lpstr>Iteration 1</vt:lpstr>
      <vt:lpstr>Iteration 1</vt:lpstr>
      <vt:lpstr>Iteration 2</vt:lpstr>
      <vt:lpstr>Iteration 2</vt:lpstr>
      <vt:lpstr>Iteration 2</vt:lpstr>
      <vt:lpstr>Iteration 2</vt:lpstr>
      <vt:lpstr>Iteration 2</vt:lpstr>
      <vt:lpstr>Iteration 3</vt:lpstr>
      <vt:lpstr>Iteration 3</vt:lpstr>
      <vt:lpstr>Iteration 3</vt:lpstr>
      <vt:lpstr>Iteration 3</vt:lpstr>
      <vt:lpstr>Iteration 3</vt:lpstr>
      <vt:lpstr>Iteration 4</vt:lpstr>
      <vt:lpstr>Iteration 4</vt:lpstr>
      <vt:lpstr>Iteration 4</vt:lpstr>
      <vt:lpstr>Iteration 4</vt:lpstr>
      <vt:lpstr>Iteration 5</vt:lpstr>
      <vt:lpstr>Iteration 5</vt:lpstr>
      <vt:lpstr>Iteration 5</vt:lpstr>
      <vt:lpstr>Iteration 5</vt:lpstr>
      <vt:lpstr>Iteration 5</vt:lpstr>
      <vt:lpstr>Iteration 6</vt:lpstr>
      <vt:lpstr>Iteration 6</vt:lpstr>
      <vt:lpstr>Iteration 6</vt:lpstr>
      <vt:lpstr>Iteration 6</vt:lpstr>
      <vt:lpstr>Iteration 7</vt:lpstr>
      <vt:lpstr>Iteration 7</vt:lpstr>
      <vt:lpstr>Iteration 7</vt:lpstr>
      <vt:lpstr>Iteration 7</vt:lpstr>
      <vt:lpstr>Iteration 8</vt:lpstr>
      <vt:lpstr>Iteration 8</vt:lpstr>
      <vt:lpstr>Iteration 8</vt:lpstr>
      <vt:lpstr>Iteration 8</vt:lpstr>
      <vt:lpstr>End of Procedure</vt:lpstr>
      <vt:lpstr>End of Procedure</vt:lpstr>
      <vt:lpstr>End of Procedure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Testing Bipartiteness</vt:lpstr>
      <vt:lpstr>Testing Bipartiteness</vt:lpstr>
      <vt:lpstr>Testing Bipartiteness</vt:lpstr>
      <vt:lpstr>Testing Bipartiteness</vt:lpstr>
      <vt:lpstr>Testing Bipartiteness</vt:lpstr>
      <vt:lpstr>Summary</vt:lpstr>
      <vt:lpstr>Bipartite Graph</vt:lpstr>
      <vt:lpstr>Testing Bipartiteness</vt:lpstr>
      <vt:lpstr>Testing Bipartiteness</vt:lpstr>
      <vt:lpstr>Questions</vt:lpstr>
      <vt:lpstr>Q1: Is it a bipartite graph?</vt:lpstr>
      <vt:lpstr>Q2: Is it a bipartite graph?</vt:lpstr>
      <vt:lpstr>Maximum-Cardinality Bipartite Matching 最大基数二部匹配 (MCBM)</vt:lpstr>
      <vt:lpstr>Definition of MCBM</vt:lpstr>
      <vt:lpstr>Bipartite Matching</vt:lpstr>
      <vt:lpstr>Bipartite Matching</vt:lpstr>
      <vt:lpstr>Bipartite Matching</vt:lpstr>
      <vt:lpstr>Bipartite Matching</vt:lpstr>
      <vt:lpstr>Maximum-Cardinality Bipartite Matching (MCBM)</vt:lpstr>
      <vt:lpstr>Maximum-Cardinality Bipartite Matching (MCBM)</vt:lpstr>
      <vt:lpstr>Maximum-Cardinality Bipartite Matching (MCBM)</vt:lpstr>
      <vt:lpstr>Greedy Algorithm</vt:lpstr>
      <vt:lpstr>People</vt:lpstr>
      <vt:lpstr>People</vt:lpstr>
      <vt:lpstr>People</vt:lpstr>
      <vt:lpstr>People</vt:lpstr>
      <vt:lpstr>People</vt:lpstr>
      <vt:lpstr>People</vt:lpstr>
      <vt:lpstr>People</vt:lpstr>
      <vt:lpstr>People</vt:lpstr>
      <vt:lpstr>Reducing Bipartite Matching to Network Flow</vt:lpstr>
      <vt:lpstr>Make the edges directed</vt:lpstr>
      <vt:lpstr>Add source and sink</vt:lpstr>
      <vt:lpstr>All the edge weights (capacities) are ones</vt:lpstr>
      <vt:lpstr>Find the max-flow using any algorithm</vt:lpstr>
      <vt:lpstr>capacity of max-flow = cardinality of max-matching</vt:lpstr>
      <vt:lpstr>Summary</vt:lpstr>
      <vt:lpstr>Bipartite Matching</vt:lpstr>
      <vt:lpstr>Maximum Cardinality Bipartite Matching (MCBM)</vt:lpstr>
      <vt:lpstr>Algorithms for finding MCBM</vt:lpstr>
      <vt:lpstr>    Maximum-Weight Bipartite Matching 最大权重匹配</vt:lpstr>
      <vt:lpstr>Weighted Bipartite Graph</vt:lpstr>
      <vt:lpstr>Weighted Bipartite Graph</vt:lpstr>
      <vt:lpstr>Bipartite Matching in Weighted Graph</vt:lpstr>
      <vt:lpstr>Bipartite Matching in Weighted Graph</vt:lpstr>
      <vt:lpstr>Bipartite Matching in Weighted Graph</vt:lpstr>
      <vt:lpstr>Bipartite Matching in Weighted Graph</vt:lpstr>
      <vt:lpstr>Maximum-Weight Bipartite Matching</vt:lpstr>
      <vt:lpstr>Application 1: Match candidates and positions</vt:lpstr>
      <vt:lpstr>Application 2: Pet adoptions</vt:lpstr>
      <vt:lpstr>Application 3: Dating</vt:lpstr>
      <vt:lpstr>Minimum Matching</vt:lpstr>
      <vt:lpstr>Maximum Matching</vt:lpstr>
      <vt:lpstr>Minimum Matching</vt:lpstr>
      <vt:lpstr>Maximum Matching</vt:lpstr>
      <vt:lpstr>Maximum Matching</vt:lpstr>
      <vt:lpstr>Hungarian Algorithm</vt:lpstr>
      <vt:lpstr>Hungarian Algorithm</vt:lpstr>
      <vt:lpstr>Hungarian Algorithm</vt:lpstr>
      <vt:lpstr>Hungarian Algorithm</vt:lpstr>
      <vt:lpstr>Minimum-Weight Bipartite Matching</vt:lpstr>
      <vt:lpstr>Minimum-Weight Bipartite Matching</vt:lpstr>
      <vt:lpstr>Minimum-Weight Bipartite Matching</vt:lpstr>
      <vt:lpstr>PowerPoint Presentation</vt:lpstr>
      <vt:lpstr>PowerPoint Presentation</vt:lpstr>
      <vt:lpstr>PowerPoint Presentation</vt:lpstr>
      <vt:lpstr>Subtract Row Minima</vt:lpstr>
      <vt:lpstr>PowerPoint Presentation</vt:lpstr>
      <vt:lpstr>PowerPoint Presentation</vt:lpstr>
      <vt:lpstr>PowerPoint Presentation</vt:lpstr>
      <vt:lpstr>Subtract Column Minima</vt:lpstr>
      <vt:lpstr>Iteration 1</vt:lpstr>
      <vt:lpstr>Iteration 1A</vt:lpstr>
      <vt:lpstr>Iteration 1A</vt:lpstr>
      <vt:lpstr>Iteration 1A</vt:lpstr>
      <vt:lpstr>Iteration 1B</vt:lpstr>
      <vt:lpstr>Iteration 1C</vt:lpstr>
      <vt:lpstr>Iteration 1C</vt:lpstr>
      <vt:lpstr>Iteration 1C</vt:lpstr>
      <vt:lpstr>Iteration 1C</vt:lpstr>
      <vt:lpstr>Iteration 1C</vt:lpstr>
      <vt:lpstr>Iteration 1C</vt:lpstr>
      <vt:lpstr>Iteration 2</vt:lpstr>
      <vt:lpstr>Iteration 2A</vt:lpstr>
      <vt:lpstr>Iteration 2A</vt:lpstr>
      <vt:lpstr>Iteration 2B</vt:lpstr>
      <vt:lpstr>PowerPoint Presentation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Maximum-Weight Bipartite Matching</vt:lpstr>
      <vt:lpstr>Maximum Matching</vt:lpstr>
      <vt:lpstr>Hungarian Algorithm for Maximum Matching</vt:lpstr>
      <vt:lpstr>Hungarian Algorithm for Maximum Matching</vt:lpstr>
      <vt:lpstr>Hungarian Algorithm for Maximum Matching</vt:lpstr>
      <vt:lpstr>PowerPoint Presentation</vt:lpstr>
      <vt:lpstr>Subtract Row Minima</vt:lpstr>
      <vt:lpstr>Subtract Row Minima</vt:lpstr>
      <vt:lpstr>PowerPoint Presentation</vt:lpstr>
      <vt:lpstr>PowerPoint Presentation</vt:lpstr>
      <vt:lpstr>PowerPoint Presentation</vt:lpstr>
      <vt:lpstr>Subtract Column Minima</vt:lpstr>
      <vt:lpstr>Iteration 1</vt:lpstr>
      <vt:lpstr>Iteration 1A</vt:lpstr>
      <vt:lpstr>Iteration 1B</vt:lpstr>
      <vt:lpstr>Iteration 1C</vt:lpstr>
      <vt:lpstr>Iteration 1C</vt:lpstr>
      <vt:lpstr>Iteration 1C</vt:lpstr>
      <vt:lpstr>Iteration 1C</vt:lpstr>
      <vt:lpstr>Iteration 1C</vt:lpstr>
      <vt:lpstr>Iteration 1C</vt:lpstr>
      <vt:lpstr>Iteration 2</vt:lpstr>
      <vt:lpstr>Iteration 2A</vt:lpstr>
      <vt:lpstr>Iteration 2A</vt:lpstr>
      <vt:lpstr>Iteration 2B</vt:lpstr>
      <vt:lpstr>PowerPoint Presentation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Output the matching</vt:lpstr>
      <vt:lpstr>Summary</vt:lpstr>
      <vt:lpstr>Maximum-Weight Bipartite Matching</vt:lpstr>
      <vt:lpstr>Maximum Matching</vt:lpstr>
      <vt:lpstr>Hungarian Algorithm</vt:lpstr>
      <vt:lpstr>Questions</vt:lpstr>
      <vt:lpstr>𝑣1 𝑣2</vt:lpstr>
      <vt:lpstr>𝑣1 𝑣2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陈 实</cp:lastModifiedBy>
  <cp:revision>878</cp:revision>
  <dcterms:created xsi:type="dcterms:W3CDTF">2007-06-11T23:08:42Z</dcterms:created>
  <dcterms:modified xsi:type="dcterms:W3CDTF">2022-10-11T03:20:42Z</dcterms:modified>
</cp:coreProperties>
</file>