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108" r:id="rId2"/>
    <p:sldId id="1109" r:id="rId3"/>
    <p:sldId id="1110" r:id="rId4"/>
  </p:sldIdLst>
  <p:sldSz cx="12196763" cy="685800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2023/5/13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72DA9E-CBF7-93D7-9C57-6A10DF940FA9}"/>
              </a:ext>
            </a:extLst>
          </p:cNvPr>
          <p:cNvSpPr txBox="1"/>
          <p:nvPr/>
        </p:nvSpPr>
        <p:spPr>
          <a:xfrm>
            <a:off x="193515" y="86881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注入检测模型实现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(python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版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03ACA-D600-2541-CE14-DC8E412A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61" y="584777"/>
            <a:ext cx="5153025" cy="59340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D5E2B0-9A9C-37B7-05A8-92776C07FA63}"/>
              </a:ext>
            </a:extLst>
          </p:cNvPr>
          <p:cNvSpPr/>
          <p:nvPr/>
        </p:nvSpPr>
        <p:spPr bwMode="auto">
          <a:xfrm>
            <a:off x="2930029" y="1203896"/>
            <a:ext cx="2016224" cy="288032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66E0AE-7D99-E402-7A6A-1B042F555A44}"/>
              </a:ext>
            </a:extLst>
          </p:cNvPr>
          <p:cNvCxnSpPr/>
          <p:nvPr/>
        </p:nvCxnSpPr>
        <p:spPr bwMode="auto">
          <a:xfrm flipV="1">
            <a:off x="5032333" y="1687241"/>
            <a:ext cx="2520280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9E798E6-76B8-F3E6-3C85-88217FF35A2B}"/>
              </a:ext>
            </a:extLst>
          </p:cNvPr>
          <p:cNvSpPr txBox="1"/>
          <p:nvPr/>
        </p:nvSpPr>
        <p:spPr>
          <a:xfrm>
            <a:off x="7638693" y="14127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已完成</a:t>
            </a:r>
          </a:p>
        </p:txBody>
      </p:sp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93EE056-4AA6-FB61-C426-F45C22F3B4C1}"/>
              </a:ext>
            </a:extLst>
          </p:cNvPr>
          <p:cNvSpPr txBox="1"/>
          <p:nvPr/>
        </p:nvSpPr>
        <p:spPr>
          <a:xfrm>
            <a:off x="193515" y="86881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C00000"/>
                </a:solidFill>
                <a:latin typeface="Cambria Math" panose="02040503050406030204" pitchFamily="18" charset="0"/>
              </a:rPr>
              <a:t>Hyperscan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白噪音筛选</a:t>
            </a:r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keyword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9B23B46-4F63-68E7-C44E-E96EF9C0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97" y="620688"/>
            <a:ext cx="25336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59C86285-B191-99FC-A82C-F662CCB872F0}"/>
              </a:ext>
            </a:extLst>
          </p:cNvPr>
          <p:cNvSpPr txBox="1"/>
          <p:nvPr/>
        </p:nvSpPr>
        <p:spPr>
          <a:xfrm>
            <a:off x="193515" y="86881"/>
            <a:ext cx="6098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Re</a:t>
            </a:r>
            <a:r>
              <a:rPr lang="zh-CN" altLang="en-US" sz="2400" b="1" dirty="0">
                <a:solidFill>
                  <a:srgbClr val="C00000"/>
                </a:solidFill>
                <a:latin typeface="Cambria Math" panose="02040503050406030204" pitchFamily="18" charset="0"/>
              </a:rPr>
              <a:t>正则匹配</a:t>
            </a:r>
            <a:endParaRPr lang="en-US" altLang="zh-CN" sz="24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AB5661E-B338-2EBC-5DD2-D7928259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0" y="980862"/>
            <a:ext cx="2847373" cy="3362152"/>
          </a:xfrm>
          <a:prstGeom prst="rect">
            <a:avLst/>
          </a:prstGeom>
        </p:spPr>
      </p:pic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43B4EB3-58FE-9B2F-2BD1-D39FE145B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98148"/>
              </p:ext>
            </p:extLst>
          </p:nvPr>
        </p:nvGraphicFramePr>
        <p:xfrm>
          <a:off x="1561877" y="5028228"/>
          <a:ext cx="6579410" cy="16746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61204">
                  <a:extLst>
                    <a:ext uri="{9D8B030D-6E8A-4147-A177-3AD203B41FA5}">
                      <a16:colId xmlns:a16="http://schemas.microsoft.com/office/drawing/2014/main" val="2573053902"/>
                    </a:ext>
                  </a:extLst>
                </a:gridCol>
                <a:gridCol w="2159103">
                  <a:extLst>
                    <a:ext uri="{9D8B030D-6E8A-4147-A177-3AD203B41FA5}">
                      <a16:colId xmlns:a16="http://schemas.microsoft.com/office/drawing/2014/main" val="2086608954"/>
                    </a:ext>
                  </a:extLst>
                </a:gridCol>
                <a:gridCol w="2159103">
                  <a:extLst>
                    <a:ext uri="{9D8B030D-6E8A-4147-A177-3AD203B41FA5}">
                      <a16:colId xmlns:a16="http://schemas.microsoft.com/office/drawing/2014/main" val="3998406132"/>
                    </a:ext>
                  </a:extLst>
                </a:gridCol>
              </a:tblGrid>
              <a:tr h="6028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总数据</a:t>
                      </a:r>
                      <a:endParaRPr lang="zh-CN" sz="2000" b="1" i="0" u="none" strike="noStrike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注入（有日志）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0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非注入</a:t>
                      </a:r>
                      <a:endParaRPr lang="en-US" altLang="zh-CN" sz="2000" b="1" i="0" u="none" strike="noStrike" kern="1200" dirty="0">
                        <a:solidFill>
                          <a:srgbClr val="294A5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811956"/>
                  </a:ext>
                </a:extLst>
              </a:tr>
              <a:tr h="5359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1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345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108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237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8876370"/>
                  </a:ext>
                </a:extLst>
              </a:tr>
              <a:tr h="53591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  <a:r>
                        <a:rPr lang="zh-CN" altLang="en-US" sz="2400" b="0" i="0" u="none" strike="noStrike" kern="1200" dirty="0">
                          <a:solidFill>
                            <a:srgbClr val="294A5A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（权限语句）</a:t>
                      </a:r>
                      <a:endParaRPr lang="zh-CN" altLang="zh-CN" sz="2400" b="0" i="0" u="none" strike="noStrike" kern="1200" dirty="0">
                        <a:solidFill>
                          <a:srgbClr val="294A5A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zh-CN" alt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6806110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A8861B86-2593-C58A-8796-1E09741AAC77}"/>
              </a:ext>
            </a:extLst>
          </p:cNvPr>
          <p:cNvSpPr txBox="1"/>
          <p:nvPr/>
        </p:nvSpPr>
        <p:spPr>
          <a:xfrm>
            <a:off x="121717" y="580038"/>
            <a:ext cx="180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注入成分库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888BFA-6E84-FC6B-F026-8C2CE8ED2FE3}"/>
              </a:ext>
            </a:extLst>
          </p:cNvPr>
          <p:cNvSpPr txBox="1"/>
          <p:nvPr/>
        </p:nvSpPr>
        <p:spPr>
          <a:xfrm>
            <a:off x="121717" y="4590664"/>
            <a:ext cx="220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</a:t>
            </a:r>
            <a:r>
              <a:rPr lang="zh-CN" altLang="en-US" dirty="0">
                <a:solidFill>
                  <a:srgbClr val="C00000"/>
                </a:solidFill>
              </a:rPr>
              <a:t>正则匹配结果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15A976B7-2FAF-8AED-FC15-95BDD447B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213" y="980863"/>
            <a:ext cx="3013784" cy="336215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30F283F-39DC-AA59-2685-F2AA07DD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698" y="950110"/>
            <a:ext cx="2228850" cy="3048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4FBDBA1B-FDB3-F558-BD54-A9F4470B840E}"/>
              </a:ext>
            </a:extLst>
          </p:cNvPr>
          <p:cNvSpPr txBox="1"/>
          <p:nvPr/>
        </p:nvSpPr>
        <p:spPr>
          <a:xfrm>
            <a:off x="4559988" y="611530"/>
            <a:ext cx="220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Dataset(345)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DA2D34-AFF0-F2FB-4349-9DF8A4D6646E}"/>
              </a:ext>
            </a:extLst>
          </p:cNvPr>
          <p:cNvSpPr txBox="1"/>
          <p:nvPr/>
        </p:nvSpPr>
        <p:spPr>
          <a:xfrm>
            <a:off x="8301929" y="548546"/>
            <a:ext cx="220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权限语句</a:t>
            </a:r>
            <a:r>
              <a:rPr lang="en-US" altLang="zh-CN" dirty="0">
                <a:solidFill>
                  <a:srgbClr val="C00000"/>
                </a:solidFill>
              </a:rPr>
              <a:t>(72)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42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自定义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Cambria Math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2023-05-15T06:51:47Z</dcterms:modified>
</cp:coreProperties>
</file>