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108" r:id="rId2"/>
  </p:sldIdLst>
  <p:sldSz cx="12196763" cy="6858000"/>
  <p:notesSz cx="6858000" cy="9144000"/>
  <p:custDataLst>
    <p:tags r:id="rId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2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4A5A"/>
    <a:srgbClr val="ED5A00"/>
    <a:srgbClr val="E6E6E6"/>
    <a:srgbClr val="CAD1D4"/>
    <a:srgbClr val="F1F1F1"/>
    <a:srgbClr val="006BBC"/>
    <a:srgbClr val="F8F8F8"/>
    <a:srgbClr val="EAEAEA"/>
    <a:srgbClr val="DDDDDD"/>
    <a:srgbClr val="0DC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5788" autoAdjust="0"/>
  </p:normalViewPr>
  <p:slideViewPr>
    <p:cSldViewPr snapToObjects="1">
      <p:cViewPr varScale="1">
        <p:scale>
          <a:sx n="86" d="100"/>
          <a:sy n="86" d="100"/>
        </p:scale>
        <p:origin x="523" y="62"/>
      </p:cViewPr>
      <p:guideLst>
        <p:guide pos="3842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90"/>
    </p:cViewPr>
  </p:sorterViewPr>
  <p:notesViewPr>
    <p:cSldViewPr snapToObjects="1">
      <p:cViewPr varScale="1">
        <p:scale>
          <a:sx n="69" d="100"/>
          <a:sy n="69" d="100"/>
        </p:scale>
        <p:origin x="-28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10686-844B-4A1B-87C8-BB90DB4BA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t>2023/5/21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297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C72DA9E-CBF7-93D7-9C57-6A10DF940FA9}"/>
              </a:ext>
            </a:extLst>
          </p:cNvPr>
          <p:cNvSpPr txBox="1"/>
          <p:nvPr/>
        </p:nvSpPr>
        <p:spPr>
          <a:xfrm>
            <a:off x="193515" y="86881"/>
            <a:ext cx="6098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Cambria Math" panose="02040503050406030204" pitchFamily="18" charset="0"/>
              </a:rPr>
              <a:t>注入检测模型实现</a:t>
            </a:r>
            <a:r>
              <a:rPr lang="en-US" altLang="zh-CN" sz="2400" b="1" dirty="0">
                <a:solidFill>
                  <a:srgbClr val="C00000"/>
                </a:solidFill>
                <a:latin typeface="Cambria Math" panose="02040503050406030204" pitchFamily="18" charset="0"/>
              </a:rPr>
              <a:t>(python</a:t>
            </a:r>
            <a:r>
              <a:rPr lang="zh-CN" altLang="en-US" sz="2400" b="1" dirty="0">
                <a:solidFill>
                  <a:srgbClr val="C00000"/>
                </a:solidFill>
                <a:latin typeface="Cambria Math" panose="02040503050406030204" pitchFamily="18" charset="0"/>
              </a:rPr>
              <a:t>版</a:t>
            </a:r>
            <a:r>
              <a:rPr lang="en-US" altLang="zh-CN" sz="2400" b="1" dirty="0">
                <a:solidFill>
                  <a:srgbClr val="C00000"/>
                </a:solidFill>
                <a:latin typeface="Cambria Math" panose="02040503050406030204" pitchFamily="18" charset="0"/>
              </a:rPr>
              <a:t>)</a:t>
            </a:r>
            <a:endParaRPr lang="en-US" altLang="zh-CN" sz="24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97BA0B-2C2A-4E6C-8CDF-24D2D851ECF2}"/>
              </a:ext>
            </a:extLst>
          </p:cNvPr>
          <p:cNvSpPr txBox="1"/>
          <p:nvPr/>
        </p:nvSpPr>
        <p:spPr>
          <a:xfrm>
            <a:off x="1849909" y="787276"/>
            <a:ext cx="813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注入检测模型</a:t>
            </a:r>
            <a:r>
              <a:rPr lang="en-US" altLang="zh-CN" dirty="0"/>
              <a:t>demo</a:t>
            </a:r>
            <a:r>
              <a:rPr lang="zh-CN" altLang="en-US" dirty="0"/>
              <a:t>整体流程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5349E7-3356-BFF1-9555-2A4F2A1368D4}"/>
              </a:ext>
            </a:extLst>
          </p:cNvPr>
          <p:cNvSpPr txBox="1"/>
          <p:nvPr/>
        </p:nvSpPr>
        <p:spPr>
          <a:xfrm>
            <a:off x="409749" y="787276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</a:rPr>
              <a:t>已完成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747D05-4B6A-6EEE-8794-6768C69CDCCE}"/>
              </a:ext>
            </a:extLst>
          </p:cNvPr>
          <p:cNvSpPr txBox="1"/>
          <p:nvPr/>
        </p:nvSpPr>
        <p:spPr>
          <a:xfrm>
            <a:off x="378574" y="128463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</a:rPr>
              <a:t>剩余工作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5235E2-C38A-93FB-77C1-790DC8399253}"/>
              </a:ext>
            </a:extLst>
          </p:cNvPr>
          <p:cNvSpPr txBox="1"/>
          <p:nvPr/>
        </p:nvSpPr>
        <p:spPr>
          <a:xfrm>
            <a:off x="1921917" y="1300021"/>
            <a:ext cx="813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补充语法文件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1B58457-2D2C-FD19-663A-806795061970}"/>
              </a:ext>
            </a:extLst>
          </p:cNvPr>
          <p:cNvSpPr txBox="1"/>
          <p:nvPr/>
        </p:nvSpPr>
        <p:spPr>
          <a:xfrm>
            <a:off x="193515" y="2189995"/>
            <a:ext cx="46087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Cambria Math" panose="02040503050406030204" pitchFamily="18" charset="0"/>
              </a:rPr>
              <a:t>Demo</a:t>
            </a:r>
            <a:r>
              <a:rPr lang="zh-CN" altLang="en-US" sz="2400" b="1" dirty="0">
                <a:solidFill>
                  <a:srgbClr val="C00000"/>
                </a:solidFill>
                <a:latin typeface="Cambria Math" panose="02040503050406030204" pitchFamily="18" charset="0"/>
              </a:rPr>
              <a:t>检测结果</a:t>
            </a:r>
            <a:r>
              <a:rPr lang="en-US" altLang="zh-CN" sz="2400" b="1" dirty="0">
                <a:solidFill>
                  <a:srgbClr val="C00000"/>
                </a:solidFill>
                <a:latin typeface="Cambria Math" panose="02040503050406030204" pitchFamily="18" charset="0"/>
              </a:rPr>
              <a:t>(20230520)</a:t>
            </a:r>
            <a:endParaRPr lang="en-US" altLang="zh-CN" sz="24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FC3EB0C4-83AA-0B70-4C72-4DF9BDC3B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692639"/>
              </p:ext>
            </p:extLst>
          </p:nvPr>
        </p:nvGraphicFramePr>
        <p:xfrm>
          <a:off x="1892730" y="3172302"/>
          <a:ext cx="8280920" cy="19216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18608">
                  <a:extLst>
                    <a:ext uri="{9D8B030D-6E8A-4147-A177-3AD203B41FA5}">
                      <a16:colId xmlns:a16="http://schemas.microsoft.com/office/drawing/2014/main" val="2573053902"/>
                    </a:ext>
                  </a:extLst>
                </a:gridCol>
                <a:gridCol w="1926983">
                  <a:extLst>
                    <a:ext uri="{9D8B030D-6E8A-4147-A177-3AD203B41FA5}">
                      <a16:colId xmlns:a16="http://schemas.microsoft.com/office/drawing/2014/main" val="2086608954"/>
                    </a:ext>
                  </a:extLst>
                </a:gridCol>
                <a:gridCol w="1885448">
                  <a:extLst>
                    <a:ext uri="{9D8B030D-6E8A-4147-A177-3AD203B41FA5}">
                      <a16:colId xmlns:a16="http://schemas.microsoft.com/office/drawing/2014/main" val="3998406132"/>
                    </a:ext>
                  </a:extLst>
                </a:gridCol>
                <a:gridCol w="1849881">
                  <a:extLst>
                    <a:ext uri="{9D8B030D-6E8A-4147-A177-3AD203B41FA5}">
                      <a16:colId xmlns:a16="http://schemas.microsoft.com/office/drawing/2014/main" val="3259399644"/>
                    </a:ext>
                  </a:extLst>
                </a:gridCol>
              </a:tblGrid>
              <a:tr h="57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294A5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数据集</a:t>
                      </a:r>
                      <a:endParaRPr lang="zh-CN" sz="2000" b="1" i="0" u="none" strike="noStrike" dirty="0">
                        <a:solidFill>
                          <a:srgbClr val="294A5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1" i="0" u="none" strike="noStrike" kern="1200" dirty="0">
                          <a:solidFill>
                            <a:srgbClr val="294A5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注入语句</a:t>
                      </a:r>
                      <a:endParaRPr lang="en-US" altLang="zh-CN" sz="2000" b="1" i="0" u="none" strike="noStrike" kern="1200" dirty="0">
                        <a:solidFill>
                          <a:srgbClr val="294A5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1" i="0" u="none" strike="noStrike" kern="1200" dirty="0">
                          <a:solidFill>
                            <a:srgbClr val="294A5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非注入语句</a:t>
                      </a:r>
                      <a:endParaRPr lang="en-US" altLang="zh-CN" sz="2000" b="1" i="0" u="none" strike="noStrike" kern="1200" dirty="0">
                        <a:solidFill>
                          <a:srgbClr val="294A5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1" i="0" u="none" strike="noStrike" kern="1200" dirty="0">
                          <a:solidFill>
                            <a:srgbClr val="294A5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Demo</a:t>
                      </a:r>
                      <a:r>
                        <a:rPr lang="zh-CN" altLang="en-US" sz="2000" b="1" i="0" u="none" strike="noStrike" kern="1200" dirty="0">
                          <a:solidFill>
                            <a:srgbClr val="294A5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检出</a:t>
                      </a:r>
                      <a:endParaRPr lang="en-US" altLang="zh-CN" sz="2000" b="1" i="0" u="none" strike="noStrike" kern="1200" dirty="0">
                        <a:solidFill>
                          <a:srgbClr val="294A5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3811956"/>
                  </a:ext>
                </a:extLst>
              </a:tr>
              <a:tr h="63796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400" b="1" i="0" u="none" strike="noStrike" kern="1200" dirty="0">
                          <a:solidFill>
                            <a:srgbClr val="294A5A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Dataset(345)</a:t>
                      </a:r>
                      <a:endParaRPr lang="zh-CN" altLang="zh-CN" sz="2400" b="0" i="0" u="none" strike="noStrike" kern="1200" dirty="0">
                        <a:solidFill>
                          <a:srgbClr val="294A5A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294A5A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175</a:t>
                      </a:r>
                      <a:endParaRPr lang="zh-CN" altLang="en-US" sz="2400" b="1" i="0" u="none" strike="noStrike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294A5A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170</a:t>
                      </a:r>
                      <a:endParaRPr lang="zh-CN" altLang="en-US" sz="2400" b="1" i="0" u="none" strike="noStrike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294A5A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147</a:t>
                      </a:r>
                      <a:endParaRPr lang="zh-CN" altLang="en-US" sz="2400" b="1" i="0" u="none" strike="noStrike" dirty="0">
                        <a:solidFill>
                          <a:srgbClr val="294A5A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48876370"/>
                  </a:ext>
                </a:extLst>
              </a:tr>
              <a:tr h="70704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400" b="1" i="0" u="none" strike="noStrike" kern="1200" dirty="0" err="1">
                          <a:solidFill>
                            <a:srgbClr val="294A5A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authority_data</a:t>
                      </a:r>
                      <a:r>
                        <a:rPr lang="en-US" altLang="zh-CN" sz="2400" b="1" i="0" u="none" strike="noStrike" kern="1200" dirty="0">
                          <a:solidFill>
                            <a:srgbClr val="294A5A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(72)</a:t>
                      </a:r>
                      <a:endParaRPr lang="zh-CN" altLang="zh-CN" sz="2400" b="1" i="0" u="none" strike="noStrike" kern="1200" dirty="0">
                        <a:solidFill>
                          <a:srgbClr val="294A5A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61</a:t>
                      </a:r>
                      <a:endParaRPr lang="zh-CN" alt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26</a:t>
                      </a:r>
                      <a:endParaRPr lang="zh-CN" alt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68061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36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67"/>
    </mc:Choice>
    <mc:Fallback xmlns="">
      <p:transition advTm="7567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4043.pptx"/>
</p:tagLst>
</file>

<file path=ppt/theme/theme1.xml><?xml version="1.0" encoding="utf-8"?>
<a:theme xmlns:a="http://schemas.openxmlformats.org/drawingml/2006/main" name="1_默认设计模板">
  <a:themeElements>
    <a:clrScheme name="155">
      <a:dk1>
        <a:srgbClr val="294A5A"/>
      </a:dk1>
      <a:lt1>
        <a:srgbClr val="99CC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969696"/>
      </a:accent3>
      <a:accent4>
        <a:srgbClr val="00AAA2"/>
      </a:accent4>
      <a:accent5>
        <a:srgbClr val="99CC39"/>
      </a:accent5>
      <a:accent6>
        <a:srgbClr val="F9C900"/>
      </a:accent6>
      <a:hlink>
        <a:srgbClr val="ED5A00"/>
      </a:hlink>
      <a:folHlink>
        <a:srgbClr val="484849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</Words>
  <Application>Microsoft Office PowerPoint</Application>
  <PresentationFormat>自定义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Cambria Math</vt:lpstr>
      <vt:lpstr>1_默认设计模板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4043.pptx</dc:title>
  <dc:creator/>
  <cp:lastModifiedBy/>
  <cp:revision>1</cp:revision>
  <dcterms:created xsi:type="dcterms:W3CDTF">2017-03-24T03:17:57Z</dcterms:created>
  <dcterms:modified xsi:type="dcterms:W3CDTF">2023-05-21T09:54:27Z</dcterms:modified>
</cp:coreProperties>
</file>