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107" r:id="rId2"/>
    <p:sldId id="1109" r:id="rId3"/>
    <p:sldId id="1108" r:id="rId4"/>
  </p:sldIdLst>
  <p:sldSz cx="12196763" cy="6858000"/>
  <p:notesSz cx="6858000" cy="9144000"/>
  <p:custDataLst>
    <p:tags r:id="rId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A5A"/>
    <a:srgbClr val="ED5A00"/>
    <a:srgbClr val="E6E6E6"/>
    <a:srgbClr val="CAD1D4"/>
    <a:srgbClr val="F1F1F1"/>
    <a:srgbClr val="006BBC"/>
    <a:srgbClr val="F8F8F8"/>
    <a:srgbClr val="EAEAEA"/>
    <a:srgbClr val="DDDDDD"/>
    <a:srgbClr val="0DC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5788" autoAdjust="0"/>
  </p:normalViewPr>
  <p:slideViewPr>
    <p:cSldViewPr snapToObjects="1">
      <p:cViewPr varScale="1">
        <p:scale>
          <a:sx n="86" d="100"/>
          <a:sy n="86" d="100"/>
        </p:scale>
        <p:origin x="523" y="62"/>
      </p:cViewPr>
      <p:guideLst>
        <p:guide pos="384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90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2023/4/5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29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EF99F0-E4A0-8F32-C294-A1F924C804C5}"/>
              </a:ext>
            </a:extLst>
          </p:cNvPr>
          <p:cNvSpPr txBox="1"/>
          <p:nvPr/>
        </p:nvSpPr>
        <p:spPr>
          <a:xfrm>
            <a:off x="193725" y="11663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构造测试用例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1FEB4F-B087-55A0-06CD-42A275144B44}"/>
              </a:ext>
            </a:extLst>
          </p:cNvPr>
          <p:cNvSpPr txBox="1"/>
          <p:nvPr/>
        </p:nvSpPr>
        <p:spPr>
          <a:xfrm>
            <a:off x="4676955" y="7315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注入的模式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AF844F-DF78-6132-7E89-C1A95B2AD3AE}"/>
              </a:ext>
            </a:extLst>
          </p:cNvPr>
          <p:cNvSpPr txBox="1"/>
          <p:nvPr/>
        </p:nvSpPr>
        <p:spPr>
          <a:xfrm>
            <a:off x="2110707" y="72863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注入</a:t>
            </a:r>
            <a:r>
              <a:rPr lang="en-US" altLang="zh-CN" dirty="0"/>
              <a:t>Payload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08C969-28B3-03D1-296E-D7A9B1EB6949}"/>
              </a:ext>
            </a:extLst>
          </p:cNvPr>
          <p:cNvSpPr txBox="1"/>
          <p:nvPr/>
        </p:nvSpPr>
        <p:spPr>
          <a:xfrm>
            <a:off x="6811155" y="728639"/>
            <a:ext cx="222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执行注入的语句</a:t>
            </a:r>
          </a:p>
        </p:txBody>
      </p:sp>
      <p:sp>
        <p:nvSpPr>
          <p:cNvPr id="10" name="加号 9">
            <a:extLst>
              <a:ext uri="{FF2B5EF4-FFF2-40B4-BE49-F238E27FC236}">
                <a16:creationId xmlns:a16="http://schemas.microsoft.com/office/drawing/2014/main" id="{E63D9FF2-2789-CE12-26DE-D0ACBE98B3EB}"/>
              </a:ext>
            </a:extLst>
          </p:cNvPr>
          <p:cNvSpPr/>
          <p:nvPr/>
        </p:nvSpPr>
        <p:spPr bwMode="auto">
          <a:xfrm>
            <a:off x="6170932" y="728639"/>
            <a:ext cx="432048" cy="369332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等号 15">
            <a:extLst>
              <a:ext uri="{FF2B5EF4-FFF2-40B4-BE49-F238E27FC236}">
                <a16:creationId xmlns:a16="http://schemas.microsoft.com/office/drawing/2014/main" id="{16DF8138-AEE8-9BAA-5F01-2C065A1AF5FC}"/>
              </a:ext>
            </a:extLst>
          </p:cNvPr>
          <p:cNvSpPr/>
          <p:nvPr/>
        </p:nvSpPr>
        <p:spPr bwMode="auto">
          <a:xfrm>
            <a:off x="3895209" y="786091"/>
            <a:ext cx="439897" cy="254428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D620D4-E63F-7821-0519-B1C4CCF6A8B4}"/>
              </a:ext>
            </a:extLst>
          </p:cNvPr>
          <p:cNvSpPr txBox="1"/>
          <p:nvPr/>
        </p:nvSpPr>
        <p:spPr>
          <a:xfrm>
            <a:off x="317181" y="129009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注入的模式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72D000B-336F-309F-2219-1A3B65643A31}"/>
              </a:ext>
            </a:extLst>
          </p:cNvPr>
          <p:cNvSpPr txBox="1"/>
          <p:nvPr/>
        </p:nvSpPr>
        <p:spPr>
          <a:xfrm>
            <a:off x="985813" y="176444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基于已统计的模式，随机选取一个模式，例如：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B824E2-443A-5BD4-01A7-C5971A6DF6D4}"/>
              </a:ext>
            </a:extLst>
          </p:cNvPr>
          <p:cNvSpPr txBox="1"/>
          <p:nvPr/>
        </p:nvSpPr>
        <p:spPr>
          <a:xfrm>
            <a:off x="5830988" y="1531344"/>
            <a:ext cx="381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debug=</a:t>
            </a:r>
            <a:r>
              <a:rPr lang="en-US" altLang="zh-CN" dirty="0" err="1"/>
              <a:t>command&amp;expression</a:t>
            </a:r>
            <a:r>
              <a:rPr lang="en-US" altLang="zh-CN" dirty="0"/>
              <a:t>=   </a:t>
            </a:r>
            <a:endParaRPr lang="zh-CN" altLang="en-US" dirty="0"/>
          </a:p>
        </p:txBody>
      </p:sp>
      <p:sp>
        <p:nvSpPr>
          <p:cNvPr id="24" name="加号 23">
            <a:extLst>
              <a:ext uri="{FF2B5EF4-FFF2-40B4-BE49-F238E27FC236}">
                <a16:creationId xmlns:a16="http://schemas.microsoft.com/office/drawing/2014/main" id="{4830F658-E08D-BFB4-7B80-1C3AC1A45F7E}"/>
              </a:ext>
            </a:extLst>
          </p:cNvPr>
          <p:cNvSpPr/>
          <p:nvPr/>
        </p:nvSpPr>
        <p:spPr bwMode="auto">
          <a:xfrm>
            <a:off x="9107352" y="1534269"/>
            <a:ext cx="432048" cy="369332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FFBA25E-EF63-E9BB-C3F2-CFD5BA3E04B4}"/>
              </a:ext>
            </a:extLst>
          </p:cNvPr>
          <p:cNvSpPr txBox="1"/>
          <p:nvPr/>
        </p:nvSpPr>
        <p:spPr>
          <a:xfrm>
            <a:off x="9493254" y="1528419"/>
            <a:ext cx="222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执行注入的语句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D601615-E6A3-A34B-24CB-7C2A5676C01E}"/>
              </a:ext>
            </a:extLst>
          </p:cNvPr>
          <p:cNvSpPr txBox="1"/>
          <p:nvPr/>
        </p:nvSpPr>
        <p:spPr>
          <a:xfrm>
            <a:off x="317181" y="3429000"/>
            <a:ext cx="18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执行注入的语句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EC492B5-0B11-45E5-78A9-3C23E6B1BAB7}"/>
              </a:ext>
            </a:extLst>
          </p:cNvPr>
          <p:cNvSpPr txBox="1"/>
          <p:nvPr/>
        </p:nvSpPr>
        <p:spPr>
          <a:xfrm>
            <a:off x="2554092" y="2795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带权限语句的注入语句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1F17FC8-5F5A-53FB-C395-1E31F7450A92}"/>
              </a:ext>
            </a:extLst>
          </p:cNvPr>
          <p:cNvSpPr txBox="1"/>
          <p:nvPr/>
        </p:nvSpPr>
        <p:spPr>
          <a:xfrm>
            <a:off x="2582858" y="4141160"/>
            <a:ext cx="195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单条注入语句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3DE5561-A5AD-7EE4-830C-582C5F7EEE17}"/>
              </a:ext>
            </a:extLst>
          </p:cNvPr>
          <p:cNvCxnSpPr/>
          <p:nvPr/>
        </p:nvCxnSpPr>
        <p:spPr bwMode="auto">
          <a:xfrm flipH="1">
            <a:off x="2151135" y="3072437"/>
            <a:ext cx="366822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B4684A6-37B2-1339-7B45-3E7A2BD59265}"/>
              </a:ext>
            </a:extLst>
          </p:cNvPr>
          <p:cNvCxnSpPr>
            <a:cxnSpLocks/>
          </p:cNvCxnSpPr>
          <p:nvPr/>
        </p:nvCxnSpPr>
        <p:spPr bwMode="auto">
          <a:xfrm>
            <a:off x="2173012" y="3902499"/>
            <a:ext cx="323068" cy="2723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5EB5CD6-2D6A-CBEF-3AE0-504FCC803D3B}"/>
              </a:ext>
            </a:extLst>
          </p:cNvPr>
          <p:cNvSpPr txBox="1"/>
          <p:nvPr/>
        </p:nvSpPr>
        <p:spPr>
          <a:xfrm>
            <a:off x="1174603" y="522400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类方法函数有返回值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41309D7-37E9-DAAF-7263-30C9C78DB0DA}"/>
              </a:ext>
            </a:extLst>
          </p:cNvPr>
          <p:cNvSpPr txBox="1"/>
          <p:nvPr/>
        </p:nvSpPr>
        <p:spPr>
          <a:xfrm>
            <a:off x="1175001" y="575257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类方法函数没有返回值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7D00882-36EA-9247-1AF1-BC51C003AE1C}"/>
              </a:ext>
            </a:extLst>
          </p:cNvPr>
          <p:cNvSpPr txBox="1"/>
          <p:nvPr/>
        </p:nvSpPr>
        <p:spPr>
          <a:xfrm>
            <a:off x="5235772" y="2534587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有风险的权限语句  </a:t>
            </a:r>
            <a:endParaRPr lang="en-US" altLang="zh-CN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F111892-8527-8D40-2183-502DCD0A4235}"/>
              </a:ext>
            </a:extLst>
          </p:cNvPr>
          <p:cNvSpPr txBox="1"/>
          <p:nvPr/>
        </p:nvSpPr>
        <p:spPr>
          <a:xfrm>
            <a:off x="5235772" y="2991137"/>
            <a:ext cx="2863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没有风险的权限语句  </a:t>
            </a:r>
            <a:endParaRPr lang="en-US" altLang="zh-CN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5EA9AE0-0125-5F5C-6BF0-068FDEF6087A}"/>
              </a:ext>
            </a:extLst>
          </p:cNvPr>
          <p:cNvSpPr txBox="1"/>
          <p:nvPr/>
        </p:nvSpPr>
        <p:spPr>
          <a:xfrm>
            <a:off x="3818697" y="5204914"/>
            <a:ext cx="465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</a:t>
            </a:r>
            <a:r>
              <a:rPr lang="en-US" altLang="zh-CN" dirty="0"/>
              <a:t>#a=@java.lang.System@getProperty()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A120252-E231-5EBB-834E-CBC4C7AF721B}"/>
              </a:ext>
            </a:extLst>
          </p:cNvPr>
          <p:cNvSpPr txBox="1"/>
          <p:nvPr/>
        </p:nvSpPr>
        <p:spPr>
          <a:xfrm>
            <a:off x="3805286" y="5765478"/>
            <a:ext cx="77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</a:t>
            </a:r>
            <a:r>
              <a:rPr lang="en-US" altLang="zh-CN" dirty="0"/>
              <a:t>@java.lang.Runtime@getRuntime().exec(“open/Calculator.app/")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68566D6-EBFC-75DD-D1DB-6332A4FE8920}"/>
              </a:ext>
            </a:extLst>
          </p:cNvPr>
          <p:cNvSpPr txBox="1"/>
          <p:nvPr/>
        </p:nvSpPr>
        <p:spPr>
          <a:xfrm>
            <a:off x="4335106" y="3597514"/>
            <a:ext cx="331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注入类调用正确的类方法</a:t>
            </a:r>
            <a:endParaRPr lang="en-US" altLang="zh-CN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D36C4A2-E87E-3326-43E3-C387636126B1}"/>
              </a:ext>
            </a:extLst>
          </p:cNvPr>
          <p:cNvSpPr txBox="1"/>
          <p:nvPr/>
        </p:nvSpPr>
        <p:spPr>
          <a:xfrm>
            <a:off x="4335105" y="4038527"/>
            <a:ext cx="331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非注入类调用正确的类方法</a:t>
            </a:r>
            <a:endParaRPr lang="en-US" altLang="zh-CN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C0E83DB-3276-6543-F2D4-BB8131D303CE}"/>
              </a:ext>
            </a:extLst>
          </p:cNvPr>
          <p:cNvSpPr txBox="1"/>
          <p:nvPr/>
        </p:nvSpPr>
        <p:spPr>
          <a:xfrm>
            <a:off x="4331569" y="4493930"/>
            <a:ext cx="331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注入类调用错误的类方法</a:t>
            </a:r>
            <a:endParaRPr lang="en-US" altLang="zh-CN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249F2F5-C753-08D3-9938-276BEA3968D4}"/>
              </a:ext>
            </a:extLst>
          </p:cNvPr>
          <p:cNvSpPr txBox="1"/>
          <p:nvPr/>
        </p:nvSpPr>
        <p:spPr>
          <a:xfrm>
            <a:off x="5830988" y="1959472"/>
            <a:ext cx="381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%{</a:t>
            </a:r>
            <a:r>
              <a:rPr lang="zh-CN" altLang="en-US" dirty="0"/>
              <a:t>执行注入的语句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0" name="加号 49">
            <a:extLst>
              <a:ext uri="{FF2B5EF4-FFF2-40B4-BE49-F238E27FC236}">
                <a16:creationId xmlns:a16="http://schemas.microsoft.com/office/drawing/2014/main" id="{5F3D4121-60FC-D89D-14CE-408B1CBDA070}"/>
              </a:ext>
            </a:extLst>
          </p:cNvPr>
          <p:cNvSpPr/>
          <p:nvPr/>
        </p:nvSpPr>
        <p:spPr bwMode="auto">
          <a:xfrm>
            <a:off x="7667498" y="2534587"/>
            <a:ext cx="432048" cy="369332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4395607-2DC2-51E3-54CF-AEACE089F034}"/>
              </a:ext>
            </a:extLst>
          </p:cNvPr>
          <p:cNvSpPr txBox="1"/>
          <p:nvPr/>
        </p:nvSpPr>
        <p:spPr>
          <a:xfrm>
            <a:off x="8261421" y="2543358"/>
            <a:ext cx="195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单条注入语句</a:t>
            </a:r>
          </a:p>
        </p:txBody>
      </p:sp>
      <p:sp>
        <p:nvSpPr>
          <p:cNvPr id="52" name="加号 51">
            <a:extLst>
              <a:ext uri="{FF2B5EF4-FFF2-40B4-BE49-F238E27FC236}">
                <a16:creationId xmlns:a16="http://schemas.microsoft.com/office/drawing/2014/main" id="{9AC58AD0-7CE0-8041-B57A-6E3AE1DD1759}"/>
              </a:ext>
            </a:extLst>
          </p:cNvPr>
          <p:cNvSpPr/>
          <p:nvPr/>
        </p:nvSpPr>
        <p:spPr bwMode="auto">
          <a:xfrm>
            <a:off x="7881118" y="2962225"/>
            <a:ext cx="432048" cy="369332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A9F8E7B-5F74-0F39-1DC3-E9CD435F32AF}"/>
              </a:ext>
            </a:extLst>
          </p:cNvPr>
          <p:cNvSpPr txBox="1"/>
          <p:nvPr/>
        </p:nvSpPr>
        <p:spPr>
          <a:xfrm>
            <a:off x="8402637" y="2951153"/>
            <a:ext cx="195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单条注入语句</a:t>
            </a:r>
          </a:p>
        </p:txBody>
      </p:sp>
    </p:spTree>
    <p:extLst>
      <p:ext uri="{BB962C8B-B14F-4D97-AF65-F5344CB8AC3E}">
        <p14:creationId xmlns:p14="http://schemas.microsoft.com/office/powerpoint/2010/main" val="21343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67"/>
    </mc:Choice>
    <mc:Fallback xmlns="">
      <p:transition advTm="75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EF99F0-E4A0-8F32-C294-A1F924C804C5}"/>
              </a:ext>
            </a:extLst>
          </p:cNvPr>
          <p:cNvSpPr txBox="1"/>
          <p:nvPr/>
        </p:nvSpPr>
        <p:spPr>
          <a:xfrm>
            <a:off x="193725" y="11663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有风险的权限语句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0B18C3-A6DA-A66C-4E22-700D38CF2199}"/>
              </a:ext>
            </a:extLst>
          </p:cNvPr>
          <p:cNvSpPr txBox="1"/>
          <p:nvPr/>
        </p:nvSpPr>
        <p:spPr>
          <a:xfrm>
            <a:off x="1129829" y="764704"/>
            <a:ext cx="99371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%{#_memberAccess=@ognl.OgnlContext@DEFAULT_MEMBER_ACCESS</a:t>
            </a:r>
            <a:r>
              <a:rPr lang="zh-CN" altLang="en-US" dirty="0"/>
              <a:t>，</a:t>
            </a:r>
            <a:r>
              <a:rPr lang="en-US" altLang="zh-CN" dirty="0"/>
              <a:t>@a@a()}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0FE04C-D0F2-1705-7301-0AA15DA6D4B9}"/>
              </a:ext>
            </a:extLst>
          </p:cNvPr>
          <p:cNvSpPr txBox="1"/>
          <p:nvPr/>
        </p:nvSpPr>
        <p:spPr>
          <a:xfrm>
            <a:off x="2550677" y="4408091"/>
            <a:ext cx="849694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#_memberAccess.allowStaticMethodAccess=true,</a:t>
            </a:r>
          </a:p>
          <a:p>
            <a:r>
              <a:rPr lang="en-US" altLang="zh-CN" dirty="0"/>
              <a:t>#context["xwork.MethodAccessor.denyMethodExecution"]=false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70A976-932D-CF43-3E3F-E03992F74401}"/>
              </a:ext>
            </a:extLst>
          </p:cNvPr>
          <p:cNvSpPr txBox="1"/>
          <p:nvPr/>
        </p:nvSpPr>
        <p:spPr>
          <a:xfrm>
            <a:off x="2550677" y="5264304"/>
            <a:ext cx="849694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#_memberAccess["allowStaticMethodAccess"]=true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51EC2E-F972-0C2C-0B1A-90BC0CD4592D}"/>
              </a:ext>
            </a:extLst>
          </p:cNvPr>
          <p:cNvSpPr txBox="1"/>
          <p:nvPr/>
        </p:nvSpPr>
        <p:spPr>
          <a:xfrm>
            <a:off x="2550677" y="3828877"/>
            <a:ext cx="396988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#f.set(#_memberAccess,true)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77B351E-77A3-2DBD-9D53-27C0FEFAA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34" y="1562692"/>
            <a:ext cx="9926853" cy="161362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0BDDF28-4224-E09A-6F88-AB4B4762CEEC}"/>
              </a:ext>
            </a:extLst>
          </p:cNvPr>
          <p:cNvSpPr txBox="1"/>
          <p:nvPr/>
        </p:nvSpPr>
        <p:spPr>
          <a:xfrm>
            <a:off x="250345" y="3808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类似的权限语句</a:t>
            </a:r>
          </a:p>
        </p:txBody>
      </p:sp>
    </p:spTree>
    <p:extLst>
      <p:ext uri="{BB962C8B-B14F-4D97-AF65-F5344CB8AC3E}">
        <p14:creationId xmlns:p14="http://schemas.microsoft.com/office/powerpoint/2010/main" val="79187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67"/>
    </mc:Choice>
    <mc:Fallback xmlns="">
      <p:transition advTm="756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EF99F0-E4A0-8F32-C294-A1F924C804C5}"/>
              </a:ext>
            </a:extLst>
          </p:cNvPr>
          <p:cNvSpPr txBox="1"/>
          <p:nvPr/>
        </p:nvSpPr>
        <p:spPr>
          <a:xfrm>
            <a:off x="193725" y="11663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遇见的问题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FA7931-7CEA-4B73-BBA1-5C8B5E23BF1F}"/>
              </a:ext>
            </a:extLst>
          </p:cNvPr>
          <p:cNvSpPr txBox="1"/>
          <p:nvPr/>
        </p:nvSpPr>
        <p:spPr>
          <a:xfrm>
            <a:off x="2425973" y="775441"/>
            <a:ext cx="406382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%{@java.io.File16546165gfyiyiuy}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588785-55B0-24D6-2440-3B95E14F7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933" y="1519246"/>
            <a:ext cx="8362185" cy="13286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666BC24-B1E4-CA43-9A6B-F58507760871}"/>
              </a:ext>
            </a:extLst>
          </p:cNvPr>
          <p:cNvSpPr txBox="1"/>
          <p:nvPr/>
        </p:nvSpPr>
        <p:spPr>
          <a:xfrm>
            <a:off x="722480" y="775441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Java.io.File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7C33C3-A765-95B2-7E4B-265358BAF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81" y="3068960"/>
            <a:ext cx="2592288" cy="34942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5728B98-AC6B-8000-AAB5-EC6CBCCB2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117" y="4843077"/>
            <a:ext cx="7560840" cy="123948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3B88073-E640-5B99-151B-1559614844EF}"/>
              </a:ext>
            </a:extLst>
          </p:cNvPr>
          <p:cNvSpPr txBox="1"/>
          <p:nvPr/>
        </p:nvSpPr>
        <p:spPr>
          <a:xfrm>
            <a:off x="3866133" y="3501008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类似这样的类，我们要认为他们是是注入相关的</a:t>
            </a:r>
            <a:r>
              <a:rPr lang="en-US" altLang="zh-CN" dirty="0"/>
              <a:t>Java</a:t>
            </a:r>
            <a:r>
              <a:rPr lang="zh-CN" altLang="en-US" dirty="0"/>
              <a:t>类嘛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7072FC-A738-491E-F02C-004702ACEF32}"/>
              </a:ext>
            </a:extLst>
          </p:cNvPr>
          <p:cNvSpPr txBox="1"/>
          <p:nvPr/>
        </p:nvSpPr>
        <p:spPr>
          <a:xfrm>
            <a:off x="3866133" y="4077072"/>
            <a:ext cx="352839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%{@java.io.FileDescriptor}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36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67"/>
    </mc:Choice>
    <mc:Fallback xmlns="">
      <p:transition advTm="756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043.pptx"/>
</p:tagLst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247</Words>
  <Application>Microsoft Office PowerPoint</Application>
  <PresentationFormat>自定义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1_默认设计模板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4043.pptx</dc:title>
  <dc:creator/>
  <cp:lastModifiedBy/>
  <cp:revision>1</cp:revision>
  <dcterms:created xsi:type="dcterms:W3CDTF">2017-03-24T03:17:57Z</dcterms:created>
  <dcterms:modified xsi:type="dcterms:W3CDTF">2023-04-05T09:24:04Z</dcterms:modified>
</cp:coreProperties>
</file>