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8" r:id="rId2"/>
    <p:sldId id="1109" r:id="rId3"/>
    <p:sldId id="1110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2023/4/26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友商检测结果比较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0BFDBD-FF0D-4951-49A3-44B8F8CC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4374"/>
              </p:ext>
            </p:extLst>
          </p:nvPr>
        </p:nvGraphicFramePr>
        <p:xfrm>
          <a:off x="2274882" y="641599"/>
          <a:ext cx="6929343" cy="14192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1469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273937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273937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476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总数据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注入（有日志）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220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（权限语句）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EC074D-B8BD-B577-0774-C6B1A54B2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61908"/>
              </p:ext>
            </p:extLst>
          </p:nvPr>
        </p:nvGraphicFramePr>
        <p:xfrm>
          <a:off x="2281956" y="2573664"/>
          <a:ext cx="6924814" cy="14192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9912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272451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272451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476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总数据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注入（有日志）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158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（权限语句）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B70A376-0208-3D1A-F54C-7E45A7EC1B92}"/>
              </a:ext>
            </a:extLst>
          </p:cNvPr>
          <p:cNvSpPr txBox="1"/>
          <p:nvPr/>
        </p:nvSpPr>
        <p:spPr>
          <a:xfrm>
            <a:off x="333816" y="620893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深信服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2576AA-9F92-D558-8464-DCFBC7CE494E}"/>
              </a:ext>
            </a:extLst>
          </p:cNvPr>
          <p:cNvSpPr txBox="1"/>
          <p:nvPr/>
        </p:nvSpPr>
        <p:spPr>
          <a:xfrm>
            <a:off x="300097" y="2240681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长亭社区版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865FE-A93E-9D8D-A961-D09C58E062C5}"/>
              </a:ext>
            </a:extLst>
          </p:cNvPr>
          <p:cNvSpPr txBox="1"/>
          <p:nvPr/>
        </p:nvSpPr>
        <p:spPr>
          <a:xfrm>
            <a:off x="300097" y="4164675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长亭网页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demo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版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0C8A1F-7147-6D9B-7A4B-C2D04D085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33566"/>
              </p:ext>
            </p:extLst>
          </p:nvPr>
        </p:nvGraphicFramePr>
        <p:xfrm>
          <a:off x="2215104" y="4817859"/>
          <a:ext cx="6924814" cy="14192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9912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272451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272451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476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总数据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注入（有日志）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135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210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4712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（权限语句）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F819E-38FA-4C63-948C-8A2EF0F0E1C1}"/>
              </a:ext>
            </a:extLst>
          </p:cNvPr>
          <p:cNvSpPr txBox="1"/>
          <p:nvPr/>
        </p:nvSpPr>
        <p:spPr>
          <a:xfrm>
            <a:off x="226328" y="491950"/>
            <a:ext cx="50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p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长亭网页版，长亭社区版和深信服检测结果比较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43E9FD-2334-A65A-8A09-909E067E1D13}"/>
              </a:ext>
            </a:extLst>
          </p:cNvPr>
          <p:cNvSpPr/>
          <p:nvPr/>
        </p:nvSpPr>
        <p:spPr bwMode="auto">
          <a:xfrm>
            <a:off x="4568672" y="3016579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97F4B1-8373-12F1-9DE8-A5A9ECB63348}"/>
              </a:ext>
            </a:extLst>
          </p:cNvPr>
          <p:cNvSpPr/>
          <p:nvPr/>
        </p:nvSpPr>
        <p:spPr bwMode="auto">
          <a:xfrm>
            <a:off x="5174453" y="1955881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C49D2C-C2E5-4326-7A54-A69F86ADCA98}"/>
              </a:ext>
            </a:extLst>
          </p:cNvPr>
          <p:cNvSpPr/>
          <p:nvPr/>
        </p:nvSpPr>
        <p:spPr bwMode="auto">
          <a:xfrm>
            <a:off x="5875271" y="2913863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2706E-F635-4BCE-43C6-EB8678447FDC}"/>
              </a:ext>
            </a:extLst>
          </p:cNvPr>
          <p:cNvSpPr txBox="1"/>
          <p:nvPr/>
        </p:nvSpPr>
        <p:spPr>
          <a:xfrm>
            <a:off x="5967825" y="227777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8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262F1-D964-022E-BF5F-48E5ED0D554C}"/>
              </a:ext>
            </a:extLst>
          </p:cNvPr>
          <p:cNvSpPr txBox="1"/>
          <p:nvPr/>
        </p:nvSpPr>
        <p:spPr>
          <a:xfrm>
            <a:off x="4868684" y="437708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25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8B22F-F94A-CC20-A946-61B5856E97AF}"/>
              </a:ext>
            </a:extLst>
          </p:cNvPr>
          <p:cNvSpPr txBox="1"/>
          <p:nvPr/>
        </p:nvSpPr>
        <p:spPr>
          <a:xfrm>
            <a:off x="5051556" y="3162106"/>
            <a:ext cx="104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76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D5DA24-2810-A91B-634C-F3217ABC41EA}"/>
              </a:ext>
            </a:extLst>
          </p:cNvPr>
          <p:cNvSpPr txBox="1"/>
          <p:nvPr/>
        </p:nvSpPr>
        <p:spPr>
          <a:xfrm>
            <a:off x="6076465" y="3483405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48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F90F1-3505-651A-D603-64821A11D1E6}"/>
              </a:ext>
            </a:extLst>
          </p:cNvPr>
          <p:cNvSpPr txBox="1"/>
          <p:nvPr/>
        </p:nvSpPr>
        <p:spPr>
          <a:xfrm>
            <a:off x="6107373" y="4279397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9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EB2BA-D949-A282-FC03-AE6FB0107A8E}"/>
              </a:ext>
            </a:extLst>
          </p:cNvPr>
          <p:cNvSpPr txBox="1"/>
          <p:nvPr/>
        </p:nvSpPr>
        <p:spPr>
          <a:xfrm>
            <a:off x="6754501" y="3095272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3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1C04BD-94D9-6D8F-2E98-B189BC84BDF0}"/>
              </a:ext>
            </a:extLst>
          </p:cNvPr>
          <p:cNvSpPr txBox="1"/>
          <p:nvPr/>
        </p:nvSpPr>
        <p:spPr>
          <a:xfrm>
            <a:off x="7063120" y="4185239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65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B74F6-1442-1085-32FC-10DA04C662D0}"/>
              </a:ext>
            </a:extLst>
          </p:cNvPr>
          <p:cNvSpPr txBox="1"/>
          <p:nvPr/>
        </p:nvSpPr>
        <p:spPr>
          <a:xfrm>
            <a:off x="8062871" y="2719850"/>
            <a:ext cx="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111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C81D99-4CDA-B161-69E9-F15AA32F2A9D}"/>
              </a:ext>
            </a:extLst>
          </p:cNvPr>
          <p:cNvSpPr txBox="1"/>
          <p:nvPr/>
        </p:nvSpPr>
        <p:spPr>
          <a:xfrm>
            <a:off x="5307283" y="1580011"/>
            <a:ext cx="196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长亭网页版</a:t>
            </a:r>
            <a:endParaRPr lang="en-US" altLang="zh-CN" sz="2400" dirty="0">
              <a:solidFill>
                <a:srgbClr val="C00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A476-6EEF-57DD-8C55-E53C8C9F7F17}"/>
              </a:ext>
            </a:extLst>
          </p:cNvPr>
          <p:cNvSpPr txBox="1"/>
          <p:nvPr/>
        </p:nvSpPr>
        <p:spPr>
          <a:xfrm>
            <a:off x="3437438" y="3898173"/>
            <a:ext cx="18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FFC000"/>
                </a:solidFill>
                <a:ea typeface="Cambria Math" panose="02040503050406030204" pitchFamily="18" charset="0"/>
              </a:rPr>
              <a:t>长亭社区版</a:t>
            </a:r>
            <a:endParaRPr lang="en-US" altLang="zh-CN" sz="2400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545193-A3B2-216A-DF69-ECB9A329CF0E}"/>
              </a:ext>
            </a:extLst>
          </p:cNvPr>
          <p:cNvSpPr txBox="1"/>
          <p:nvPr/>
        </p:nvSpPr>
        <p:spPr>
          <a:xfrm>
            <a:off x="7022127" y="4949025"/>
            <a:ext cx="17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深信服</a:t>
            </a:r>
            <a:endParaRPr lang="en-US" altLang="zh-CN" sz="2400" dirty="0">
              <a:solidFill>
                <a:srgbClr val="00B0F0"/>
              </a:solidFill>
              <a:ea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40870-4E46-7EFE-CFE4-B96F0447731D}"/>
              </a:ext>
            </a:extLst>
          </p:cNvPr>
          <p:cNvSpPr txBox="1"/>
          <p:nvPr/>
        </p:nvSpPr>
        <p:spPr>
          <a:xfrm>
            <a:off x="7945180" y="2275399"/>
            <a:ext cx="119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>
                <a:ea typeface="Cambria Math" panose="02040503050406030204" pitchFamily="18" charset="0"/>
              </a:rPr>
              <a:t>非注入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F9DCE5-10A4-6071-DFCF-FE236BADA020}"/>
              </a:ext>
            </a:extLst>
          </p:cNvPr>
          <p:cNvSpPr txBox="1"/>
          <p:nvPr/>
        </p:nvSpPr>
        <p:spPr>
          <a:xfrm>
            <a:off x="2114306" y="181373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ea typeface="Cambria Math" panose="02040503050406030204" pitchFamily="18" charset="0"/>
              </a:rPr>
              <a:t>共</a:t>
            </a:r>
            <a:r>
              <a:rPr lang="en-US" altLang="zh-CN" sz="2400" dirty="0">
                <a:ea typeface="Cambria Math" panose="02040503050406030204" pitchFamily="18" charset="0"/>
              </a:rPr>
              <a:t>345</a:t>
            </a:r>
            <a:r>
              <a:rPr lang="zh-CN" altLang="en-US" sz="2400" dirty="0">
                <a:ea typeface="Cambria Math" panose="02040503050406030204" pitchFamily="18" charset="0"/>
              </a:rPr>
              <a:t>条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F76061-6445-83A8-11E9-B7089C83EF4F}"/>
              </a:ext>
            </a:extLst>
          </p:cNvPr>
          <p:cNvSpPr/>
          <p:nvPr/>
        </p:nvSpPr>
        <p:spPr bwMode="auto">
          <a:xfrm>
            <a:off x="3466017" y="1399329"/>
            <a:ext cx="6068105" cy="475129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C2ACE3-3A03-79A9-C40E-61A8087BF53E}"/>
              </a:ext>
            </a:extLst>
          </p:cNvPr>
          <p:cNvSpPr txBox="1"/>
          <p:nvPr/>
        </p:nvSpPr>
        <p:spPr>
          <a:xfrm>
            <a:off x="193515" y="8688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友商检测结果比较</a:t>
            </a:r>
            <a:endParaRPr lang="en-US" altLang="zh-CN" sz="1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B60B8FDF-2E80-3197-68E6-5AC12DBBF90F}"/>
              </a:ext>
            </a:extLst>
          </p:cNvPr>
          <p:cNvCxnSpPr>
            <a:cxnSpLocks/>
          </p:cNvCxnSpPr>
          <p:nvPr/>
        </p:nvCxnSpPr>
        <p:spPr>
          <a:xfrm flipV="1">
            <a:off x="7724120" y="3714237"/>
            <a:ext cx="2292886" cy="6838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E8EA3F5-1DC3-C0CF-9868-D2EA5431C341}"/>
              </a:ext>
            </a:extLst>
          </p:cNvPr>
          <p:cNvSpPr txBox="1"/>
          <p:nvPr/>
        </p:nvSpPr>
        <p:spPr>
          <a:xfrm>
            <a:off x="9657019" y="3315994"/>
            <a:ext cx="259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包括不返还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的日志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33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2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F819E-38FA-4C63-948C-8A2EF0F0E1C1}"/>
              </a:ext>
            </a:extLst>
          </p:cNvPr>
          <p:cNvSpPr txBox="1"/>
          <p:nvPr/>
        </p:nvSpPr>
        <p:spPr>
          <a:xfrm>
            <a:off x="226328" y="491950"/>
            <a:ext cx="50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p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长亭网页版，长亭社区版和深信服检测结果比较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43E9FD-2334-A65A-8A09-909E067E1D13}"/>
              </a:ext>
            </a:extLst>
          </p:cNvPr>
          <p:cNvSpPr/>
          <p:nvPr/>
        </p:nvSpPr>
        <p:spPr bwMode="auto">
          <a:xfrm>
            <a:off x="4568672" y="3016579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97F4B1-8373-12F1-9DE8-A5A9ECB63348}"/>
              </a:ext>
            </a:extLst>
          </p:cNvPr>
          <p:cNvSpPr/>
          <p:nvPr/>
        </p:nvSpPr>
        <p:spPr bwMode="auto">
          <a:xfrm>
            <a:off x="5174453" y="1955881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C49D2C-C2E5-4326-7A54-A69F86ADCA98}"/>
              </a:ext>
            </a:extLst>
          </p:cNvPr>
          <p:cNvSpPr/>
          <p:nvPr/>
        </p:nvSpPr>
        <p:spPr bwMode="auto">
          <a:xfrm>
            <a:off x="5875271" y="2913863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2706E-F635-4BCE-43C6-EB8678447FDC}"/>
              </a:ext>
            </a:extLst>
          </p:cNvPr>
          <p:cNvSpPr txBox="1"/>
          <p:nvPr/>
        </p:nvSpPr>
        <p:spPr>
          <a:xfrm>
            <a:off x="5967825" y="227777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1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262F1-D964-022E-BF5F-48E5ED0D554C}"/>
              </a:ext>
            </a:extLst>
          </p:cNvPr>
          <p:cNvSpPr txBox="1"/>
          <p:nvPr/>
        </p:nvSpPr>
        <p:spPr>
          <a:xfrm>
            <a:off x="4868684" y="437708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12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8B22F-F94A-CC20-A946-61B5856E97AF}"/>
              </a:ext>
            </a:extLst>
          </p:cNvPr>
          <p:cNvSpPr txBox="1"/>
          <p:nvPr/>
        </p:nvSpPr>
        <p:spPr>
          <a:xfrm>
            <a:off x="5051556" y="3162106"/>
            <a:ext cx="104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D5DA24-2810-A91B-634C-F3217ABC41EA}"/>
              </a:ext>
            </a:extLst>
          </p:cNvPr>
          <p:cNvSpPr txBox="1"/>
          <p:nvPr/>
        </p:nvSpPr>
        <p:spPr>
          <a:xfrm>
            <a:off x="6076465" y="3483405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8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F90F1-3505-651A-D603-64821A11D1E6}"/>
              </a:ext>
            </a:extLst>
          </p:cNvPr>
          <p:cNvSpPr txBox="1"/>
          <p:nvPr/>
        </p:nvSpPr>
        <p:spPr>
          <a:xfrm>
            <a:off x="6107373" y="4279397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EB2BA-D949-A282-FC03-AE6FB0107A8E}"/>
              </a:ext>
            </a:extLst>
          </p:cNvPr>
          <p:cNvSpPr txBox="1"/>
          <p:nvPr/>
        </p:nvSpPr>
        <p:spPr>
          <a:xfrm>
            <a:off x="6754501" y="3095272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0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1C04BD-94D9-6D8F-2E98-B189BC84BDF0}"/>
              </a:ext>
            </a:extLst>
          </p:cNvPr>
          <p:cNvSpPr txBox="1"/>
          <p:nvPr/>
        </p:nvSpPr>
        <p:spPr>
          <a:xfrm>
            <a:off x="7063120" y="4185239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6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B74F6-1442-1085-32FC-10DA04C662D0}"/>
              </a:ext>
            </a:extLst>
          </p:cNvPr>
          <p:cNvSpPr txBox="1"/>
          <p:nvPr/>
        </p:nvSpPr>
        <p:spPr>
          <a:xfrm>
            <a:off x="8062871" y="2719850"/>
            <a:ext cx="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4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C81D99-4CDA-B161-69E9-F15AA32F2A9D}"/>
              </a:ext>
            </a:extLst>
          </p:cNvPr>
          <p:cNvSpPr txBox="1"/>
          <p:nvPr/>
        </p:nvSpPr>
        <p:spPr>
          <a:xfrm>
            <a:off x="5307283" y="1580011"/>
            <a:ext cx="196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长亭网页版</a:t>
            </a:r>
            <a:endParaRPr lang="en-US" altLang="zh-CN" sz="2400" dirty="0">
              <a:solidFill>
                <a:srgbClr val="C00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A476-6EEF-57DD-8C55-E53C8C9F7F17}"/>
              </a:ext>
            </a:extLst>
          </p:cNvPr>
          <p:cNvSpPr txBox="1"/>
          <p:nvPr/>
        </p:nvSpPr>
        <p:spPr>
          <a:xfrm>
            <a:off x="3437438" y="3898173"/>
            <a:ext cx="18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FFC000"/>
                </a:solidFill>
                <a:ea typeface="Cambria Math" panose="02040503050406030204" pitchFamily="18" charset="0"/>
              </a:rPr>
              <a:t>长亭社区版</a:t>
            </a:r>
            <a:endParaRPr lang="en-US" altLang="zh-CN" sz="2400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545193-A3B2-216A-DF69-ECB9A329CF0E}"/>
              </a:ext>
            </a:extLst>
          </p:cNvPr>
          <p:cNvSpPr txBox="1"/>
          <p:nvPr/>
        </p:nvSpPr>
        <p:spPr>
          <a:xfrm>
            <a:off x="7022127" y="4949025"/>
            <a:ext cx="17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深信服</a:t>
            </a:r>
            <a:endParaRPr lang="en-US" altLang="zh-CN" sz="2400" dirty="0">
              <a:solidFill>
                <a:srgbClr val="00B0F0"/>
              </a:solidFill>
              <a:ea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40870-4E46-7EFE-CFE4-B96F0447731D}"/>
              </a:ext>
            </a:extLst>
          </p:cNvPr>
          <p:cNvSpPr txBox="1"/>
          <p:nvPr/>
        </p:nvSpPr>
        <p:spPr>
          <a:xfrm>
            <a:off x="7945180" y="2275399"/>
            <a:ext cx="119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>
                <a:ea typeface="Cambria Math" panose="02040503050406030204" pitchFamily="18" charset="0"/>
              </a:rPr>
              <a:t>非注入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F9DCE5-10A4-6071-DFCF-FE236BADA020}"/>
              </a:ext>
            </a:extLst>
          </p:cNvPr>
          <p:cNvSpPr txBox="1"/>
          <p:nvPr/>
        </p:nvSpPr>
        <p:spPr>
          <a:xfrm>
            <a:off x="697781" y="1573565"/>
            <a:ext cx="309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ea typeface="Cambria Math" panose="02040503050406030204" pitchFamily="18" charset="0"/>
              </a:rPr>
              <a:t>权限语句用例共</a:t>
            </a:r>
            <a:r>
              <a:rPr lang="en-US" altLang="zh-CN" sz="2400" dirty="0">
                <a:ea typeface="Cambria Math" panose="02040503050406030204" pitchFamily="18" charset="0"/>
              </a:rPr>
              <a:t>72</a:t>
            </a:r>
            <a:r>
              <a:rPr lang="zh-CN" altLang="en-US" sz="2400" dirty="0">
                <a:ea typeface="Cambria Math" panose="02040503050406030204" pitchFamily="18" charset="0"/>
              </a:rPr>
              <a:t>条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F76061-6445-83A8-11E9-B7089C83EF4F}"/>
              </a:ext>
            </a:extLst>
          </p:cNvPr>
          <p:cNvSpPr/>
          <p:nvPr/>
        </p:nvSpPr>
        <p:spPr bwMode="auto">
          <a:xfrm>
            <a:off x="3466017" y="1399329"/>
            <a:ext cx="6068105" cy="475129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C2ACE3-3A03-79A9-C40E-61A8087BF53E}"/>
              </a:ext>
            </a:extLst>
          </p:cNvPr>
          <p:cNvSpPr txBox="1"/>
          <p:nvPr/>
        </p:nvSpPr>
        <p:spPr>
          <a:xfrm>
            <a:off x="193515" y="8688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友商检测结果比较</a:t>
            </a:r>
            <a:endParaRPr lang="en-US" altLang="zh-CN" sz="1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B60B8FDF-2E80-3197-68E6-5AC12DBBF90F}"/>
              </a:ext>
            </a:extLst>
          </p:cNvPr>
          <p:cNvCxnSpPr>
            <a:cxnSpLocks/>
          </p:cNvCxnSpPr>
          <p:nvPr/>
        </p:nvCxnSpPr>
        <p:spPr>
          <a:xfrm flipV="1">
            <a:off x="7724120" y="3714237"/>
            <a:ext cx="2292886" cy="6838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E8EA3F5-1DC3-C0CF-9868-D2EA5431C341}"/>
              </a:ext>
            </a:extLst>
          </p:cNvPr>
          <p:cNvSpPr txBox="1"/>
          <p:nvPr/>
        </p:nvSpPr>
        <p:spPr>
          <a:xfrm>
            <a:off x="9657019" y="3315994"/>
            <a:ext cx="259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包括不返还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的日志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4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自定义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2023-04-26T10:53:17Z</dcterms:modified>
</cp:coreProperties>
</file>