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103" r:id="rId2"/>
    <p:sldId id="1108" r:id="rId3"/>
    <p:sldId id="1110" r:id="rId4"/>
    <p:sldId id="1111" r:id="rId5"/>
    <p:sldId id="1104" r:id="rId6"/>
    <p:sldId id="1105" r:id="rId7"/>
    <p:sldId id="1106" r:id="rId8"/>
    <p:sldId id="1107" r:id="rId9"/>
  </p:sldIdLst>
  <p:sldSz cx="12196763" cy="685800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A00"/>
    <a:srgbClr val="294A5A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114" d="100"/>
          <a:sy n="114" d="100"/>
        </p:scale>
        <p:origin x="426" y="108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2023/3/4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75F684-617A-4F46-2982-F24010EBB33A}"/>
              </a:ext>
            </a:extLst>
          </p:cNvPr>
          <p:cNvSpPr txBox="1"/>
          <p:nvPr/>
        </p:nvSpPr>
        <p:spPr>
          <a:xfrm>
            <a:off x="337741" y="536284"/>
            <a:ext cx="10369152" cy="2031325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#req=@org.apache.struts2.ServletActionContext@getRequest(), #response=#context.get("com.opensymphony.xwork2.dispatcher.HttpServletResponse").getWriter(),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 #response.println(#req.getRealPath('/')),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#response.flush(),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2C1590-C89A-15AE-D463-0326C48561D1}"/>
              </a:ext>
            </a:extLst>
          </p:cNvPr>
          <p:cNvSpPr txBox="1"/>
          <p:nvPr/>
        </p:nvSpPr>
        <p:spPr>
          <a:xfrm>
            <a:off x="10778901" y="118261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HIGH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C7E034-2D1C-3762-D314-B6C5EAFA4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9" y="3068960"/>
            <a:ext cx="383911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C2F5AC-6985-909E-8358-CF7AB9332B00}"/>
              </a:ext>
            </a:extLst>
          </p:cNvPr>
          <p:cNvSpPr txBox="1"/>
          <p:nvPr/>
        </p:nvSpPr>
        <p:spPr>
          <a:xfrm>
            <a:off x="337741" y="536284"/>
            <a:ext cx="10369152" cy="2308324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#response.println(#req.getRealPath('/’)),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#req=@org.apache.struts2.ServletActionContext@getRequest(), #response=#context.get("com.opensymphony.xwork2.dispatcher.HttpServletResponse").getWriter(), 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20000"/>
                    <a:lumOff val="80000"/>
                  </a:schemeClr>
                </a:solidFill>
                <a:highlight>
                  <a:srgbClr val="C0C0C0"/>
                </a:highlight>
                <a:ea typeface="Cambria Math" panose="02040503050406030204" pitchFamily="18" charset="0"/>
              </a:rPr>
              <a:t>//#response.println(#req.getRealPath('/’)),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#response.flush(),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ECF046-2775-72FE-68F0-521FC2FAC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1" y="3212976"/>
            <a:ext cx="395342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8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C2F5AC-6985-909E-8358-CF7AB9332B00}"/>
              </a:ext>
            </a:extLst>
          </p:cNvPr>
          <p:cNvSpPr txBox="1"/>
          <p:nvPr/>
        </p:nvSpPr>
        <p:spPr>
          <a:xfrm>
            <a:off x="337741" y="536284"/>
            <a:ext cx="10297144" cy="2308324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#response=#context.get("com.opensymphony.xwork2.dispatcher.HttpServletResponse").getWriter(),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#req=@org.apache.struts2.ServletActionContext@getRequest(), 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20000"/>
                    <a:lumOff val="80000"/>
                  </a:schemeClr>
                </a:solidFill>
                <a:highlight>
                  <a:srgbClr val="C0C0C0"/>
                </a:highlight>
                <a:ea typeface="Cambria Math" panose="02040503050406030204" pitchFamily="18" charset="0"/>
              </a:rPr>
              <a:t>//#response=#context.get("com.opensymphony.xwork2.dispatcher.HttpServletResponse").getWriter(),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#response.println(#req.getRealPath('/')),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#response.flush(),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80E3BC-01A5-F226-CE67-11E08828F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8" y="3485417"/>
            <a:ext cx="370574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51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7567">
        <p15:prstTrans prst="airplane"/>
      </p:transition>
    </mc:Choice>
    <mc:Fallback>
      <p:transition spd="slow" advTm="75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C2F5AC-6985-909E-8358-CF7AB9332B00}"/>
              </a:ext>
            </a:extLst>
          </p:cNvPr>
          <p:cNvSpPr txBox="1"/>
          <p:nvPr/>
        </p:nvSpPr>
        <p:spPr>
          <a:xfrm>
            <a:off x="337741" y="536284"/>
            <a:ext cx="10297144" cy="2308324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#req=@org.apache.struts2.ServletActionContext@getRequest(), #response=#context.get("com.opensymphony.xwork2.dispatcher.HttpServletResponse").getWriter(), 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#response.println(#req.getRealPath('/')), </a:t>
            </a:r>
          </a:p>
          <a:p>
            <a:pPr marL="0" indent="0">
              <a:buNone/>
            </a:pP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#response.println(#req.getRealPath('/’)),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#response.flush(),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 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80D61F-26C7-0787-1F87-2DBDF88ED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7" y="3978426"/>
            <a:ext cx="524900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8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7567">
        <p15:prstTrans prst="airplane"/>
      </p:transition>
    </mc:Choice>
    <mc:Fallback>
      <p:transition spd="slow" advTm="75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89077CA-D600-B385-7781-CA91B4642E7D}"/>
              </a:ext>
            </a:extLst>
          </p:cNvPr>
          <p:cNvSpPr txBox="1"/>
          <p:nvPr/>
        </p:nvSpPr>
        <p:spPr>
          <a:xfrm>
            <a:off x="841797" y="536284"/>
            <a:ext cx="10369152" cy="1477328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#req=@org.apache.struts2.ServletActionContext@getRequest(), </a:t>
            </a:r>
            <a:r>
              <a:rPr lang="en-US" altLang="zh-CN" b="0" dirty="0">
                <a:ea typeface="Cambria Math" panose="02040503050406030204" pitchFamily="18" charset="0"/>
              </a:rPr>
              <a:t>#response=#context.get("com.opensymphony.xwork2.dispatcher.HttpServletResponse").getWriter(),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 #response.println(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#req</a:t>
            </a:r>
            <a:r>
              <a:rPr lang="en-US" altLang="zh-CN" b="0" dirty="0">
                <a:ea typeface="Cambria Math" panose="02040503050406030204" pitchFamily="18" charset="0"/>
              </a:rPr>
              <a:t>.getRealPath('/')),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BD0801C-C16E-0299-83FC-FE5A61304C0C}"/>
              </a:ext>
            </a:extLst>
          </p:cNvPr>
          <p:cNvSpPr/>
          <p:nvPr/>
        </p:nvSpPr>
        <p:spPr bwMode="auto">
          <a:xfrm>
            <a:off x="5525395" y="2420888"/>
            <a:ext cx="864096" cy="720080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B609CA-2EFF-8830-8753-01EBE5A50A56}"/>
              </a:ext>
            </a:extLst>
          </p:cNvPr>
          <p:cNvSpPr txBox="1"/>
          <p:nvPr/>
        </p:nvSpPr>
        <p:spPr>
          <a:xfrm>
            <a:off x="841797" y="3717033"/>
            <a:ext cx="10369152" cy="1200329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 #response=#context.get("com.opensymphony.xwork2.dispatcher.HttpServletResponse").getWriter(), #response.println(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(@org.apache.struts2.ServletActionContext@getRequest()).getRealPath('/’)</a:t>
            </a:r>
            <a:r>
              <a:rPr lang="en-US" altLang="zh-CN" b="0" dirty="0"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01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A320E-BE88-D305-2C23-F3455618F8AB}"/>
              </a:ext>
            </a:extLst>
          </p:cNvPr>
          <p:cNvSpPr txBox="1"/>
          <p:nvPr/>
        </p:nvSpPr>
        <p:spPr>
          <a:xfrm>
            <a:off x="817045" y="935320"/>
            <a:ext cx="4248472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#response.println(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#req</a:t>
            </a:r>
            <a:r>
              <a:rPr lang="en-US" altLang="zh-CN" b="0" dirty="0">
                <a:ea typeface="Cambria Math" panose="02040503050406030204" pitchFamily="18" charset="0"/>
              </a:rPr>
              <a:t>.getRealPath('/')) 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54C73F6-0BEC-396F-C7B5-2DCDF667287E}"/>
              </a:ext>
            </a:extLst>
          </p:cNvPr>
          <p:cNvSpPr/>
          <p:nvPr/>
        </p:nvSpPr>
        <p:spPr bwMode="auto">
          <a:xfrm>
            <a:off x="5209533" y="1079336"/>
            <a:ext cx="504056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D0B6A6-3C7F-D30F-15A4-03184D29E7E9}"/>
              </a:ext>
            </a:extLst>
          </p:cNvPr>
          <p:cNvSpPr txBox="1"/>
          <p:nvPr/>
        </p:nvSpPr>
        <p:spPr>
          <a:xfrm>
            <a:off x="5954365" y="966678"/>
            <a:ext cx="4248472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 </a:t>
            </a:r>
            <a:r>
              <a:rPr lang="en-US" altLang="zh-CN" b="0" dirty="0" err="1">
                <a:ea typeface="Cambria Math" panose="02040503050406030204" pitchFamily="18" charset="0"/>
              </a:rPr>
              <a:t>ident.func_name</a:t>
            </a:r>
            <a:r>
              <a:rPr lang="en-US" altLang="zh-CN" b="0" dirty="0">
                <a:ea typeface="Cambria Math" panose="02040503050406030204" pitchFamily="18" charset="0"/>
              </a:rPr>
              <a:t>'(param)'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3607A4-2887-76BE-3C59-72D70B761502}"/>
              </a:ext>
            </a:extLst>
          </p:cNvPr>
          <p:cNvSpPr txBox="1"/>
          <p:nvPr/>
        </p:nvSpPr>
        <p:spPr>
          <a:xfrm>
            <a:off x="5954365" y="2150164"/>
            <a:ext cx="4248472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 </a:t>
            </a:r>
            <a:r>
              <a:rPr lang="en-US" altLang="zh-CN" b="0" dirty="0" err="1">
                <a:ea typeface="Cambria Math" panose="02040503050406030204" pitchFamily="18" charset="0"/>
              </a:rPr>
              <a:t>ident.println</a:t>
            </a:r>
            <a:r>
              <a:rPr lang="en-US" altLang="zh-CN" b="0" dirty="0">
                <a:ea typeface="Cambria Math" panose="02040503050406030204" pitchFamily="18" charset="0"/>
              </a:rPr>
              <a:t>'(param)'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7CD54D6-89C2-CBED-08C4-70E88AE144DE}"/>
              </a:ext>
            </a:extLst>
          </p:cNvPr>
          <p:cNvSpPr/>
          <p:nvPr/>
        </p:nvSpPr>
        <p:spPr bwMode="auto">
          <a:xfrm rot="5400000">
            <a:off x="7754565" y="1711729"/>
            <a:ext cx="504056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3ECAB9-6274-ABED-36A2-A53E742964DA}"/>
              </a:ext>
            </a:extLst>
          </p:cNvPr>
          <p:cNvSpPr txBox="1"/>
          <p:nvPr/>
        </p:nvSpPr>
        <p:spPr>
          <a:xfrm>
            <a:off x="219090" y="3058319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存在问题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398AC1-1803-8EFB-3C63-408CB6376348}"/>
              </a:ext>
            </a:extLst>
          </p:cNvPr>
          <p:cNvSpPr txBox="1"/>
          <p:nvPr/>
        </p:nvSpPr>
        <p:spPr>
          <a:xfrm>
            <a:off x="889053" y="3734341"/>
            <a:ext cx="4248472" cy="1477328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#response.println(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#req</a:t>
            </a:r>
            <a:r>
              <a:rPr lang="en-US" altLang="zh-CN" b="0" dirty="0">
                <a:ea typeface="Cambria Math" panose="02040503050406030204" pitchFamily="18" charset="0"/>
              </a:rPr>
              <a:t>.getRealPath('/'))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#response.println(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#req</a:t>
            </a:r>
            <a:r>
              <a:rPr lang="en-US" altLang="zh-CN" b="0" dirty="0">
                <a:ea typeface="Cambria Math" panose="02040503050406030204" pitchFamily="18" charset="0"/>
              </a:rPr>
              <a:t>.getRealPath('/'))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#response.println(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#req</a:t>
            </a:r>
            <a:r>
              <a:rPr lang="en-US" altLang="zh-CN" b="0" dirty="0">
                <a:ea typeface="Cambria Math" panose="02040503050406030204" pitchFamily="18" charset="0"/>
              </a:rPr>
              <a:t>.getRealPath('/'))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760255-FA23-90B6-2630-1D644A74C128}"/>
              </a:ext>
            </a:extLst>
          </p:cNvPr>
          <p:cNvSpPr txBox="1"/>
          <p:nvPr/>
        </p:nvSpPr>
        <p:spPr>
          <a:xfrm>
            <a:off x="5713589" y="422108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b="0" dirty="0">
                <a:solidFill>
                  <a:srgbClr val="00B050"/>
                </a:solidFill>
                <a:ea typeface="Cambria Math" panose="02040503050406030204" pitchFamily="18" charset="0"/>
              </a:rPr>
              <a:t>判断为注入，但实际不是注入</a:t>
            </a:r>
            <a:endParaRPr lang="en-US" altLang="zh-CN" b="0" dirty="0">
              <a:solidFill>
                <a:srgbClr val="00B05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F057BB-CF8A-807D-9F61-559D9F3794CD}"/>
              </a:ext>
            </a:extLst>
          </p:cNvPr>
          <p:cNvSpPr txBox="1"/>
          <p:nvPr/>
        </p:nvSpPr>
        <p:spPr>
          <a:xfrm>
            <a:off x="337741" y="536284"/>
            <a:ext cx="10369152" cy="1754326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#response=#context.get("com.opensymphony.xwork2.dispatcher.HttpServletResponse").getWriter(), #response.println((@org.apache.struts2.ServletActionContext@getRequest()).getRealPath('/')), 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#response.a    </a:t>
            </a:r>
            <a:r>
              <a:rPr lang="en-US" altLang="zh-CN" b="0" dirty="0" err="1">
                <a:highlight>
                  <a:srgbClr val="FFFF00"/>
                </a:highlight>
                <a:ea typeface="Cambria Math" panose="02040503050406030204" pitchFamily="18" charset="0"/>
              </a:rPr>
              <a:t>bbb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  </a:t>
            </a:r>
            <a:r>
              <a:rPr lang="en-US" altLang="zh-CN" b="0" dirty="0" err="1">
                <a:highlight>
                  <a:srgbClr val="FFFF00"/>
                </a:highlight>
                <a:ea typeface="Cambria Math" panose="02040503050406030204" pitchFamily="18" charset="0"/>
              </a:rPr>
              <a:t>c.flush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(),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56B765-126B-B112-5677-C09A5A358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7" y="2996952"/>
            <a:ext cx="382958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25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4469BA-A5DF-D863-CA45-265F505195FD}"/>
              </a:ext>
            </a:extLst>
          </p:cNvPr>
          <p:cNvSpPr txBox="1"/>
          <p:nvPr/>
        </p:nvSpPr>
        <p:spPr>
          <a:xfrm>
            <a:off x="337741" y="536284"/>
            <a:ext cx="10729192" cy="1754326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#response=#context.get("com.opensymphony.xwork2.dispatcher.HttpServletResponse").getWriter(),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#response.println((@org.apache.struts2.ServletActionContext@getRequest()).getRealPath('/')), 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#response.g().a.a.aaaa.ush(),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86E750-8844-50E7-EA83-8E6C5209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1" y="3068960"/>
            <a:ext cx="391532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1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513</Words>
  <Application>Microsoft Office PowerPoint</Application>
  <PresentationFormat>自定义</PresentationFormat>
  <Paragraphs>58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2023-03-04T09:09:03Z</dcterms:modified>
</cp:coreProperties>
</file>