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03" r:id="rId2"/>
    <p:sldId id="1104" r:id="rId3"/>
    <p:sldId id="1105" r:id="rId4"/>
  </p:sldIdLst>
  <p:sldSz cx="12196763" cy="685800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A00"/>
    <a:srgbClr val="294A5A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48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2023/3/8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B6C6F9-5B6B-D43A-E8E1-E8BA0DFD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021" y="260648"/>
            <a:ext cx="6989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S2-053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290D2F-E885-44F4-4BB5-12545202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933" y="1052736"/>
            <a:ext cx="84588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7567"/>
    </mc:Choice>
    <mc:Fallback>
      <p:transition advTm="75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65B36A-5F79-1E34-92DE-BE478BAFD1F1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问题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74BA29-5B3E-11CF-E637-35BF573B089E}"/>
              </a:ext>
            </a:extLst>
          </p:cNvPr>
          <p:cNvSpPr txBox="1"/>
          <p:nvPr/>
        </p:nvSpPr>
        <p:spPr>
          <a:xfrm>
            <a:off x="3506093" y="696429"/>
            <a:ext cx="226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java.lang.String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DCAEDC-67BC-0FF8-4646-FDBD67EB33E5}"/>
              </a:ext>
            </a:extLst>
          </p:cNvPr>
          <p:cNvSpPr txBox="1"/>
          <p:nvPr/>
        </p:nvSpPr>
        <p:spPr>
          <a:xfrm>
            <a:off x="3506093" y="1301736"/>
            <a:ext cx="226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java.lang.Boolean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F3E5D-0278-08FF-D488-2047E9F9261F}"/>
              </a:ext>
            </a:extLst>
          </p:cNvPr>
          <p:cNvSpPr txBox="1"/>
          <p:nvPr/>
        </p:nvSpPr>
        <p:spPr>
          <a:xfrm>
            <a:off x="3499006" y="1906852"/>
            <a:ext cx="226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java.lang.Runtime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2F14C5-686D-A615-2047-BBD5130B8161}"/>
              </a:ext>
            </a:extLst>
          </p:cNvPr>
          <p:cNvSpPr txBox="1"/>
          <p:nvPr/>
        </p:nvSpPr>
        <p:spPr>
          <a:xfrm>
            <a:off x="1273845" y="13761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Java.lang</a:t>
            </a:r>
            <a:r>
              <a:rPr lang="zh-CN" altLang="en-US" dirty="0"/>
              <a:t>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510461-DD49-19E1-ECB9-744F36C101A0}"/>
              </a:ext>
            </a:extLst>
          </p:cNvPr>
          <p:cNvSpPr txBox="1"/>
          <p:nvPr/>
        </p:nvSpPr>
        <p:spPr>
          <a:xfrm>
            <a:off x="6818461" y="139807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Java.io</a:t>
            </a:r>
            <a:r>
              <a:rPr lang="zh-CN" altLang="en-US" dirty="0"/>
              <a:t>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288630-22C3-B6A9-1D5F-DA1470F33146}"/>
              </a:ext>
            </a:extLst>
          </p:cNvPr>
          <p:cNvSpPr txBox="1"/>
          <p:nvPr/>
        </p:nvSpPr>
        <p:spPr>
          <a:xfrm>
            <a:off x="3499005" y="2511968"/>
            <a:ext cx="28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java.lang.ProcessBuilder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8FCE23-E95F-D448-9E34-FFCDF209EA38}"/>
              </a:ext>
            </a:extLst>
          </p:cNvPr>
          <p:cNvSpPr txBox="1"/>
          <p:nvPr/>
        </p:nvSpPr>
        <p:spPr>
          <a:xfrm>
            <a:off x="8186613" y="97640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java.io.InputStreamReader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373AD-FCD6-5BA0-C657-679B709B4294}"/>
              </a:ext>
            </a:extLst>
          </p:cNvPr>
          <p:cNvSpPr txBox="1"/>
          <p:nvPr/>
        </p:nvSpPr>
        <p:spPr>
          <a:xfrm>
            <a:off x="8186613" y="164833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java.io.BufferedReader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5F0FD3-3A74-C41F-2341-48802E192BAD}"/>
              </a:ext>
            </a:extLst>
          </p:cNvPr>
          <p:cNvSpPr txBox="1"/>
          <p:nvPr/>
        </p:nvSpPr>
        <p:spPr>
          <a:xfrm>
            <a:off x="1129829" y="3789040"/>
            <a:ext cx="662473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com.opensymphony.xwork2.ActionContext.container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2D8EA4-D240-08EC-1AD2-04BBEA03DA7E}"/>
              </a:ext>
            </a:extLst>
          </p:cNvPr>
          <p:cNvSpPr txBox="1"/>
          <p:nvPr/>
        </p:nvSpPr>
        <p:spPr>
          <a:xfrm>
            <a:off x="1129829" y="4517930"/>
            <a:ext cx="54006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_</a:t>
            </a:r>
            <a:r>
              <a:rPr lang="en-US" altLang="zh-CN" dirty="0" err="1"/>
              <a:t>memberAccess.allowStaticMethodAccess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189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自定义</PresentationFormat>
  <Paragraphs>15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2023-03-08T10:19:45Z</dcterms:modified>
</cp:coreProperties>
</file>