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108" r:id="rId2"/>
    <p:sldId id="1107" r:id="rId3"/>
    <p:sldId id="1109" r:id="rId4"/>
    <p:sldId id="1110" r:id="rId5"/>
    <p:sldId id="1111" r:id="rId6"/>
  </p:sldIdLst>
  <p:sldSz cx="12196763" cy="6858000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2023/4/8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EF99F0-E4A0-8F32-C294-A1F924C804C5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深信服检测结果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(2023/04/08)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0BFDBD-FF0D-4951-49A3-44B8F8CC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43024"/>
              </p:ext>
            </p:extLst>
          </p:nvPr>
        </p:nvGraphicFramePr>
        <p:xfrm>
          <a:off x="1984427" y="1075288"/>
          <a:ext cx="7776864" cy="18611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2744">
                  <a:extLst>
                    <a:ext uri="{9D8B030D-6E8A-4147-A177-3AD203B41FA5}">
                      <a16:colId xmlns:a16="http://schemas.microsoft.com/office/drawing/2014/main" val="2573053902"/>
                    </a:ext>
                  </a:extLst>
                </a:gridCol>
                <a:gridCol w="2552060">
                  <a:extLst>
                    <a:ext uri="{9D8B030D-6E8A-4147-A177-3AD203B41FA5}">
                      <a16:colId xmlns:a16="http://schemas.microsoft.com/office/drawing/2014/main" val="2086608954"/>
                    </a:ext>
                  </a:extLst>
                </a:gridCol>
                <a:gridCol w="2552060">
                  <a:extLst>
                    <a:ext uri="{9D8B030D-6E8A-4147-A177-3AD203B41FA5}">
                      <a16:colId xmlns:a16="http://schemas.microsoft.com/office/drawing/2014/main" val="3998406132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总数据</a:t>
                      </a:r>
                      <a:endParaRPr lang="zh-CN" sz="2000" b="1" i="0" u="none" strike="noStrike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注入（有日志）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非注入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811956"/>
                  </a:ext>
                </a:extLst>
              </a:tr>
              <a:tr h="9250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125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225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88763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36E2E4-4A5B-6397-83B3-64FB0F877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39554"/>
              </p:ext>
            </p:extLst>
          </p:nvPr>
        </p:nvGraphicFramePr>
        <p:xfrm>
          <a:off x="1984427" y="3501008"/>
          <a:ext cx="7714355" cy="19442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51261">
                  <a:extLst>
                    <a:ext uri="{9D8B030D-6E8A-4147-A177-3AD203B41FA5}">
                      <a16:colId xmlns:a16="http://schemas.microsoft.com/office/drawing/2014/main" val="2573053902"/>
                    </a:ext>
                  </a:extLst>
                </a:gridCol>
                <a:gridCol w="2531547">
                  <a:extLst>
                    <a:ext uri="{9D8B030D-6E8A-4147-A177-3AD203B41FA5}">
                      <a16:colId xmlns:a16="http://schemas.microsoft.com/office/drawing/2014/main" val="2086608954"/>
                    </a:ext>
                  </a:extLst>
                </a:gridCol>
                <a:gridCol w="2531547">
                  <a:extLst>
                    <a:ext uri="{9D8B030D-6E8A-4147-A177-3AD203B41FA5}">
                      <a16:colId xmlns:a16="http://schemas.microsoft.com/office/drawing/2014/main" val="3998406132"/>
                    </a:ext>
                  </a:extLst>
                </a:gridCol>
              </a:tblGrid>
              <a:tr h="987407">
                <a:tc>
                  <a:txBody>
                    <a:bodyPr/>
                    <a:lstStyle/>
                    <a:p>
                      <a:pPr algn="ctr" fontAlgn="ctr"/>
                      <a:endParaRPr lang="zh-CN" sz="2000" b="1" i="0" u="none" strike="noStrike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不确定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811956"/>
                  </a:ext>
                </a:extLst>
              </a:tr>
              <a:tr h="95680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887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3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EF99F0-E4A0-8F32-C294-A1F924C804C5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深信服检测危险的注入语句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0B18C3-A6DA-A66C-4E22-700D38CF2199}"/>
              </a:ext>
            </a:extLst>
          </p:cNvPr>
          <p:cNvSpPr txBox="1"/>
          <p:nvPr/>
        </p:nvSpPr>
        <p:spPr>
          <a:xfrm>
            <a:off x="2240261" y="2705011"/>
            <a:ext cx="63161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%{@java.lang.Runtime@getRuntime().exec("ls-als")}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AEEC0F-9392-324A-4CE2-20E57F541510}"/>
              </a:ext>
            </a:extLst>
          </p:cNvPr>
          <p:cNvSpPr txBox="1"/>
          <p:nvPr/>
        </p:nvSpPr>
        <p:spPr>
          <a:xfrm>
            <a:off x="324326" y="208035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Java.lang.Runtime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65C5F-12C9-D2B0-533B-8EC509AB50C5}"/>
              </a:ext>
            </a:extLst>
          </p:cNvPr>
          <p:cNvSpPr txBox="1"/>
          <p:nvPr/>
        </p:nvSpPr>
        <p:spPr>
          <a:xfrm>
            <a:off x="2228830" y="961067"/>
            <a:ext cx="63161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%{#a = new </a:t>
            </a:r>
            <a:r>
              <a:rPr lang="en-US" altLang="zh-CN" dirty="0" err="1"/>
              <a:t>java.io.File</a:t>
            </a:r>
            <a:r>
              <a:rPr lang="en-US" altLang="zh-CN" dirty="0"/>
              <a:t>("~/test.txt"),#a.delete()}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3D5F7A-0AC6-B4D8-C35B-49965AD07E21}"/>
              </a:ext>
            </a:extLst>
          </p:cNvPr>
          <p:cNvSpPr txBox="1"/>
          <p:nvPr/>
        </p:nvSpPr>
        <p:spPr>
          <a:xfrm>
            <a:off x="303008" y="3364408"/>
            <a:ext cx="297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Java.lang.ProcessBuilder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0148A9-7364-FB55-0100-8EA40CEC7EEF}"/>
              </a:ext>
            </a:extLst>
          </p:cNvPr>
          <p:cNvSpPr txBox="1"/>
          <p:nvPr/>
        </p:nvSpPr>
        <p:spPr>
          <a:xfrm>
            <a:off x="1594743" y="5065833"/>
            <a:ext cx="828092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%{#_memberAccess.allowStaticMethodAccess=true,</a:t>
            </a:r>
          </a:p>
          <a:p>
            <a:r>
              <a:rPr lang="en-US" altLang="zh-CN" dirty="0"/>
              <a:t>    #context["xwork.MethodAccessor.denyMethodExecution"]=false,</a:t>
            </a:r>
          </a:p>
          <a:p>
            <a:r>
              <a:rPr lang="en-US" altLang="zh-CN" dirty="0"/>
              <a:t>    @sun.misc.Unsafe@getUnsafe()}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AC36A8-CB86-76F2-BEA1-6FAAD8982EB4}"/>
              </a:ext>
            </a:extLst>
          </p:cNvPr>
          <p:cNvSpPr txBox="1"/>
          <p:nvPr/>
        </p:nvSpPr>
        <p:spPr>
          <a:xfrm>
            <a:off x="289073" y="597069"/>
            <a:ext cx="350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Java.io</a:t>
            </a:r>
            <a:r>
              <a:rPr lang="zh-CN" altLang="en-US" dirty="0"/>
              <a:t>包下的类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D55EA5-A55A-A76F-56D7-909CC0E0B950}"/>
              </a:ext>
            </a:extLst>
          </p:cNvPr>
          <p:cNvSpPr txBox="1"/>
          <p:nvPr/>
        </p:nvSpPr>
        <p:spPr>
          <a:xfrm>
            <a:off x="2258599" y="3885422"/>
            <a:ext cx="63161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${(new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('calc')).start()}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5EC5F1-16F3-2EAC-9048-5F9D02CEA627}"/>
              </a:ext>
            </a:extLst>
          </p:cNvPr>
          <p:cNvSpPr txBox="1"/>
          <p:nvPr/>
        </p:nvSpPr>
        <p:spPr>
          <a:xfrm>
            <a:off x="306559" y="4422335"/>
            <a:ext cx="297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带有权限语句的</a:t>
            </a:r>
            <a:r>
              <a:rPr lang="en-US" altLang="zh-CN" dirty="0"/>
              <a:t>payload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14ACB4-4BBF-261B-F427-96B2BA6E9232}"/>
              </a:ext>
            </a:extLst>
          </p:cNvPr>
          <p:cNvSpPr txBox="1"/>
          <p:nvPr/>
        </p:nvSpPr>
        <p:spPr>
          <a:xfrm>
            <a:off x="2228829" y="1555488"/>
            <a:ext cx="63161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%{new </a:t>
            </a:r>
            <a:r>
              <a:rPr lang="en-US" altLang="zh-CN" dirty="0" err="1"/>
              <a:t>java.io.DataInputStream</a:t>
            </a:r>
            <a:r>
              <a:rPr lang="en-US" altLang="zh-CN" dirty="0"/>
              <a:t>().</a:t>
            </a:r>
            <a:r>
              <a:rPr lang="en-US" altLang="zh-CN" dirty="0" err="1"/>
              <a:t>readLine</a:t>
            </a:r>
            <a:r>
              <a:rPr lang="en-US" altLang="zh-CN" dirty="0"/>
              <a:t>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3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D5233F-7390-2B1D-450A-F0137454EBCE}"/>
              </a:ext>
            </a:extLst>
          </p:cNvPr>
          <p:cNvSpPr txBox="1"/>
          <p:nvPr/>
        </p:nvSpPr>
        <p:spPr>
          <a:xfrm>
            <a:off x="19372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注入语句分析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8E2D1-825E-44AE-239B-C248173ECE0B}"/>
              </a:ext>
            </a:extLst>
          </p:cNvPr>
          <p:cNvSpPr txBox="1"/>
          <p:nvPr/>
        </p:nvSpPr>
        <p:spPr>
          <a:xfrm>
            <a:off x="1705893" y="576525"/>
            <a:ext cx="828092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%{#_memberAccess.allowStaticMethodAccess=true,</a:t>
            </a:r>
          </a:p>
          <a:p>
            <a:r>
              <a:rPr lang="en-US" altLang="zh-CN" dirty="0"/>
              <a:t>    #context["xwork.MethodAccessor.denyMethodExecution"]=false,</a:t>
            </a:r>
          </a:p>
          <a:p>
            <a:r>
              <a:rPr lang="en-US" altLang="zh-CN" dirty="0"/>
              <a:t>    @sun.misc.Unsafe@getUnsafe()}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61FFAE-99D3-E986-DB8E-88037F319DC0}"/>
              </a:ext>
            </a:extLst>
          </p:cNvPr>
          <p:cNvSpPr txBox="1"/>
          <p:nvPr/>
        </p:nvSpPr>
        <p:spPr>
          <a:xfrm>
            <a:off x="1705893" y="1681238"/>
            <a:ext cx="828092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%{#_memberAccess=a,</a:t>
            </a:r>
          </a:p>
          <a:p>
            <a:r>
              <a:rPr lang="en-US" altLang="zh-CN" dirty="0"/>
              <a:t>    #context[“a"]=a,</a:t>
            </a:r>
          </a:p>
          <a:p>
            <a:r>
              <a:rPr lang="en-US" altLang="zh-CN" dirty="0"/>
              <a:t>    @a@a()}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7E3F0-1C92-3DC6-899B-0CCBA33675E7}"/>
              </a:ext>
            </a:extLst>
          </p:cNvPr>
          <p:cNvSpPr txBox="1"/>
          <p:nvPr/>
        </p:nvSpPr>
        <p:spPr>
          <a:xfrm>
            <a:off x="1697422" y="3839888"/>
            <a:ext cx="8280920" cy="64633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%{#_memberAccess["allowStaticMethodAccess"]=true,</a:t>
            </a:r>
          </a:p>
          <a:p>
            <a:r>
              <a:rPr lang="en-US" altLang="zh-CN" dirty="0"/>
              <a:t>@sun.misc.Unsafe@getUnsafe()}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EB8719-4C48-90D0-5378-3EDAD4992AB0}"/>
              </a:ext>
            </a:extLst>
          </p:cNvPr>
          <p:cNvSpPr txBox="1"/>
          <p:nvPr/>
        </p:nvSpPr>
        <p:spPr>
          <a:xfrm>
            <a:off x="1697422" y="2785951"/>
            <a:ext cx="828092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%{#a=true,    </a:t>
            </a:r>
          </a:p>
          <a:p>
            <a:r>
              <a:rPr lang="en-US" altLang="zh-CN" dirty="0"/>
              <a:t>   #context["xwork.MethodAccessor.denyMethodExecution"]=false, </a:t>
            </a:r>
          </a:p>
          <a:p>
            <a:r>
              <a:rPr lang="en-US" altLang="zh-CN" dirty="0"/>
              <a:t>   @a@a()}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CF7480-F903-A072-CDCD-E1DFD4221FD3}"/>
              </a:ext>
            </a:extLst>
          </p:cNvPr>
          <p:cNvSpPr txBox="1"/>
          <p:nvPr/>
        </p:nvSpPr>
        <p:spPr>
          <a:xfrm>
            <a:off x="1697422" y="4661666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%{#_memberAccess["a"]=a, @a@a()}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F5778E-2728-EE64-09CD-08AB3A7D90BF}"/>
              </a:ext>
            </a:extLst>
          </p:cNvPr>
          <p:cNvSpPr txBox="1"/>
          <p:nvPr/>
        </p:nvSpPr>
        <p:spPr>
          <a:xfrm>
            <a:off x="10418861" y="8535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5C5065-C053-D3ED-4488-A4A432BF4593}"/>
              </a:ext>
            </a:extLst>
          </p:cNvPr>
          <p:cNvSpPr txBox="1"/>
          <p:nvPr/>
        </p:nvSpPr>
        <p:spPr>
          <a:xfrm>
            <a:off x="10418861" y="195823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AFCA1D-6957-E216-8D93-5EA6D3861791}"/>
              </a:ext>
            </a:extLst>
          </p:cNvPr>
          <p:cNvSpPr txBox="1"/>
          <p:nvPr/>
        </p:nvSpPr>
        <p:spPr>
          <a:xfrm>
            <a:off x="10394624" y="30596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7B1CE2-89B8-D755-3FCE-96A2085886FC}"/>
              </a:ext>
            </a:extLst>
          </p:cNvPr>
          <p:cNvSpPr txBox="1"/>
          <p:nvPr/>
        </p:nvSpPr>
        <p:spPr>
          <a:xfrm>
            <a:off x="10394624" y="39764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D088A7-5746-E304-1AE1-B49ADBAFA928}"/>
              </a:ext>
            </a:extLst>
          </p:cNvPr>
          <p:cNvSpPr txBox="1"/>
          <p:nvPr/>
        </p:nvSpPr>
        <p:spPr>
          <a:xfrm>
            <a:off x="10435492" y="60102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599E70-5DE0-5B5D-1A03-A62A17D94E19}"/>
              </a:ext>
            </a:extLst>
          </p:cNvPr>
          <p:cNvSpPr txBox="1"/>
          <p:nvPr/>
        </p:nvSpPr>
        <p:spPr>
          <a:xfrm>
            <a:off x="10394624" y="46312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294F13-BC2D-6DBB-4E56-062F0184C1D7}"/>
              </a:ext>
            </a:extLst>
          </p:cNvPr>
          <p:cNvSpPr txBox="1"/>
          <p:nvPr/>
        </p:nvSpPr>
        <p:spPr>
          <a:xfrm>
            <a:off x="1697422" y="5733256"/>
            <a:ext cx="8280920" cy="9233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dirty="0"/>
              <a:t>%{#a["a"]=a,    </a:t>
            </a:r>
          </a:p>
          <a:p>
            <a:r>
              <a:rPr lang="pt-BR" altLang="zh-CN" dirty="0"/>
              <a:t>#context["a"]=false,    </a:t>
            </a:r>
          </a:p>
          <a:p>
            <a:r>
              <a:rPr lang="pt-BR" altLang="zh-CN" dirty="0"/>
              <a:t>@a@a()}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9A9E0D-FA73-2F1F-8033-F77DFB39514F}"/>
              </a:ext>
            </a:extLst>
          </p:cNvPr>
          <p:cNvSpPr txBox="1"/>
          <p:nvPr/>
        </p:nvSpPr>
        <p:spPr>
          <a:xfrm>
            <a:off x="1686977" y="5169773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%{#a["a"]=a, @a@a()}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4AFE43-6AA4-916C-7F43-204A477A8605}"/>
              </a:ext>
            </a:extLst>
          </p:cNvPr>
          <p:cNvSpPr txBox="1"/>
          <p:nvPr/>
        </p:nvSpPr>
        <p:spPr>
          <a:xfrm>
            <a:off x="10403502" y="51529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50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D5233F-7390-2B1D-450A-F0137454EBCE}"/>
              </a:ext>
            </a:extLst>
          </p:cNvPr>
          <p:cNvSpPr txBox="1"/>
          <p:nvPr/>
        </p:nvSpPr>
        <p:spPr>
          <a:xfrm>
            <a:off x="19372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注入语句分析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8E2D1-825E-44AE-239B-C248173ECE0B}"/>
              </a:ext>
            </a:extLst>
          </p:cNvPr>
          <p:cNvSpPr txBox="1"/>
          <p:nvPr/>
        </p:nvSpPr>
        <p:spPr>
          <a:xfrm>
            <a:off x="1705893" y="576525"/>
            <a:ext cx="828092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%{#_memberAccess.excludeProperties=@java.util.Collections@EMPTY_SET,    @sun.misc.Unsafe@getUnsafe()}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61FFAE-99D3-E986-DB8E-88037F319DC0}"/>
              </a:ext>
            </a:extLst>
          </p:cNvPr>
          <p:cNvSpPr txBox="1"/>
          <p:nvPr/>
        </p:nvSpPr>
        <p:spPr>
          <a:xfrm>
            <a:off x="1678096" y="1358929"/>
            <a:ext cx="828092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%{#_memberAccess.a= @EMPTY_SET @java.util.Collections,    @sun.misc.Unsafe@getUnsafe()}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7E3F0-1C92-3DC6-899B-0CCBA33675E7}"/>
              </a:ext>
            </a:extLst>
          </p:cNvPr>
          <p:cNvSpPr txBox="1"/>
          <p:nvPr/>
        </p:nvSpPr>
        <p:spPr>
          <a:xfrm>
            <a:off x="1672584" y="2838235"/>
            <a:ext cx="8280920" cy="64633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%{#_memberAccess= @ognl.OgnlContext@DEFAULT_MEMBER_ACCESS,                   @sun.misc.Unsafe@getUnsafe()}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EB8719-4C48-90D0-5378-3EDAD4992AB0}"/>
              </a:ext>
            </a:extLst>
          </p:cNvPr>
          <p:cNvSpPr txBox="1"/>
          <p:nvPr/>
        </p:nvSpPr>
        <p:spPr>
          <a:xfrm>
            <a:off x="1678096" y="2133432"/>
            <a:ext cx="828092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%{#_memberAccess=@a@a,    @a@a()}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CF7480-F903-A072-CDCD-E1DFD4221FD3}"/>
              </a:ext>
            </a:extLst>
          </p:cNvPr>
          <p:cNvSpPr txBox="1"/>
          <p:nvPr/>
        </p:nvSpPr>
        <p:spPr>
          <a:xfrm>
            <a:off x="1662135" y="4218952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%{@DEFAULT_MEMBER_ACCESS@ognl.OgnlContext,     @a@a()}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F5778E-2728-EE64-09CD-08AB3A7D90BF}"/>
              </a:ext>
            </a:extLst>
          </p:cNvPr>
          <p:cNvSpPr txBox="1"/>
          <p:nvPr/>
        </p:nvSpPr>
        <p:spPr>
          <a:xfrm>
            <a:off x="10394624" y="7150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5C5065-C053-D3ED-4488-A4A432BF4593}"/>
              </a:ext>
            </a:extLst>
          </p:cNvPr>
          <p:cNvSpPr txBox="1"/>
          <p:nvPr/>
        </p:nvSpPr>
        <p:spPr>
          <a:xfrm>
            <a:off x="10403502" y="149199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AFCA1D-6957-E216-8D93-5EA6D3861791}"/>
              </a:ext>
            </a:extLst>
          </p:cNvPr>
          <p:cNvSpPr txBox="1"/>
          <p:nvPr/>
        </p:nvSpPr>
        <p:spPr>
          <a:xfrm>
            <a:off x="10387579" y="210329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7B1CE2-89B8-D755-3FCE-96A2085886FC}"/>
              </a:ext>
            </a:extLst>
          </p:cNvPr>
          <p:cNvSpPr txBox="1"/>
          <p:nvPr/>
        </p:nvSpPr>
        <p:spPr>
          <a:xfrm>
            <a:off x="10394624" y="29448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D088A7-5746-E304-1AE1-B49ADBAFA928}"/>
              </a:ext>
            </a:extLst>
          </p:cNvPr>
          <p:cNvSpPr txBox="1"/>
          <p:nvPr/>
        </p:nvSpPr>
        <p:spPr>
          <a:xfrm>
            <a:off x="10379124" y="53841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599E70-5DE0-5B5D-1A03-A62A17D94E19}"/>
              </a:ext>
            </a:extLst>
          </p:cNvPr>
          <p:cNvSpPr txBox="1"/>
          <p:nvPr/>
        </p:nvSpPr>
        <p:spPr>
          <a:xfrm>
            <a:off x="10405898" y="36625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294F13-BC2D-6DBB-4E56-062F0184C1D7}"/>
              </a:ext>
            </a:extLst>
          </p:cNvPr>
          <p:cNvSpPr txBox="1"/>
          <p:nvPr/>
        </p:nvSpPr>
        <p:spPr>
          <a:xfrm>
            <a:off x="1672584" y="5276844"/>
            <a:ext cx="8280920" cy="64633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dirty="0"/>
              <a:t>%{#a=@ognl.OgnlContext@DEFAULT_MEMBER_ACCESS,    @sun.misc.Unsafe@getUnsafe()}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CDD90-B244-FDEC-C828-C30E65CD8B68}"/>
              </a:ext>
            </a:extLst>
          </p:cNvPr>
          <p:cNvSpPr txBox="1"/>
          <p:nvPr/>
        </p:nvSpPr>
        <p:spPr>
          <a:xfrm>
            <a:off x="1657786" y="3688964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%{@ognl.OgnlContext@DEFAULT_MEMBER_ACCESS,     @a@a()}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395EB4-6749-E09E-7FD9-8C57FFFCB450}"/>
              </a:ext>
            </a:extLst>
          </p:cNvPr>
          <p:cNvSpPr txBox="1"/>
          <p:nvPr/>
        </p:nvSpPr>
        <p:spPr>
          <a:xfrm>
            <a:off x="1672584" y="4738475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%{@ognl.OgnlContext}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6C92B1-7D12-CAA3-F429-205C51144DB6}"/>
              </a:ext>
            </a:extLst>
          </p:cNvPr>
          <p:cNvSpPr txBox="1"/>
          <p:nvPr/>
        </p:nvSpPr>
        <p:spPr>
          <a:xfrm>
            <a:off x="10394624" y="47210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6966BC-87C6-732D-39F2-3F8F367F4B2F}"/>
              </a:ext>
            </a:extLst>
          </p:cNvPr>
          <p:cNvSpPr txBox="1"/>
          <p:nvPr/>
        </p:nvSpPr>
        <p:spPr>
          <a:xfrm>
            <a:off x="10394624" y="42204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0DB729-2677-0453-05E6-2DDF3FAD999A}"/>
              </a:ext>
            </a:extLst>
          </p:cNvPr>
          <p:cNvSpPr txBox="1"/>
          <p:nvPr/>
        </p:nvSpPr>
        <p:spPr>
          <a:xfrm>
            <a:off x="1657786" y="6073366"/>
            <a:ext cx="8280920" cy="64633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dirty="0"/>
              <a:t>%{#_memberAccess=@ognl.OgnlContext</a:t>
            </a:r>
          </a:p>
          <a:p>
            <a:r>
              <a:rPr lang="pt-BR" altLang="zh-CN" dirty="0"/>
              <a:t>@sun.misc.Unsafe@getUnsafe()}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EABF2D-AA81-D3E4-2DB0-71622F8D3C15}"/>
              </a:ext>
            </a:extLst>
          </p:cNvPr>
          <p:cNvSpPr txBox="1"/>
          <p:nvPr/>
        </p:nvSpPr>
        <p:spPr>
          <a:xfrm>
            <a:off x="10387579" y="62541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45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D5233F-7390-2B1D-450A-F0137454EBCE}"/>
              </a:ext>
            </a:extLst>
          </p:cNvPr>
          <p:cNvSpPr txBox="1"/>
          <p:nvPr/>
        </p:nvSpPr>
        <p:spPr>
          <a:xfrm>
            <a:off x="19372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注入语句分析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EB8719-4C48-90D0-5378-3EDAD4992AB0}"/>
              </a:ext>
            </a:extLst>
          </p:cNvPr>
          <p:cNvSpPr txBox="1"/>
          <p:nvPr/>
        </p:nvSpPr>
        <p:spPr>
          <a:xfrm>
            <a:off x="1633885" y="717815"/>
            <a:ext cx="828092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%{@java.lang.ClassLoader@loadClass()}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F5778E-2728-EE64-09CD-08AB3A7D90BF}"/>
              </a:ext>
            </a:extLst>
          </p:cNvPr>
          <p:cNvSpPr txBox="1"/>
          <p:nvPr/>
        </p:nvSpPr>
        <p:spPr>
          <a:xfrm>
            <a:off x="10394624" y="7150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5C5065-C053-D3ED-4488-A4A432BF4593}"/>
              </a:ext>
            </a:extLst>
          </p:cNvPr>
          <p:cNvSpPr txBox="1"/>
          <p:nvPr/>
        </p:nvSpPr>
        <p:spPr>
          <a:xfrm>
            <a:off x="10378701" y="12156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AFCA1D-6957-E216-8D93-5EA6D3861791}"/>
              </a:ext>
            </a:extLst>
          </p:cNvPr>
          <p:cNvSpPr txBox="1"/>
          <p:nvPr/>
        </p:nvSpPr>
        <p:spPr>
          <a:xfrm>
            <a:off x="10396880" y="185395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7B1CE2-89B8-D755-3FCE-96A2085886FC}"/>
              </a:ext>
            </a:extLst>
          </p:cNvPr>
          <p:cNvSpPr txBox="1"/>
          <p:nvPr/>
        </p:nvSpPr>
        <p:spPr>
          <a:xfrm>
            <a:off x="10394624" y="2385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D088A7-5746-E304-1AE1-B49ADBAFA928}"/>
              </a:ext>
            </a:extLst>
          </p:cNvPr>
          <p:cNvSpPr txBox="1"/>
          <p:nvPr/>
        </p:nvSpPr>
        <p:spPr>
          <a:xfrm>
            <a:off x="10274845" y="29866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599E70-5DE0-5B5D-1A03-A62A17D94E19}"/>
              </a:ext>
            </a:extLst>
          </p:cNvPr>
          <p:cNvSpPr txBox="1"/>
          <p:nvPr/>
        </p:nvSpPr>
        <p:spPr>
          <a:xfrm>
            <a:off x="10362355" y="36691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6C92B1-7D12-CAA3-F429-205C51144DB6}"/>
              </a:ext>
            </a:extLst>
          </p:cNvPr>
          <p:cNvSpPr txBox="1"/>
          <p:nvPr/>
        </p:nvSpPr>
        <p:spPr>
          <a:xfrm>
            <a:off x="10362355" y="468010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6966BC-87C6-732D-39F2-3F8F367F4B2F}"/>
              </a:ext>
            </a:extLst>
          </p:cNvPr>
          <p:cNvSpPr txBox="1"/>
          <p:nvPr/>
        </p:nvSpPr>
        <p:spPr>
          <a:xfrm>
            <a:off x="10362355" y="42041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EABF2D-AA81-D3E4-2DB0-71622F8D3C15}"/>
              </a:ext>
            </a:extLst>
          </p:cNvPr>
          <p:cNvSpPr txBox="1"/>
          <p:nvPr/>
        </p:nvSpPr>
        <p:spPr>
          <a:xfrm>
            <a:off x="10277241" y="61261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0343BD-E35A-8698-A1FE-A5A944CE30D6}"/>
              </a:ext>
            </a:extLst>
          </p:cNvPr>
          <p:cNvSpPr txBox="1"/>
          <p:nvPr/>
        </p:nvSpPr>
        <p:spPr>
          <a:xfrm>
            <a:off x="1633885" y="1288220"/>
            <a:ext cx="828092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%{@loadClass()@java.lang.ClassLoader}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9ADC92-2225-265F-D17E-F7289889A044}"/>
              </a:ext>
            </a:extLst>
          </p:cNvPr>
          <p:cNvSpPr txBox="1"/>
          <p:nvPr/>
        </p:nvSpPr>
        <p:spPr>
          <a:xfrm>
            <a:off x="1638642" y="1876622"/>
            <a:ext cx="828092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%{@java.lang.ClassLoader@a()}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926C34-E169-FD36-68D8-E3E5927B34C3}"/>
              </a:ext>
            </a:extLst>
          </p:cNvPr>
          <p:cNvSpPr txBox="1"/>
          <p:nvPr/>
        </p:nvSpPr>
        <p:spPr>
          <a:xfrm>
            <a:off x="1633885" y="2431626"/>
            <a:ext cx="828092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%{@a()@java.lang.ClassLoader}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27FCD4-BA45-2025-175E-9F240B7D6F53}"/>
              </a:ext>
            </a:extLst>
          </p:cNvPr>
          <p:cNvSpPr txBox="1"/>
          <p:nvPr/>
        </p:nvSpPr>
        <p:spPr>
          <a:xfrm>
            <a:off x="1627383" y="2969887"/>
            <a:ext cx="828092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%{@ClassLoader@loadClass()}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10690D-2C82-D471-D604-5F5295B23225}"/>
              </a:ext>
            </a:extLst>
          </p:cNvPr>
          <p:cNvSpPr txBox="1"/>
          <p:nvPr/>
        </p:nvSpPr>
        <p:spPr>
          <a:xfrm>
            <a:off x="1633885" y="3687711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/>
              <a:t>%{@java.lang.ProcessBuilder@command(List&lt;String&gt; command)}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30EF5-4755-1BE9-B252-14E4DA2FBA93}"/>
              </a:ext>
            </a:extLst>
          </p:cNvPr>
          <p:cNvSpPr txBox="1"/>
          <p:nvPr/>
        </p:nvSpPr>
        <p:spPr>
          <a:xfrm>
            <a:off x="1633885" y="4204126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/>
              <a:t>%{@a()@java.lang.ProcessBuilder}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4F648B-1227-94BD-7E20-03FE404793ED}"/>
              </a:ext>
            </a:extLst>
          </p:cNvPr>
          <p:cNvSpPr txBox="1"/>
          <p:nvPr/>
        </p:nvSpPr>
        <p:spPr>
          <a:xfrm>
            <a:off x="1633885" y="4694892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/>
              <a:t>%{@ProcessBuilder@a()}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B7F7C3-947C-64E1-54A9-46C7A41FB176}"/>
              </a:ext>
            </a:extLst>
          </p:cNvPr>
          <p:cNvSpPr txBox="1"/>
          <p:nvPr/>
        </p:nvSpPr>
        <p:spPr>
          <a:xfrm>
            <a:off x="1642184" y="5165599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/>
              <a:t>%{@ProcessBuilder@a}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C1FF3E-8C81-570A-EFBE-02B7DB7E22F2}"/>
              </a:ext>
            </a:extLst>
          </p:cNvPr>
          <p:cNvSpPr txBox="1"/>
          <p:nvPr/>
        </p:nvSpPr>
        <p:spPr>
          <a:xfrm>
            <a:off x="1633885" y="5652627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/>
              <a:t>%{@a@ProcessBuilder}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A13DC3-0943-2A96-D286-0D6E050DF368}"/>
              </a:ext>
            </a:extLst>
          </p:cNvPr>
          <p:cNvSpPr txBox="1"/>
          <p:nvPr/>
        </p:nvSpPr>
        <p:spPr>
          <a:xfrm>
            <a:off x="1638642" y="6139655"/>
            <a:ext cx="8280920" cy="36933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/>
              <a:t>%{@a()@ProcessBuilder}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48D34E-EBF4-6CF6-0F65-50F83632F9B8}"/>
              </a:ext>
            </a:extLst>
          </p:cNvPr>
          <p:cNvSpPr txBox="1"/>
          <p:nvPr/>
        </p:nvSpPr>
        <p:spPr>
          <a:xfrm>
            <a:off x="10362355" y="51231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C974BBE-1CE6-B4D5-18D6-FEA651270A09}"/>
              </a:ext>
            </a:extLst>
          </p:cNvPr>
          <p:cNvSpPr txBox="1"/>
          <p:nvPr/>
        </p:nvSpPr>
        <p:spPr>
          <a:xfrm>
            <a:off x="10362355" y="56399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92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</Words>
  <Application>Microsoft Office PowerPoint</Application>
  <PresentationFormat>自定义</PresentationFormat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Cambria Math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2023-04-08T11:02:48Z</dcterms:modified>
</cp:coreProperties>
</file>