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0" r:id="rId2"/>
    <p:sldId id="1101" r:id="rId3"/>
    <p:sldId id="1102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79" d="100"/>
          <a:sy n="79" d="100"/>
        </p:scale>
        <p:origin x="91" y="226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2023/2/4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92220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单独存在构成注入的语句片段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1D9184-A9E1-023D-2D4A-AA90D9BABCEB}"/>
              </a:ext>
            </a:extLst>
          </p:cNvPr>
          <p:cNvSpPr txBox="1"/>
          <p:nvPr/>
        </p:nvSpPr>
        <p:spPr>
          <a:xfrm>
            <a:off x="769789" y="5697318"/>
            <a:ext cx="871296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('#_</a:t>
            </a:r>
            <a:r>
              <a:rPr lang="en-US" altLang="zh-CN" b="0" dirty="0" err="1">
                <a:ea typeface="Cambria Math" panose="02040503050406030204" pitchFamily="18" charset="0"/>
              </a:rPr>
              <a:t>memberAccess.excludeProperties</a:t>
            </a:r>
            <a:r>
              <a:rPr lang="en-US" altLang="zh-CN" b="0" dirty="0">
                <a:ea typeface="Cambria Math" panose="02040503050406030204" pitchFamily="18" charset="0"/>
              </a:rPr>
              <a:t>=@java.util.Collections@EMPTY_SET')(a)(b)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533C9B-D484-1653-E724-C31A874D20D0}"/>
              </a:ext>
            </a:extLst>
          </p:cNvPr>
          <p:cNvSpPr txBox="1"/>
          <p:nvPr/>
        </p:nvSpPr>
        <p:spPr>
          <a:xfrm>
            <a:off x="749076" y="2260070"/>
            <a:ext cx="5719796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{(#glassy='a').(#_memberAccess=@b@c)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378676-3DA6-2267-6C52-94762A2DA64A}"/>
              </a:ext>
            </a:extLst>
          </p:cNvPr>
          <p:cNvSpPr txBox="1"/>
          <p:nvPr/>
        </p:nvSpPr>
        <p:spPr>
          <a:xfrm>
            <a:off x="769789" y="1513061"/>
            <a:ext cx="5688632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 err="1">
                <a:ea typeface="Cambria Math" panose="02040503050406030204" pitchFamily="18" charset="0"/>
              </a:rPr>
              <a:t>java.lang.ProcessBuilder</a:t>
            </a:r>
            <a:r>
              <a:rPr lang="en-US" altLang="zh-CN" b="0" dirty="0"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DFECBE-D0BF-9BCB-E7B4-462C69011DCD}"/>
              </a:ext>
            </a:extLst>
          </p:cNvPr>
          <p:cNvSpPr txBox="1"/>
          <p:nvPr/>
        </p:nvSpPr>
        <p:spPr>
          <a:xfrm>
            <a:off x="769789" y="808218"/>
            <a:ext cx="1944216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 err="1">
                <a:ea typeface="Cambria Math" panose="02040503050406030204" pitchFamily="18" charset="0"/>
              </a:rPr>
              <a:t>test.action</a:t>
            </a:r>
            <a:endParaRPr lang="en-US" altLang="zh-CN" b="0" dirty="0">
              <a:ea typeface="Cambria Math" panose="020405030504060302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F3AB21-E09C-2E85-7134-38C0A4F74733}"/>
              </a:ext>
            </a:extLst>
          </p:cNvPr>
          <p:cNvSpPr txBox="1"/>
          <p:nvPr/>
        </p:nvSpPr>
        <p:spPr>
          <a:xfrm>
            <a:off x="738625" y="3929578"/>
            <a:ext cx="5730247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#m.set(#_memberAccess,true)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8E062B-B2C4-2702-AADD-C838137CE4B6}"/>
              </a:ext>
            </a:extLst>
          </p:cNvPr>
          <p:cNvSpPr txBox="1"/>
          <p:nvPr/>
        </p:nvSpPr>
        <p:spPr>
          <a:xfrm>
            <a:off x="769789" y="3094824"/>
            <a:ext cx="5719796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#m=#_memberAccess.getClass()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74531F-240D-96CC-F819-68B65E76DBE4}"/>
              </a:ext>
            </a:extLst>
          </p:cNvPr>
          <p:cNvSpPr txBox="1"/>
          <p:nvPr/>
        </p:nvSpPr>
        <p:spPr>
          <a:xfrm>
            <a:off x="748981" y="4838991"/>
            <a:ext cx="5730247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#f=#context.get(a),#f.getWriter()</a:t>
            </a:r>
          </a:p>
        </p:txBody>
      </p:sp>
    </p:spTree>
    <p:extLst>
      <p:ext uri="{BB962C8B-B14F-4D97-AF65-F5344CB8AC3E}">
        <p14:creationId xmlns:p14="http://schemas.microsoft.com/office/powerpoint/2010/main" val="35145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1AD958-00F1-B240-DACA-AD5D02A87C57}"/>
              </a:ext>
            </a:extLst>
          </p:cNvPr>
          <p:cNvSpPr txBox="1"/>
          <p:nvPr/>
        </p:nvSpPr>
        <p:spPr>
          <a:xfrm>
            <a:off x="137018" y="170885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拼接构成注入的语句片段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6874BD-7DB6-9C3E-6FEC-B228523C3ECC}"/>
              </a:ext>
            </a:extLst>
          </p:cNvPr>
          <p:cNvSpPr txBox="1"/>
          <p:nvPr/>
        </p:nvSpPr>
        <p:spPr>
          <a:xfrm>
            <a:off x="5998609" y="1232461"/>
            <a:ext cx="1944216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b="0" dirty="0" err="1">
                <a:ea typeface="Cambria Math" panose="02040503050406030204" pitchFamily="18" charset="0"/>
              </a:rPr>
              <a:t>java.io.File</a:t>
            </a:r>
            <a:endParaRPr lang="en-US" altLang="zh-CN" b="0" dirty="0">
              <a:ea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045479-B4C9-0F10-1317-B3DFFA4A8E98}"/>
              </a:ext>
            </a:extLst>
          </p:cNvPr>
          <p:cNvSpPr txBox="1"/>
          <p:nvPr/>
        </p:nvSpPr>
        <p:spPr>
          <a:xfrm>
            <a:off x="5997048" y="1913887"/>
            <a:ext cx="4176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b="0" dirty="0" err="1">
                <a:ea typeface="Cambria Math" panose="02040503050406030204" pitchFamily="18" charset="0"/>
              </a:rPr>
              <a:t>javax.script.ScriptEngineManager</a:t>
            </a:r>
            <a:endParaRPr lang="en-US" altLang="zh-CN" b="0" dirty="0">
              <a:ea typeface="Cambria Math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055E3-2BC9-69EF-ADFF-FD271BCA4C0A}"/>
              </a:ext>
            </a:extLst>
          </p:cNvPr>
          <p:cNvSpPr txBox="1"/>
          <p:nvPr/>
        </p:nvSpPr>
        <p:spPr>
          <a:xfrm>
            <a:off x="5997047" y="2691860"/>
            <a:ext cx="5285910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b="0" dirty="0" err="1">
                <a:ea typeface="Cambria Math" panose="02040503050406030204" pitchFamily="18" charset="0"/>
              </a:rPr>
              <a:t>java.lang.Runtime</a:t>
            </a:r>
            <a:r>
              <a:rPr lang="en-US" altLang="zh-CN" b="0" dirty="0">
                <a:ea typeface="Cambria Math" panose="02040503050406030204" pitchFamily="18" charset="0"/>
              </a:rPr>
              <a:t> (</a:t>
            </a:r>
            <a:r>
              <a:rPr lang="zh-CN" altLang="en-US" b="0" dirty="0">
                <a:ea typeface="Cambria Math" panose="02040503050406030204" pitchFamily="18" charset="0"/>
              </a:rPr>
              <a:t>后一般连接</a:t>
            </a:r>
            <a:r>
              <a:rPr lang="en-US" altLang="zh-CN" b="0" dirty="0" err="1">
                <a:ea typeface="Cambria Math" panose="02040503050406030204" pitchFamily="18" charset="0"/>
              </a:rPr>
              <a:t>getRuntime</a:t>
            </a:r>
            <a:r>
              <a:rPr lang="en-US" altLang="zh-CN" b="0" dirty="0">
                <a:ea typeface="Cambria Math" panose="02040503050406030204" pitchFamily="18" charset="0"/>
              </a:rPr>
              <a:t>())</a:t>
            </a: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E30E26A0-1C6C-7ADD-2C2B-7C455731AB3B}"/>
              </a:ext>
            </a:extLst>
          </p:cNvPr>
          <p:cNvSpPr/>
          <p:nvPr/>
        </p:nvSpPr>
        <p:spPr bwMode="auto">
          <a:xfrm>
            <a:off x="4226173" y="1601793"/>
            <a:ext cx="1080120" cy="105512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1D4DC-C97F-B441-148A-F9B56912155F}"/>
              </a:ext>
            </a:extLst>
          </p:cNvPr>
          <p:cNvSpPr txBox="1"/>
          <p:nvPr/>
        </p:nvSpPr>
        <p:spPr>
          <a:xfrm>
            <a:off x="2428501" y="1232461"/>
            <a:ext cx="1080120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06A3DE-D3A0-F0CD-2D70-A19418325EC3}"/>
              </a:ext>
            </a:extLst>
          </p:cNvPr>
          <p:cNvSpPr txBox="1"/>
          <p:nvPr/>
        </p:nvSpPr>
        <p:spPr>
          <a:xfrm>
            <a:off x="2413119" y="2688827"/>
            <a:ext cx="1080120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733BDB-2D7E-203D-B7C1-9F901726A8C7}"/>
              </a:ext>
            </a:extLst>
          </p:cNvPr>
          <p:cNvSpPr txBox="1"/>
          <p:nvPr/>
        </p:nvSpPr>
        <p:spPr>
          <a:xfrm>
            <a:off x="2413119" y="1915707"/>
            <a:ext cx="1080120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</a:t>
            </a:r>
            <a:r>
              <a:rPr lang="zh-CN" altLang="en-US" b="0" dirty="0">
                <a:ea typeface="Cambria Math" panose="02040503050406030204" pitchFamily="18" charset="0"/>
              </a:rPr>
              <a:t> </a:t>
            </a:r>
            <a:r>
              <a:rPr lang="en-US" altLang="zh-CN" b="0" dirty="0">
                <a:ea typeface="Cambria Math" panose="02040503050406030204" pitchFamily="18" charset="0"/>
              </a:rPr>
              <a:t>new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3634A6-50A3-CB32-8BE9-DA6FE35ADF12}"/>
              </a:ext>
            </a:extLst>
          </p:cNvPr>
          <p:cNvSpPr txBox="1"/>
          <p:nvPr/>
        </p:nvSpPr>
        <p:spPr>
          <a:xfrm>
            <a:off x="193725" y="3799842"/>
            <a:ext cx="344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有疑问的注入语句片段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473F8F-6FAC-5472-5EDC-E9051DC572CD}"/>
              </a:ext>
            </a:extLst>
          </p:cNvPr>
          <p:cNvSpPr txBox="1"/>
          <p:nvPr/>
        </p:nvSpPr>
        <p:spPr>
          <a:xfrm>
            <a:off x="625773" y="4501239"/>
            <a:ext cx="979308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name=%{(%23_memberAccess%3d%40ognl.OgnlContext%40DEFAULT_MEMBER_ACCESS)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715CBF-EAEB-44C0-0932-F6127B06FE91}"/>
              </a:ext>
            </a:extLst>
          </p:cNvPr>
          <p:cNvSpPr txBox="1"/>
          <p:nvPr/>
        </p:nvSpPr>
        <p:spPr>
          <a:xfrm>
            <a:off x="610397" y="5772939"/>
            <a:ext cx="9808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name=%{(#_memberAccess=@ognl.OgnlContext@DEFAULT_MEMBER_ACCESS)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E7E0FEB-10E4-915F-ECF6-E785DF37E06D}"/>
              </a:ext>
            </a:extLst>
          </p:cNvPr>
          <p:cNvSpPr/>
          <p:nvPr/>
        </p:nvSpPr>
        <p:spPr bwMode="auto">
          <a:xfrm>
            <a:off x="4448519" y="5003605"/>
            <a:ext cx="432048" cy="6147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DA42CC-5185-54AE-9E71-BFE99CB04C38}"/>
              </a:ext>
            </a:extLst>
          </p:cNvPr>
          <p:cNvSpPr txBox="1"/>
          <p:nvPr/>
        </p:nvSpPr>
        <p:spPr>
          <a:xfrm>
            <a:off x="5162277" y="514163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解码前是注入，解码后不是注入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6203AB-40DC-197B-BB54-876D83DCD059}"/>
              </a:ext>
            </a:extLst>
          </p:cNvPr>
          <p:cNvSpPr txBox="1"/>
          <p:nvPr/>
        </p:nvSpPr>
        <p:spPr>
          <a:xfrm>
            <a:off x="10418861" y="45012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4D854C-767D-E70D-B72D-34CC497F1639}"/>
              </a:ext>
            </a:extLst>
          </p:cNvPr>
          <p:cNvSpPr txBox="1"/>
          <p:nvPr/>
        </p:nvSpPr>
        <p:spPr>
          <a:xfrm>
            <a:off x="10418861" y="57729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4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D66313-61CA-14A1-7F13-C29EDC6449BE}"/>
              </a:ext>
            </a:extLst>
          </p:cNvPr>
          <p:cNvSpPr txBox="1"/>
          <p:nvPr/>
        </p:nvSpPr>
        <p:spPr>
          <a:xfrm>
            <a:off x="172242" y="188640"/>
            <a:ext cx="239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注入语句片段分析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594221-9F54-7E30-320D-B48B0CB9AA9E}"/>
              </a:ext>
            </a:extLst>
          </p:cNvPr>
          <p:cNvSpPr txBox="1"/>
          <p:nvPr/>
        </p:nvSpPr>
        <p:spPr>
          <a:xfrm>
            <a:off x="553765" y="1312199"/>
            <a:ext cx="865379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(new $%&amp;!!$% </a:t>
            </a:r>
            <a:r>
              <a:rPr lang="en-US" altLang="zh-CN" b="0" dirty="0" err="1">
                <a:solidFill>
                  <a:srgbClr val="FF0000"/>
                </a:solidFill>
                <a:ea typeface="Cambria Math" panose="02040503050406030204" pitchFamily="18" charset="0"/>
              </a:rPr>
              <a:t>java.lang.Runtime</a:t>
            </a:r>
            <a:r>
              <a:rPr lang="en-US" altLang="zh-CN" b="0" dirty="0" err="1">
                <a:ea typeface="Cambria Math" panose="02040503050406030204" pitchFamily="18" charset="0"/>
              </a:rPr>
              <a:t>@getRuntime</a:t>
            </a:r>
            <a:r>
              <a:rPr lang="en-US" altLang="zh-CN" b="0" dirty="0">
                <a:ea typeface="Cambria Math" panose="02040503050406030204" pitchFamily="18" charset="0"/>
              </a:rPr>
              <a:t>().exec("open -a Calculator"))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DD180-DF09-C136-FB43-55BE99446AED}"/>
              </a:ext>
            </a:extLst>
          </p:cNvPr>
          <p:cNvSpPr txBox="1"/>
          <p:nvPr/>
        </p:nvSpPr>
        <p:spPr>
          <a:xfrm>
            <a:off x="553765" y="725700"/>
            <a:ext cx="865379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(new </a:t>
            </a:r>
            <a:r>
              <a:rPr lang="en-US" altLang="zh-CN" b="0" dirty="0" err="1">
                <a:solidFill>
                  <a:srgbClr val="FF0000"/>
                </a:solidFill>
                <a:ea typeface="Cambria Math" panose="02040503050406030204" pitchFamily="18" charset="0"/>
              </a:rPr>
              <a:t>java.lang.Runtime</a:t>
            </a:r>
            <a:r>
              <a:rPr lang="en-US" altLang="zh-CN" b="0" dirty="0" err="1">
                <a:ea typeface="Cambria Math" panose="02040503050406030204" pitchFamily="18" charset="0"/>
              </a:rPr>
              <a:t>@getRuntime</a:t>
            </a:r>
            <a:r>
              <a:rPr lang="en-US" altLang="zh-CN" b="0" dirty="0">
                <a:ea typeface="Cambria Math" panose="02040503050406030204" pitchFamily="18" charset="0"/>
              </a:rPr>
              <a:t>().exec("open -a Calculator"))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08D11D-1CD3-0DAB-EAD4-174E02829154}"/>
              </a:ext>
            </a:extLst>
          </p:cNvPr>
          <p:cNvSpPr txBox="1"/>
          <p:nvPr/>
        </p:nvSpPr>
        <p:spPr>
          <a:xfrm>
            <a:off x="552320" y="2497424"/>
            <a:ext cx="865379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(new </a:t>
            </a:r>
            <a:r>
              <a:rPr lang="en-US" altLang="zh-CN" b="0" dirty="0" err="1">
                <a:solidFill>
                  <a:srgbClr val="FF0000"/>
                </a:solidFill>
                <a:ea typeface="Cambria Math" panose="02040503050406030204" pitchFamily="18" charset="0"/>
              </a:rPr>
              <a:t>java.lang</a:t>
            </a:r>
            <a:r>
              <a:rPr lang="en-US" altLang="zh-CN" b="0" dirty="0">
                <a:ea typeface="Cambria Math" panose="02040503050406030204" pitchFamily="18" charset="0"/>
              </a:rPr>
              <a:t>. $%&amp;!!$% </a:t>
            </a:r>
            <a:r>
              <a:rPr lang="en-US" altLang="zh-CN" b="0" dirty="0" err="1">
                <a:solidFill>
                  <a:srgbClr val="FF0000"/>
                </a:solidFill>
                <a:ea typeface="Cambria Math" panose="02040503050406030204" pitchFamily="18" charset="0"/>
              </a:rPr>
              <a:t>Runtime</a:t>
            </a:r>
            <a:r>
              <a:rPr lang="en-US" altLang="zh-CN" b="0" dirty="0" err="1">
                <a:ea typeface="Cambria Math" panose="02040503050406030204" pitchFamily="18" charset="0"/>
              </a:rPr>
              <a:t>@getRuntime</a:t>
            </a:r>
            <a:r>
              <a:rPr lang="en-US" altLang="zh-CN" b="0" dirty="0">
                <a:ea typeface="Cambria Math" panose="02040503050406030204" pitchFamily="18" charset="0"/>
              </a:rPr>
              <a:t>().exec("open -a Calculator"))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F8647-D1CB-9768-81EC-7C846F5E2743}"/>
              </a:ext>
            </a:extLst>
          </p:cNvPr>
          <p:cNvSpPr txBox="1"/>
          <p:nvPr/>
        </p:nvSpPr>
        <p:spPr>
          <a:xfrm>
            <a:off x="552320" y="1898698"/>
            <a:ext cx="865379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(new </a:t>
            </a:r>
            <a:r>
              <a:rPr lang="en-US" altLang="zh-CN" b="0" dirty="0" err="1">
                <a:solidFill>
                  <a:srgbClr val="FF0000"/>
                </a:solidFill>
                <a:ea typeface="Cambria Math" panose="02040503050406030204" pitchFamily="18" charset="0"/>
              </a:rPr>
              <a:t>java.lang.Runtime</a:t>
            </a:r>
            <a:r>
              <a:rPr lang="en-US" altLang="zh-CN" b="0" dirty="0" err="1">
                <a:ea typeface="Cambria Math" panose="02040503050406030204" pitchFamily="18" charset="0"/>
              </a:rPr>
              <a:t>@getRuntime</a:t>
            </a:r>
            <a:r>
              <a:rPr lang="en-US" altLang="zh-CN" b="0" dirty="0">
                <a:ea typeface="Cambria Math" panose="02040503050406030204" pitchFamily="18" charset="0"/>
              </a:rPr>
              <a:t>(). $%&amp;!!$% exec("open -a Calculator"))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79DB3B-71AB-B32C-5DBE-0911C5F25546}"/>
              </a:ext>
            </a:extLst>
          </p:cNvPr>
          <p:cNvSpPr txBox="1"/>
          <p:nvPr/>
        </p:nvSpPr>
        <p:spPr>
          <a:xfrm>
            <a:off x="9410749" y="24974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B24270-EC89-8E7C-834E-47732FAC19C8}"/>
              </a:ext>
            </a:extLst>
          </p:cNvPr>
          <p:cNvSpPr txBox="1"/>
          <p:nvPr/>
        </p:nvSpPr>
        <p:spPr>
          <a:xfrm>
            <a:off x="9410749" y="7257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57B3E1-0EC3-9A9E-3D29-08BA68F4E279}"/>
              </a:ext>
            </a:extLst>
          </p:cNvPr>
          <p:cNvSpPr txBox="1"/>
          <p:nvPr/>
        </p:nvSpPr>
        <p:spPr>
          <a:xfrm>
            <a:off x="9410749" y="13121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C36142-5E0D-0AA8-408A-1A63FFD346BD}"/>
              </a:ext>
            </a:extLst>
          </p:cNvPr>
          <p:cNvSpPr txBox="1"/>
          <p:nvPr/>
        </p:nvSpPr>
        <p:spPr>
          <a:xfrm>
            <a:off x="9410749" y="19109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2B0016-163E-3152-371A-5056A74A6936}"/>
              </a:ext>
            </a:extLst>
          </p:cNvPr>
          <p:cNvSpPr txBox="1"/>
          <p:nvPr/>
        </p:nvSpPr>
        <p:spPr>
          <a:xfrm>
            <a:off x="551108" y="5569338"/>
            <a:ext cx="9722526" cy="646331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(#@org.apache.commons.beanutils.BeanMap@\{\}).(setBean(''),</a:t>
            </a:r>
            <a:r>
              <a:rPr lang="en-US" altLang="zh-CN" b="0" dirty="0">
                <a:solidFill>
                  <a:srgbClr val="FF0000"/>
                </a:solidFill>
                <a:ea typeface="Cambria Math" panose="02040503050406030204" pitchFamily="18" charset="0"/>
              </a:rPr>
              <a:t>get(class).forName(javax.script.ScriptEngineManager)</a:t>
            </a:r>
            <a:r>
              <a:rPr lang="en-US" altLang="zh-CN" b="0" dirty="0">
                <a:ea typeface="Cambria Math" panose="02040503050406030204" pitchFamily="18" charset="0"/>
              </a:rPr>
              <a:t>.newInstance().getEngineByName('js').eval('7*7'))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B9EB9A-DA2C-4104-A4E4-FBF12F1F23CB}"/>
              </a:ext>
            </a:extLst>
          </p:cNvPr>
          <p:cNvSpPr txBox="1"/>
          <p:nvPr/>
        </p:nvSpPr>
        <p:spPr>
          <a:xfrm>
            <a:off x="558250" y="4577744"/>
            <a:ext cx="9722526" cy="646331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(#@org.apache.commons.beanutils.BeanMap@\{\}).(setBean(''),</a:t>
            </a:r>
            <a:r>
              <a:rPr lang="en-US" altLang="zh-CN" b="0" dirty="0">
                <a:solidFill>
                  <a:srgbClr val="FF0000"/>
                </a:solidFill>
                <a:ea typeface="Cambria Math" panose="02040503050406030204" pitchFamily="18" charset="0"/>
              </a:rPr>
              <a:t>get('cla'+'ss').forName('javax'+'.script.ScriptEngineManager').</a:t>
            </a:r>
            <a:r>
              <a:rPr lang="en-US" altLang="zh-CN" b="0" dirty="0">
                <a:ea typeface="Cambria Math" panose="02040503050406030204" pitchFamily="18" charset="0"/>
              </a:rPr>
              <a:t>newInstance().getEngineByName('js').eval('7*7'))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45BE0-F404-B2A3-B071-9604211D80AA}"/>
              </a:ext>
            </a:extLst>
          </p:cNvPr>
          <p:cNvSpPr txBox="1"/>
          <p:nvPr/>
        </p:nvSpPr>
        <p:spPr>
          <a:xfrm>
            <a:off x="553765" y="3607748"/>
            <a:ext cx="9722526" cy="646331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(#@org.apache.commons.beanutils.BeanMap@\\u007b\\u007d).(setBean(''),get('cla'+'ss').forName('javax'+'.script.ScriptEngineManager').newInstance().getEngineByName('js').eval('7*7'))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FA3B91-779D-688C-30BD-33BBDC058F20}"/>
              </a:ext>
            </a:extLst>
          </p:cNvPr>
          <p:cNvSpPr txBox="1"/>
          <p:nvPr/>
        </p:nvSpPr>
        <p:spPr>
          <a:xfrm>
            <a:off x="10418862" y="37462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8EF02-E650-D999-CD50-0C470F86E7AB}"/>
              </a:ext>
            </a:extLst>
          </p:cNvPr>
          <p:cNvSpPr txBox="1"/>
          <p:nvPr/>
        </p:nvSpPr>
        <p:spPr>
          <a:xfrm>
            <a:off x="10418862" y="46324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3B8666-243F-BAE1-F2E0-2E84077BCCC5}"/>
              </a:ext>
            </a:extLst>
          </p:cNvPr>
          <p:cNvSpPr txBox="1"/>
          <p:nvPr/>
        </p:nvSpPr>
        <p:spPr>
          <a:xfrm>
            <a:off x="10418862" y="570783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30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自定义</PresentationFormat>
  <Paragraphs>37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2023-02-04T10:31:03Z</dcterms:modified>
</cp:coreProperties>
</file>