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100" r:id="rId2"/>
    <p:sldId id="1103" r:id="rId3"/>
  </p:sldIdLst>
  <p:sldSz cx="12196763" cy="6858000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2023/2/11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92220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注入检测模型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正则匹配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F6E56F-43D9-8880-DAFE-F3D13BB6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97" y="2924944"/>
            <a:ext cx="7322712" cy="32498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8E7D53-09C8-9A61-7DB8-E7B4C96A64C6}"/>
              </a:ext>
            </a:extLst>
          </p:cNvPr>
          <p:cNvSpPr txBox="1"/>
          <p:nvPr/>
        </p:nvSpPr>
        <p:spPr>
          <a:xfrm>
            <a:off x="481757" y="908720"/>
            <a:ext cx="1099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</a:t>
            </a:r>
            <a:r>
              <a:rPr lang="zh-CN" altLang="en-US" dirty="0"/>
              <a:t>正则匹配来匹配我们已经提取的注入成分，将已经提取的注入成分存放在</a:t>
            </a:r>
            <a:r>
              <a:rPr lang="en-US" altLang="zh-CN" dirty="0"/>
              <a:t>ognl.txt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如果目标语句匹配到任意</a:t>
            </a:r>
            <a:r>
              <a:rPr lang="en-US" altLang="zh-CN" dirty="0"/>
              <a:t>ognl.txt</a:t>
            </a:r>
            <a:r>
              <a:rPr lang="zh-CN" altLang="en-US" dirty="0"/>
              <a:t>中的注入成分，即当前语句被检测为注入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031111-F3C9-03FF-342B-D3E56EB61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97" y="1854185"/>
            <a:ext cx="5197257" cy="3553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5454F-1671-78CB-866B-AC3C1D4115E6}"/>
              </a:ext>
            </a:extLst>
          </p:cNvPr>
          <p:cNvSpPr txBox="1"/>
          <p:nvPr/>
        </p:nvSpPr>
        <p:spPr>
          <a:xfrm>
            <a:off x="841797" y="1838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</a:t>
            </a:r>
            <a:r>
              <a:rPr lang="zh-CN" altLang="en-US" dirty="0"/>
              <a:t>正则匹配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551D4C-B48B-FDE4-49C2-BFCDC8ECD819}"/>
              </a:ext>
            </a:extLst>
          </p:cNvPr>
          <p:cNvSpPr txBox="1"/>
          <p:nvPr/>
        </p:nvSpPr>
        <p:spPr>
          <a:xfrm>
            <a:off x="841797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ognl.txt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5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92220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注入检测模型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正则匹配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63DE5D-3562-7DF5-B7E0-6D6D3BC296F4}"/>
              </a:ext>
            </a:extLst>
          </p:cNvPr>
          <p:cNvSpPr txBox="1"/>
          <p:nvPr/>
        </p:nvSpPr>
        <p:spPr>
          <a:xfrm>
            <a:off x="2419469" y="910366"/>
            <a:ext cx="7128792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solidFill>
                  <a:schemeClr val="accent1"/>
                </a:solidFill>
                <a:ea typeface="Cambria Math" panose="02040503050406030204" pitchFamily="18" charset="0"/>
              </a:rPr>
              <a:t>(new </a:t>
            </a:r>
            <a:r>
              <a:rPr lang="en-US" altLang="zh-CN" b="0" dirty="0" err="1">
                <a:solidFill>
                  <a:schemeClr val="accent1"/>
                </a:solidFill>
                <a:ea typeface="Cambria Math" panose="02040503050406030204" pitchFamily="18" charset="0"/>
              </a:rPr>
              <a:t>java.lang.Runtime@getRuntime</a:t>
            </a:r>
            <a:r>
              <a:rPr lang="en-US" altLang="zh-CN" b="0" dirty="0">
                <a:solidFill>
                  <a:schemeClr val="accent1"/>
                </a:solidFill>
                <a:ea typeface="Cambria Math" panose="02040503050406030204" pitchFamily="18" charset="0"/>
              </a:rPr>
              <a:t>().exec("open -a Calculator"))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5F27E5-D8CA-A8A2-FA5E-547B382F6567}"/>
              </a:ext>
            </a:extLst>
          </p:cNvPr>
          <p:cNvSpPr txBox="1"/>
          <p:nvPr/>
        </p:nvSpPr>
        <p:spPr>
          <a:xfrm>
            <a:off x="985813" y="9103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FA3A3-C230-BC41-C8F0-107FB2FA9918}"/>
              </a:ext>
            </a:extLst>
          </p:cNvPr>
          <p:cNvSpPr txBox="1"/>
          <p:nvPr/>
        </p:nvSpPr>
        <p:spPr>
          <a:xfrm>
            <a:off x="999031" y="1804174"/>
            <a:ext cx="128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检测结果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96667-B7F3-B59D-7513-ABB237E4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68" y="1804174"/>
            <a:ext cx="9409397" cy="976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092643-AF0B-1F64-D7CD-7E81C8D7066D}"/>
              </a:ext>
            </a:extLst>
          </p:cNvPr>
          <p:cNvSpPr txBox="1"/>
          <p:nvPr/>
        </p:nvSpPr>
        <p:spPr>
          <a:xfrm>
            <a:off x="224703" y="3305404"/>
            <a:ext cx="344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有疑问的注入语句片段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9819B5-D3FE-AD1F-5471-D9695BA2874C}"/>
              </a:ext>
            </a:extLst>
          </p:cNvPr>
          <p:cNvSpPr txBox="1"/>
          <p:nvPr/>
        </p:nvSpPr>
        <p:spPr>
          <a:xfrm>
            <a:off x="656751" y="4006801"/>
            <a:ext cx="979308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name=%{(%23_memberAccess%3d%40ognl.OgnlContext%40DEFAULT_MEMBER_ACCESS)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49063" y="4621968"/>
            <a:ext cx="9808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name=%{(#_memberAccess=@ognl.OgnlContext@DEFAULT_MEMBER_ACCESS)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0E513-56E8-739C-8665-3D61DD4C2A36}"/>
              </a:ext>
            </a:extLst>
          </p:cNvPr>
          <p:cNvSpPr txBox="1"/>
          <p:nvPr/>
        </p:nvSpPr>
        <p:spPr>
          <a:xfrm>
            <a:off x="10449839" y="40068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1AE9CF-BB5F-C975-2A29-B77AF88B8FAB}"/>
              </a:ext>
            </a:extLst>
          </p:cNvPr>
          <p:cNvSpPr txBox="1"/>
          <p:nvPr/>
        </p:nvSpPr>
        <p:spPr>
          <a:xfrm>
            <a:off x="10449839" y="46035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AFF9F6-A34A-D740-AD34-9E8ED442669B}"/>
              </a:ext>
            </a:extLst>
          </p:cNvPr>
          <p:cNvSpPr txBox="1"/>
          <p:nvPr/>
        </p:nvSpPr>
        <p:spPr>
          <a:xfrm>
            <a:off x="641375" y="5294083"/>
            <a:ext cx="9808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('#</a:t>
            </a:r>
            <a:r>
              <a:rPr lang="en-US" altLang="zh-CN" b="0" dirty="0">
                <a:solidFill>
                  <a:srgbClr val="FF0000"/>
                </a:solidFill>
                <a:ea typeface="Cambria Math" panose="02040503050406030204" pitchFamily="18" charset="0"/>
              </a:rPr>
              <a:t>_</a:t>
            </a:r>
            <a:r>
              <a:rPr lang="en-US" altLang="zh-CN" b="0" dirty="0" err="1">
                <a:solidFill>
                  <a:srgbClr val="FF0000"/>
                </a:solidFill>
                <a:ea typeface="Cambria Math" panose="02040503050406030204" pitchFamily="18" charset="0"/>
              </a:rPr>
              <a:t>memberAccess</a:t>
            </a:r>
            <a:r>
              <a:rPr lang="en-US" altLang="zh-CN" b="0" dirty="0" err="1">
                <a:ea typeface="Cambria Math" panose="02040503050406030204" pitchFamily="18" charset="0"/>
              </a:rPr>
              <a:t>.excludeProperties</a:t>
            </a:r>
            <a:r>
              <a:rPr lang="en-US" altLang="zh-CN" b="0" dirty="0">
                <a:ea typeface="Cambria Math" panose="02040503050406030204" pitchFamily="18" charset="0"/>
              </a:rPr>
              <a:t>=@</a:t>
            </a:r>
            <a:r>
              <a:rPr lang="en-US" altLang="zh-CN" b="0" dirty="0">
                <a:solidFill>
                  <a:srgbClr val="FF0000"/>
                </a:solidFill>
                <a:ea typeface="Cambria Math" panose="02040503050406030204" pitchFamily="18" charset="0"/>
              </a:rPr>
              <a:t>java.util.Collections</a:t>
            </a:r>
            <a:r>
              <a:rPr lang="en-US" altLang="zh-CN" b="0" dirty="0">
                <a:ea typeface="Cambria Math" panose="02040503050406030204" pitchFamily="18" charset="0"/>
              </a:rPr>
              <a:t>@EMPTY_SET')(a)(b)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122BCC-F49C-489E-356C-F0F54DA73331}"/>
              </a:ext>
            </a:extLst>
          </p:cNvPr>
          <p:cNvSpPr txBox="1"/>
          <p:nvPr/>
        </p:nvSpPr>
        <p:spPr>
          <a:xfrm>
            <a:off x="10466735" y="52443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自定义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2023-02-11T07:10:38Z</dcterms:modified>
</cp:coreProperties>
</file>