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11" r:id="rId2"/>
  </p:sldMasterIdLst>
  <p:sldIdLst>
    <p:sldId id="256" r:id="rId3"/>
    <p:sldId id="257" r:id="rId4"/>
    <p:sldId id="277" r:id="rId5"/>
    <p:sldId id="278" r:id="rId6"/>
    <p:sldId id="266" r:id="rId7"/>
    <p:sldId id="279" r:id="rId8"/>
    <p:sldId id="280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8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66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80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1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7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04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82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15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8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52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9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449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71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75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13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1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359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543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42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2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077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88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86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5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7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7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1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2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8A23-8C86-4626-8C4E-151A98E40DB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43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4FDE7-96C7-66C7-E8D6-892C214F1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146851"/>
            <a:ext cx="7766936" cy="163562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表达式注入攻击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B070C8-4CC3-612B-5EAB-3745AFB87F71}"/>
              </a:ext>
            </a:extLst>
          </p:cNvPr>
          <p:cNvSpPr txBox="1"/>
          <p:nvPr/>
        </p:nvSpPr>
        <p:spPr>
          <a:xfrm>
            <a:off x="4817615" y="4385570"/>
            <a:ext cx="255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高鑫 杨潇 袁昊</a:t>
            </a:r>
          </a:p>
        </p:txBody>
      </p:sp>
    </p:spTree>
    <p:extLst>
      <p:ext uri="{BB962C8B-B14F-4D97-AF65-F5344CB8AC3E}">
        <p14:creationId xmlns:p14="http://schemas.microsoft.com/office/powerpoint/2010/main" val="33580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8FDD-BA28-F13E-D1ED-4C992C72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96981" cy="13208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 err="1">
                <a:solidFill>
                  <a:schemeClr val="tx1"/>
                </a:solidFill>
              </a:rPr>
              <a:t>Ognl</a:t>
            </a:r>
            <a:r>
              <a:rPr lang="zh-CN" altLang="en-US" sz="5400" dirty="0">
                <a:solidFill>
                  <a:schemeClr val="tx1"/>
                </a:solidFill>
              </a:rPr>
              <a:t>表达式注入绕过检测的方法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87DD-7F22-43CD-2274-AD7C7CFC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489" y="2125078"/>
            <a:ext cx="8596668" cy="3880773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中敏感字符进行编码（</a:t>
            </a:r>
            <a:r>
              <a:rPr lang="en-US" altLang="zh-CN" sz="2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编码）</a:t>
            </a:r>
          </a:p>
        </p:txBody>
      </p:sp>
    </p:spTree>
    <p:extLst>
      <p:ext uri="{BB962C8B-B14F-4D97-AF65-F5344CB8AC3E}">
        <p14:creationId xmlns:p14="http://schemas.microsoft.com/office/powerpoint/2010/main" val="128304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8FDD-BA28-F13E-D1ED-4C992C72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00988" cy="13208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 err="1">
                <a:solidFill>
                  <a:schemeClr val="tx1"/>
                </a:solidFill>
              </a:rPr>
              <a:t>Ognl</a:t>
            </a:r>
            <a:r>
              <a:rPr lang="zh-CN" altLang="en-US" sz="5400" dirty="0">
                <a:solidFill>
                  <a:schemeClr val="tx1"/>
                </a:solidFill>
              </a:rPr>
              <a:t>表达式注入</a:t>
            </a:r>
            <a:r>
              <a:rPr lang="en-US" altLang="zh-CN" sz="5400" dirty="0">
                <a:solidFill>
                  <a:schemeClr val="tx1"/>
                </a:solidFill>
              </a:rPr>
              <a:t>payload</a:t>
            </a:r>
            <a:r>
              <a:rPr lang="zh-CN" altLang="en-US" sz="5400" dirty="0">
                <a:solidFill>
                  <a:schemeClr val="tx1"/>
                </a:solidFill>
              </a:rPr>
              <a:t>编写的两种模式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87DD-7F22-43CD-2274-AD7C7CFC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8" y="1930400"/>
            <a:ext cx="9860460" cy="4621951"/>
          </a:xfrm>
        </p:spPr>
        <p:txBody>
          <a:bodyPr>
            <a:normAutofit fontScale="92500"/>
          </a:bodyPr>
          <a:lstStyle/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第一步将</a:t>
            </a:r>
            <a:r>
              <a:rPr lang="en-US" altLang="zh-CN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memberAccess</a:t>
            </a:r>
            <a:r>
              <a:rPr lang="zh-CN" altLang="en-US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变量中的</a:t>
            </a:r>
            <a:r>
              <a:rPr lang="en-US" altLang="zh-CN" sz="2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allowStaticMethod</a:t>
            </a:r>
            <a:r>
              <a:rPr lang="zh-CN" altLang="en-US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memberAccess</a:t>
            </a:r>
            <a:r>
              <a:rPr lang="en-US" altLang="zh-CN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[‘</a:t>
            </a:r>
            <a:r>
              <a:rPr lang="en-US" altLang="zh-CN" sz="2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allowStaticMethodAccess</a:t>
            </a:r>
            <a:r>
              <a:rPr lang="en-US" altLang="zh-CN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’]=true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第二步将上下文中的</a:t>
            </a:r>
            <a:r>
              <a:rPr lang="en-US" altLang="zh-CN" sz="2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xwork.MethodAccessor.denyMethodExecution</a:t>
            </a:r>
            <a:r>
              <a:rPr lang="zh-CN" altLang="en-US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context[‘</a:t>
            </a:r>
            <a:r>
              <a:rPr lang="en-US" altLang="zh-CN" sz="2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xwork.MethodAccessor.denyMethodExecution</a:t>
            </a:r>
            <a:r>
              <a:rPr lang="en-US" altLang="zh-CN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’]=false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第三步执行攻击代码</a:t>
            </a:r>
          </a:p>
        </p:txBody>
      </p:sp>
    </p:spTree>
    <p:extLst>
      <p:ext uri="{BB962C8B-B14F-4D97-AF65-F5344CB8AC3E}">
        <p14:creationId xmlns:p14="http://schemas.microsoft.com/office/powerpoint/2010/main" val="166643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8FDD-BA28-F13E-D1ED-4C992C72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00988" cy="13208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 err="1">
                <a:solidFill>
                  <a:schemeClr val="tx1"/>
                </a:solidFill>
              </a:rPr>
              <a:t>Ognl</a:t>
            </a:r>
            <a:r>
              <a:rPr lang="zh-CN" altLang="en-US" sz="5400" dirty="0">
                <a:solidFill>
                  <a:schemeClr val="tx1"/>
                </a:solidFill>
              </a:rPr>
              <a:t>表达式注入</a:t>
            </a:r>
            <a:r>
              <a:rPr lang="en-US" altLang="zh-CN" sz="5400" dirty="0">
                <a:solidFill>
                  <a:schemeClr val="tx1"/>
                </a:solidFill>
              </a:rPr>
              <a:t>payload</a:t>
            </a:r>
            <a:r>
              <a:rPr lang="zh-CN" altLang="en-US" sz="5400" dirty="0">
                <a:solidFill>
                  <a:schemeClr val="tx1"/>
                </a:solidFill>
              </a:rPr>
              <a:t>编写的两种模式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87DD-7F22-43CD-2274-AD7C7CFC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10" y="1930399"/>
            <a:ext cx="11094456" cy="3103239"/>
          </a:xfrm>
        </p:spPr>
        <p:txBody>
          <a:bodyPr>
            <a:normAutofit fontScale="92500"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第一步使用</a:t>
            </a:r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SecurityMemberAccess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的父类</a:t>
            </a:r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DefaultMemberAccess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对象覆盖</a:t>
            </a:r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SecurityMemberAccess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对象，从而达到绕过</a:t>
            </a:r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SecurityMemberAccess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的限制</a:t>
            </a:r>
            <a:endParaRPr lang="en-US" altLang="zh-CN" sz="2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#_memberAccess=@ognl.OgnlContext@DEFAULT_MEMBER_ACCESS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第二步执行攻击代码</a:t>
            </a:r>
          </a:p>
        </p:txBody>
      </p:sp>
    </p:spTree>
    <p:extLst>
      <p:ext uri="{BB962C8B-B14F-4D97-AF65-F5344CB8AC3E}">
        <p14:creationId xmlns:p14="http://schemas.microsoft.com/office/powerpoint/2010/main" val="41604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18150CD-003A-75A7-F611-34D605E7586A}"/>
              </a:ext>
            </a:extLst>
          </p:cNvPr>
          <p:cNvSpPr txBox="1"/>
          <p:nvPr/>
        </p:nvSpPr>
        <p:spPr>
          <a:xfrm>
            <a:off x="211924" y="475530"/>
            <a:ext cx="7325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Ognl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表达式</a:t>
            </a:r>
            <a:r>
              <a:rPr lang="en-US" altLang="zh-CN" sz="32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bnf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DAEC7A-EE20-23BC-41ED-8F4A98B9A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0" y="1060304"/>
            <a:ext cx="11716647" cy="47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8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18150CD-003A-75A7-F611-34D605E7586A}"/>
              </a:ext>
            </a:extLst>
          </p:cNvPr>
          <p:cNvSpPr txBox="1"/>
          <p:nvPr/>
        </p:nvSpPr>
        <p:spPr>
          <a:xfrm>
            <a:off x="211924" y="475530"/>
            <a:ext cx="7325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Ognl.bnf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存在的问题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D36272-C3E5-1921-EEB5-6EA74CED0AD6}"/>
              </a:ext>
            </a:extLst>
          </p:cNvPr>
          <p:cNvSpPr txBox="1"/>
          <p:nvPr/>
        </p:nvSpPr>
        <p:spPr>
          <a:xfrm>
            <a:off x="701040" y="1455420"/>
            <a:ext cx="1128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表达式中存在很特殊的语法</a:t>
            </a:r>
            <a:endParaRPr lang="en-US" altLang="zh-CN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表达式后面加上带括号的表达式，括号前面没有点，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将尝试将第一个表达式的结果视为另一个要求值的表达式，并将带括号表达式的结果用作该求值的根对象。第一表达式的结果可以是任何对象；如果它是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假设它是表达式的解析形式，并简单地解释它；否则，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将获取对象的字符串值，并解析该字符串以获得要解释的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#fact(30)</a:t>
            </a:r>
          </a:p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防止与方法调用混淆可以写成（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#fact)(30)</a:t>
            </a: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85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18150CD-003A-75A7-F611-34D605E7586A}"/>
              </a:ext>
            </a:extLst>
          </p:cNvPr>
          <p:cNvSpPr txBox="1"/>
          <p:nvPr/>
        </p:nvSpPr>
        <p:spPr>
          <a:xfrm>
            <a:off x="211924" y="475530"/>
            <a:ext cx="7325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Ognl.bnf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存在的问题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D36272-C3E5-1921-EEB5-6EA74CED0AD6}"/>
              </a:ext>
            </a:extLst>
          </p:cNvPr>
          <p:cNvSpPr txBox="1"/>
          <p:nvPr/>
        </p:nvSpPr>
        <p:spPr>
          <a:xfrm>
            <a:off x="701040" y="1455420"/>
            <a:ext cx="11285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endParaRPr lang="en-US" altLang="zh-CN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(#context[‘xwork.MethodAccessor.denyMethodExecution’]=#vccc)(#vccc=new </a:t>
            </a:r>
            <a:r>
              <a:rPr lang="en-US" altLang="zh-CN" sz="2400" b="0" i="0" dirty="0" err="1">
                <a:solidFill>
                  <a:srgbClr val="4F4F4F"/>
                </a:solidFill>
                <a:effectLst/>
                <a:latin typeface="-apple-system"/>
              </a:rPr>
              <a:t>java.lang.Boolean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(“false”))</a:t>
            </a: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217BC7-E865-EB43-A3B6-4F8285E79945}"/>
              </a:ext>
            </a:extLst>
          </p:cNvPr>
          <p:cNvSpPr txBox="1"/>
          <p:nvPr/>
        </p:nvSpPr>
        <p:spPr>
          <a:xfrm>
            <a:off x="914400" y="3832921"/>
            <a:ext cx="829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#context[‘xwork.MethodAccessor.denyMethodExecution’]=false</a:t>
            </a:r>
          </a:p>
          <a:p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BCB22294-6D7B-384B-109B-4A5E354BA2CE}"/>
              </a:ext>
            </a:extLst>
          </p:cNvPr>
          <p:cNvSpPr/>
          <p:nvPr/>
        </p:nvSpPr>
        <p:spPr>
          <a:xfrm>
            <a:off x="4864963" y="3025080"/>
            <a:ext cx="532660" cy="623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6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67C92D-15FA-51B8-5B07-135AE0D98A53}"/>
              </a:ext>
            </a:extLst>
          </p:cNvPr>
          <p:cNvSpPr txBox="1"/>
          <p:nvPr/>
        </p:nvSpPr>
        <p:spPr>
          <a:xfrm>
            <a:off x="4625264" y="2716567"/>
            <a:ext cx="2627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谢谢大家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2820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781</TotalTime>
  <Words>304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-apple-system</vt:lpstr>
      <vt:lpstr>仿宋</vt:lpstr>
      <vt:lpstr>微软雅黑</vt:lpstr>
      <vt:lpstr>Arial</vt:lpstr>
      <vt:lpstr>Trebuchet MS</vt:lpstr>
      <vt:lpstr>Wingdings 3</vt:lpstr>
      <vt:lpstr>平面</vt:lpstr>
      <vt:lpstr>1_平面</vt:lpstr>
      <vt:lpstr>表达式注入攻击</vt:lpstr>
      <vt:lpstr>Ognl表达式注入绕过检测的方法</vt:lpstr>
      <vt:lpstr>Ognl表达式注入payload编写的两种模式</vt:lpstr>
      <vt:lpstr>Ognl表达式注入payload编写的两种模式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java注入攻击基本原理</dc:title>
  <dc:creator>dongliu</dc:creator>
  <cp:lastModifiedBy>杨 潇</cp:lastModifiedBy>
  <cp:revision>27</cp:revision>
  <dcterms:created xsi:type="dcterms:W3CDTF">2023-01-12T02:00:20Z</dcterms:created>
  <dcterms:modified xsi:type="dcterms:W3CDTF">2023-01-28T06:15:27Z</dcterms:modified>
</cp:coreProperties>
</file>