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72" r:id="rId3"/>
    <p:sldId id="291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304" r:id="rId15"/>
    <p:sldId id="29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实" userId="4583ffe2-5da7-45e3-8581-7f06dbfe0081" providerId="ADAL" clId="{B74AF222-B1FF-4038-A79D-C76AE134F9C1}"/>
    <pc:docChg chg="modSld">
      <pc:chgData name="陈实" userId="4583ffe2-5da7-45e3-8581-7f06dbfe0081" providerId="ADAL" clId="{B74AF222-B1FF-4038-A79D-C76AE134F9C1}" dt="2023-06-01T13:40:05.346" v="0" actId="1076"/>
      <pc:docMkLst>
        <pc:docMk/>
      </pc:docMkLst>
      <pc:sldChg chg="modSp mod">
        <pc:chgData name="陈实" userId="4583ffe2-5da7-45e3-8581-7f06dbfe0081" providerId="ADAL" clId="{B74AF222-B1FF-4038-A79D-C76AE134F9C1}" dt="2023-06-01T13:40:05.346" v="0" actId="1076"/>
        <pc:sldMkLst>
          <pc:docMk/>
          <pc:sldMk cId="0" sldId="282"/>
        </pc:sldMkLst>
        <pc:picChg chg="mod">
          <ac:chgData name="陈实" userId="4583ffe2-5da7-45e3-8581-7f06dbfe0081" providerId="ADAL" clId="{B74AF222-B1FF-4038-A79D-C76AE134F9C1}" dt="2023-06-01T13:40:05.346" v="0" actId="1076"/>
          <ac:picMkLst>
            <pc:docMk/>
            <pc:sldMk cId="0" sldId="282"/>
            <ac:picMk id="4" creationId="{00000000-0000-0000-0000-000000000000}"/>
          </ac:picMkLst>
        </pc:picChg>
      </pc:sldChg>
    </pc:docChg>
  </pc:docChgLst>
  <pc:docChgLst>
    <pc:chgData name="实" userId="4583ffe2-5da7-45e3-8581-7f06dbfe0081" providerId="ADAL" clId="{19D391E2-A414-4E21-8A82-FDADDC6D2F22}"/>
    <pc:docChg chg="undo custSel modSld">
      <pc:chgData name="实" userId="4583ffe2-5da7-45e3-8581-7f06dbfe0081" providerId="ADAL" clId="{19D391E2-A414-4E21-8A82-FDADDC6D2F22}" dt="2023-05-08T14:52:14.642" v="11" actId="120"/>
      <pc:docMkLst>
        <pc:docMk/>
      </pc:docMkLst>
      <pc:sldChg chg="modSp mod">
        <pc:chgData name="实" userId="4583ffe2-5da7-45e3-8581-7f06dbfe0081" providerId="ADAL" clId="{19D391E2-A414-4E21-8A82-FDADDC6D2F22}" dt="2023-05-08T14:52:14.642" v="11" actId="120"/>
        <pc:sldMkLst>
          <pc:docMk/>
          <pc:sldMk cId="0" sldId="272"/>
        </pc:sldMkLst>
        <pc:spChg chg="mod">
          <ac:chgData name="实" userId="4583ffe2-5da7-45e3-8581-7f06dbfe0081" providerId="ADAL" clId="{19D391E2-A414-4E21-8A82-FDADDC6D2F22}" dt="2023-05-08T14:52:14.642" v="11" actId="120"/>
          <ac:spMkLst>
            <pc:docMk/>
            <pc:sldMk cId="0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3350-A352-40D6-AD25-69E3F8963A9D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1943-4C2B-4B10-965B-64A6E0AAE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7C48F-7CC4-4476-92EE-903FC3823D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1" y="1203325"/>
            <a:ext cx="10858500" cy="50244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3" name="标题 10"/>
          <p:cNvSpPr>
            <a:spLocks noGrp="1"/>
          </p:cNvSpPr>
          <p:nvPr>
            <p:ph type="title"/>
          </p:nvPr>
        </p:nvSpPr>
        <p:spPr>
          <a:xfrm>
            <a:off x="660400" y="27997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660401" y="900332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1" y="1203325"/>
            <a:ext cx="10858500" cy="50244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3" name="标题 10"/>
          <p:cNvSpPr>
            <a:spLocks noGrp="1"/>
          </p:cNvSpPr>
          <p:nvPr>
            <p:ph type="title"/>
          </p:nvPr>
        </p:nvSpPr>
        <p:spPr>
          <a:xfrm>
            <a:off x="660400" y="27997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B4A7-9DB2-4447-8021-95C708EC3C6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7A11-64D2-4DBF-95A1-97B9351000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5.xml"/><Relationship Id="rId7" Type="http://schemas.openxmlformats.org/officeDocument/2006/relationships/image" Target="../media/image2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59824" y="1507725"/>
            <a:ext cx="1096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课题九</a:t>
            </a:r>
            <a:endParaRPr lang="en-US" altLang="zh-CN" sz="4800" b="1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algn="ctr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基于 </a:t>
            </a:r>
            <a:r>
              <a: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ControlNet </a:t>
            </a: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引导的动漫线稿上色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2788" y="467891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汇报人：刘浩宇</a:t>
            </a:r>
          </a:p>
        </p:txBody>
      </p:sp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60325" y="6110503"/>
            <a:ext cx="266190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汇报时间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2023.05.09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4910" y="3077412"/>
            <a:ext cx="6422065" cy="1422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上周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  <a:endParaRPr lang="en-US" altLang="zh-CN" sz="2000" b="1"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无引导上色的评价结果的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量化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计算图像梯度的方法 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pic>
        <p:nvPicPr>
          <p:cNvPr id="2" name="图片 1" descr="J)IE4GA%%[FVU7C8OHMH9E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0" y="1839595"/>
            <a:ext cx="7928610" cy="396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070" y="323215"/>
            <a:ext cx="495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Stable Diffusion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pic>
        <p:nvPicPr>
          <p:cNvPr id="2" name="图片 1" descr="hhonvs-efuq0hnoewjfodsj908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71750" y="1642110"/>
            <a:ext cx="6186805" cy="2780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180" y="372110"/>
            <a:ext cx="248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Controlnet</a:t>
            </a:r>
          </a:p>
        </p:txBody>
      </p:sp>
      <p:pic>
        <p:nvPicPr>
          <p:cNvPr id="4" name="图片 3" descr="A{1%J%C4IJ}FKL2XWO)38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54855" y="4842510"/>
            <a:ext cx="4972050" cy="457200"/>
          </a:xfrm>
          <a:prstGeom prst="rect">
            <a:avLst/>
          </a:prstGeom>
        </p:spPr>
      </p:pic>
      <p:pic>
        <p:nvPicPr>
          <p:cNvPr id="5" name="图片 4" descr="AF32EL%(_FZ2~88]32UC5LK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11980" y="5299710"/>
            <a:ext cx="51149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pic>
        <p:nvPicPr>
          <p:cNvPr id="2" name="图片 1" descr="EEZXM571XKCYR%ZUZ1LMJX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255" y="1057275"/>
            <a:ext cx="7614285" cy="57073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20395" y="372110"/>
            <a:ext cx="248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Controlnet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66749" y="1081585"/>
            <a:ext cx="10858500" cy="50244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Yu Mincho" panose="02020400000000000000" pitchFamily="18" charset="-128"/>
              </a:rPr>
              <a:t>下周任务</a:t>
            </a:r>
            <a:endParaRPr lang="en-US" altLang="zh-CN" sz="1400" kern="100">
              <a:latin typeface="微软雅黑" panose="020B0503020204020204" pitchFamily="34" charset="-122"/>
              <a:ea typeface="微软雅黑" panose="020B0503020204020204" pitchFamily="34" charset="-122"/>
              <a:cs typeface="Yu Mincho" panose="02020400000000000000" pitchFamily="18" charset="-128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Yu Mincho" panose="02020400000000000000" pitchFamily="18" charset="-128"/>
              </a:rPr>
              <a:t>1. 从 Canny 边缘检测、无监督和有监督着色等方向，继续搜集相关论文并理解论文内容，尝试总结和提出上色任务的见解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Yu Mincho" panose="02020400000000000000" pitchFamily="18" charset="-128"/>
              </a:rPr>
              <a:t>2. 从 github 仓库中获取源码，结合所学知识，尝试开始理解源码结构</a:t>
            </a:r>
          </a:p>
        </p:txBody>
      </p:sp>
      <p:pic>
        <p:nvPicPr>
          <p:cNvPr id="3" name="图片 2" descr="大工logo副本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35540" y="51713"/>
            <a:ext cx="789709" cy="7897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749" y="256647"/>
            <a:ext cx="43540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59824" y="2667159"/>
            <a:ext cx="1096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感谢聆听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2788" y="4678910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汇报人：刘浩宇</a:t>
            </a:r>
          </a:p>
        </p:txBody>
      </p:sp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60325" y="6110503"/>
            <a:ext cx="266190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汇报时间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2023.05.09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20395" y="372110"/>
            <a:ext cx="248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040" y="124650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上周问题回答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Stable diffusion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6366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PSNR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峰值信噪比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34448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Peak Signal  to Noise Ratio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衡量了一张带有噪声的图片和一张干净的图片之间的差异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63" y="3358061"/>
            <a:ext cx="9690755" cy="105527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7268066" y="2884601"/>
            <a:ext cx="0" cy="622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14068" y="247427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干净图像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249266" y="2884601"/>
            <a:ext cx="0" cy="622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695268" y="2514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噪声图像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32528" y="2884601"/>
            <a:ext cx="0" cy="622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255288" y="2884601"/>
            <a:ext cx="0" cy="622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25702" y="2410513"/>
            <a:ext cx="1621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像素尺寸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m×n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57845" y="4219061"/>
            <a:ext cx="0" cy="598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03847" y="488679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6366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PSNR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峰值信噪比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34448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Peak Signal  to Noise Ratio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6183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衡量了一张带有噪声的图片和一张干净的图片之间的差异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17" y="2803254"/>
            <a:ext cx="7314968" cy="125149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452421" y="4054746"/>
            <a:ext cx="0" cy="479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5" y="4534293"/>
            <a:ext cx="6190105" cy="6740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925921" y="416496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均方误差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348725" y="2278766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59550" y="1883677"/>
            <a:ext cx="138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动态范围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942747" y="1799219"/>
                <a:ext cx="1270220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747" y="1799219"/>
                <a:ext cx="1270220" cy="530915"/>
              </a:xfrm>
              <a:prstGeom prst="rect">
                <a:avLst/>
              </a:prstGeom>
              <a:blipFill rotWithShape="1">
                <a:blip r:embed="rId6"/>
                <a:stretch>
                  <a:fillRect l="-3" t="-50" r="21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366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衡量了两张图片之间的相似程度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1" y="2488677"/>
            <a:ext cx="5053696" cy="2390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63" y="1973458"/>
            <a:ext cx="3997014" cy="103043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7437468" y="1920765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82672" y="1511104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454094" y="1736099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99298" y="1326438"/>
            <a:ext cx="10180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像素值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690523" y="1450525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178498" y="1031019"/>
            <a:ext cx="12035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像素总数</a:t>
            </a:r>
          </a:p>
        </p:txBody>
      </p:sp>
      <p:sp>
        <p:nvSpPr>
          <p:cNvPr id="40" name="矩形 39"/>
          <p:cNvSpPr/>
          <p:nvPr/>
        </p:nvSpPr>
        <p:spPr>
          <a:xfrm>
            <a:off x="6096000" y="744719"/>
            <a:ext cx="5555530" cy="568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5288437" y="2886330"/>
            <a:ext cx="80756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90" y="4272599"/>
            <a:ext cx="4383055" cy="1357678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 flipV="1">
            <a:off x="7410478" y="4220492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903563" y="3810831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910379" y="4220492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67134" y="3804942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10499378" y="3838661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144582" y="3429000"/>
            <a:ext cx="763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40" grpId="0" bldLvl="0" animBg="1"/>
      <p:bldP spid="46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366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衡量了两张图片之间的相似程度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6" y="2488677"/>
            <a:ext cx="5053696" cy="239099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6096000" y="744719"/>
            <a:ext cx="5555530" cy="568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5288437" y="3697035"/>
            <a:ext cx="80756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04" y="2347190"/>
            <a:ext cx="5169028" cy="1006394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6570202" y="2208880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15406" y="1799219"/>
            <a:ext cx="2042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标准差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12" y="4014940"/>
            <a:ext cx="5128381" cy="1729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863" y="1429887"/>
            <a:ext cx="366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衡量了两张图片之间的相似程度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1" y="2488677"/>
            <a:ext cx="5053696" cy="239099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6096000" y="744719"/>
            <a:ext cx="5555530" cy="568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5288437" y="4498314"/>
            <a:ext cx="807563" cy="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8" y="2488677"/>
            <a:ext cx="5365894" cy="64085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6583076" y="1964189"/>
            <a:ext cx="0" cy="52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62540" y="1594857"/>
            <a:ext cx="20424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协方差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04" y="3919663"/>
            <a:ext cx="5187442" cy="1613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304408"/>
            <a:ext cx="3542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SSIM</a:t>
            </a:r>
            <a:r>
              <a:rPr lang="zh-CN" altLang="en-US" sz="3200" spc="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结构相似性</a:t>
            </a:r>
          </a:p>
        </p:txBody>
      </p:sp>
      <p:sp>
        <p:nvSpPr>
          <p:cNvPr id="20" name="矩形 19"/>
          <p:cNvSpPr/>
          <p:nvPr/>
        </p:nvSpPr>
        <p:spPr>
          <a:xfrm>
            <a:off x="1206863" y="845112"/>
            <a:ext cx="4408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Structural Similarity Index Measure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9" y="1217873"/>
            <a:ext cx="5053696" cy="23909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5" y="1338606"/>
            <a:ext cx="2260006" cy="7000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3" y="4024267"/>
            <a:ext cx="9926425" cy="121069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10103" y="3999315"/>
            <a:ext cx="9926425" cy="1235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586870" y="2974460"/>
            <a:ext cx="0" cy="909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55" y="2063608"/>
            <a:ext cx="2381938" cy="80327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42" y="2891830"/>
            <a:ext cx="2429551" cy="755860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V="1">
            <a:off x="5604838" y="4024267"/>
            <a:ext cx="0" cy="340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81672" y="363883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8228190" y="3957677"/>
            <a:ext cx="0" cy="340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05024" y="357224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0694037" y="4044792"/>
            <a:ext cx="0" cy="340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370871" y="365936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大工logo副本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145" y="62345"/>
            <a:ext cx="789709" cy="7897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5315" y="483870"/>
            <a:ext cx="5085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图像梯度的计算（以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sobel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算子为例）</a:t>
            </a: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80695" y="1203960"/>
            <a:ext cx="4650740" cy="306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4KQYIIA`R4[})EF7KYC)9K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00" y="1203960"/>
            <a:ext cx="6261735" cy="3060700"/>
          </a:xfrm>
          <a:prstGeom prst="rect">
            <a:avLst/>
          </a:prstGeom>
        </p:spPr>
      </p:pic>
      <p:pic>
        <p:nvPicPr>
          <p:cNvPr id="4" name="图片 3" descr="_1M1E]142_{L7[CU{5XY~T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656" y="4417281"/>
            <a:ext cx="4464685" cy="23323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6b97c53-6b9e-4860-9e3f-e4994af837b4"/>
  <p:tag name="COMMONDATA" val="eyJoZGlkIjoiMTBjYzMyZDdjNzM3ZjQ2ODNkZGQ1ZmMxNzIyZGM4M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20,&quot;width&quot;:783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254</Words>
  <Application>Microsoft Office PowerPoint</Application>
  <PresentationFormat>宽屏</PresentationFormat>
  <Paragraphs>70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等线</vt:lpstr>
      <vt:lpstr>等线 Light</vt:lpstr>
      <vt:lpstr>Arial</vt:lpstr>
      <vt:lpstr>Cambria Math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ancoverwatch@163.com</dc:creator>
  <cp:lastModifiedBy>陈实</cp:lastModifiedBy>
  <cp:revision>17</cp:revision>
  <dcterms:created xsi:type="dcterms:W3CDTF">2023-04-23T04:34:00Z</dcterms:created>
  <dcterms:modified xsi:type="dcterms:W3CDTF">2023-06-01T13:40:14Z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C0D7D5253075463685B84DEC6BD6A34F_13</vt:lpwstr>
  </property>
  <property fmtid="{D5CDD505-2E9C-101B-9397-08002B2CF9AE}" pid="3" name="KSOProductBuildVer">
    <vt:lpwstr>2052-11.1.0.14036</vt:lpwstr>
  </property>
</Properties>
</file>