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779349c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779349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779349c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779349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779349c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779349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cc1b16a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cc1b16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779349c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577934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cc1b16a1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cc1b16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BattleShip Multiplayer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Proyecto Final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Programación</a:t>
            </a:r>
            <a:r>
              <a:rPr lang="es" sz="2400"/>
              <a:t> Orientada a Objetos - 2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Jerónimo José</a:t>
            </a:r>
            <a:r>
              <a:rPr lang="es"/>
              <a:t> Harmsen Arrarte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Emilius Mamani Arisaca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Angélica Sánchez Barreto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630075" y="292025"/>
            <a:ext cx="4324500" cy="4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Implementamos el juego battleShip multijugador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Utilizamos diversos conceptos aprendidos durante el semestre(archivos, STL, contenedores)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Se controlan la excepciones y los errores, el Token debe ser consistente y el nombre de cada jugador debe ser </a:t>
            </a:r>
            <a:r>
              <a:rPr lang="es" sz="1500"/>
              <a:t>único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Implementamos una </a:t>
            </a:r>
            <a:r>
              <a:rPr lang="es" sz="1500"/>
              <a:t>interfaz</a:t>
            </a:r>
            <a:r>
              <a:rPr lang="es" sz="1500"/>
              <a:t> </a:t>
            </a:r>
            <a:r>
              <a:rPr lang="es" sz="1500"/>
              <a:t>gráfica</a:t>
            </a:r>
            <a:r>
              <a:rPr lang="es" sz="1500"/>
              <a:t> </a:t>
            </a:r>
            <a:r>
              <a:rPr lang="es" sz="1500"/>
              <a:t>básica</a:t>
            </a:r>
            <a:r>
              <a:rPr lang="es" sz="1500"/>
              <a:t> para mejor la experiencia al usuario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650" y="1169988"/>
            <a:ext cx="2803525" cy="28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572000" y="0"/>
            <a:ext cx="4572000" cy="49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Desarrollar el clásico juego battleShip.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Implementar la estructura necesaria para soportar interacción Multiplayer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Posicionar las 4 tipos de nave, 10 en total, en el tablero sin superposiciones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Atacar por turnos utilizando un algoritmo basado en números aleatorios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Determinar el ganador de la partida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Utilizar distintos conceptos desarrollados durante el ciclo tales como el uso de archivos,algoritmos de la librería estándar,entre otros.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se juega?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349200"/>
            <a:ext cx="8520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crean los tableros de ambos jugadores.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lee el nombre de los jugadores y se aceptan si no existen y son diferentes entre ellos.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 leen las posiciones de las flotas de los jugadores uno por uno y se verifica el estado y el mensaje de este.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Una vez iniciado el juego, cada jugador manda sus disparos a su oponente y se verifica lo mismo que en las posiciones.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juego acaba cuando un jugador logre destruir todas las naves de su oponente.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35125" y="1315025"/>
            <a:ext cx="2420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REJECTED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6329875" y="1315025"/>
            <a:ext cx="2369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Mensajes: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FAILED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DAMAGED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DESTROYED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GAMEOVER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WINNER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96925" y="295375"/>
            <a:ext cx="24201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battleShip.in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358000" y="1315025"/>
            <a:ext cx="2369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Estados: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ACCEPTED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REJECTED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Mensajes: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CONTINUE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COMPLETE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FULL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BUSY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OUTSIDE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41975" y="3957150"/>
            <a:ext cx="3434100" cy="941100"/>
          </a:xfrm>
          <a:prstGeom prst="rect">
            <a:avLst/>
          </a:prstGeom>
          <a:solidFill>
            <a:srgbClr val="B7B7B7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Source Code Pro"/>
                <a:ea typeface="Source Code Pro"/>
                <a:cs typeface="Source Code Pro"/>
                <a:sym typeface="Source Code Pro"/>
              </a:rPr>
              <a:t>Los comandos de leen de los archivos y se escriben en otros, los cuales son los que muestran STATUS y MESSAGES.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>
            <a:off x="-6875" y="3281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7"/>
          <p:cNvSpPr txBox="1"/>
          <p:nvPr>
            <p:ph type="title"/>
          </p:nvPr>
        </p:nvSpPr>
        <p:spPr>
          <a:xfrm>
            <a:off x="308275" y="13757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Funcionamiento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-HandShake: Es la </a:t>
            </a:r>
            <a:r>
              <a:rPr lang="es" sz="1800"/>
              <a:t>señal</a:t>
            </a:r>
            <a:r>
              <a:rPr lang="es" sz="1800"/>
              <a:t> para </a:t>
            </a:r>
            <a:r>
              <a:rPr lang="es" sz="1800"/>
              <a:t>iniciar</a:t>
            </a:r>
            <a:r>
              <a:rPr lang="es" sz="1800"/>
              <a:t>, </a:t>
            </a:r>
            <a:r>
              <a:rPr lang="es" sz="1800"/>
              <a:t>envía</a:t>
            </a:r>
            <a:r>
              <a:rPr lang="es" sz="1800"/>
              <a:t> el nombre de P1 y recibe el de P2. Estos deben ser diferentes para enviar la </a:t>
            </a:r>
            <a:r>
              <a:rPr lang="es" sz="1800"/>
              <a:t>confirmación</a:t>
            </a:r>
            <a:r>
              <a:rPr lang="es" sz="1800"/>
              <a:t> junto al token </a:t>
            </a:r>
            <a:r>
              <a:rPr lang="es" sz="1800"/>
              <a:t>único</a:t>
            </a:r>
            <a:r>
              <a:rPr lang="es" sz="1800"/>
              <a:t> que valida la </a:t>
            </a:r>
            <a:r>
              <a:rPr lang="es" sz="1800"/>
              <a:t>comunicación</a:t>
            </a:r>
            <a:r>
              <a:rPr lang="e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-PlaceFleet: recibe el token junto al tipo de nave, posicion y orientacion. El token es validado antes de ejecutar esta </a:t>
            </a:r>
            <a:r>
              <a:rPr lang="es" sz="1800"/>
              <a:t>acción.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-Attack: recibe el token y este es validado; la coordenada del ataque se recibe en la siguiente </a:t>
            </a:r>
            <a:r>
              <a:rPr lang="es" sz="1800"/>
              <a:t>línea</a:t>
            </a:r>
            <a:r>
              <a:rPr lang="es" sz="1800"/>
              <a:t>.</a:t>
            </a:r>
            <a:endParaRPr sz="1800"/>
          </a:p>
        </p:txBody>
      </p:sp>
      <p:sp>
        <p:nvSpPr>
          <p:cNvPr id="91" name="Google Shape;91;p17"/>
          <p:cNvSpPr/>
          <p:nvPr/>
        </p:nvSpPr>
        <p:spPr>
          <a:xfrm>
            <a:off x="192576" y="2616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92625" y="2977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handshake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181599" y="2109223"/>
            <a:ext cx="2395800" cy="239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876800" y="2977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Attack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946679" y="2775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947025" y="2977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Winner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879850" y="2740299"/>
            <a:ext cx="1082700" cy="108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822238" y="3034375"/>
            <a:ext cx="1158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Token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3280601" y="2528415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280800" y="2977725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PlaceFleet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89925" y="4348900"/>
            <a:ext cx="85689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-Token: Este es el número que permite la comunicación entre los jugadores, debe mantenerse constante a lo largo de toda la partida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34275" y="100522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PlaceFleet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884100" y="833600"/>
            <a:ext cx="3958500" cy="3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Las flotas se posicionan dentro un vector de vectores de casillas.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 Las casillas son las encargadas 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Posicionar las flotas.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Verificar si están libres o no.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Verificar si un ataque fue satisfactorio o 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Para diferenciar las flotas en el tablero, estas son identificadas por una letra.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8" name="Google Shape;108;p18"/>
          <p:cNvSpPr/>
          <p:nvPr/>
        </p:nvSpPr>
        <p:spPr>
          <a:xfrm>
            <a:off x="923600" y="2638100"/>
            <a:ext cx="2286900" cy="19230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9" name="Google Shape;109;p18"/>
          <p:cNvCxnSpPr>
            <a:stCxn id="108" idx="0"/>
          </p:cNvCxnSpPr>
          <p:nvPr/>
        </p:nvCxnSpPr>
        <p:spPr>
          <a:xfrm flipH="1" rot="10800000">
            <a:off x="3210500" y="3416600"/>
            <a:ext cx="1798800" cy="183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612" y="2823925"/>
            <a:ext cx="1216875" cy="15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A.I</a:t>
            </a:r>
            <a:endParaRPr/>
          </a:p>
        </p:txBody>
      </p:sp>
      <p:sp>
        <p:nvSpPr>
          <p:cNvPr id="116" name="Google Shape;116;p19"/>
          <p:cNvSpPr txBox="1"/>
          <p:nvPr>
            <p:ph idx="2" type="body"/>
          </p:nvPr>
        </p:nvSpPr>
        <p:spPr>
          <a:xfrm>
            <a:off x="4950250" y="10034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Artificial Intelligence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El P2 cuenta con un algoritmo para posicionar las naves en el tablero.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P2 también cuenta con un algoritmo para atacar las del oponente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Ambos algoritmos utilizan números aleatorios inicialmente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Cuando un disparo fue exitoso, el siguiente deberá ser adyacente a ese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Ships</a:t>
            </a:r>
            <a:endParaRPr/>
          </a:p>
        </p:txBody>
      </p:sp>
      <p:sp>
        <p:nvSpPr>
          <p:cNvPr id="122" name="Google Shape;122;p20"/>
          <p:cNvSpPr txBox="1"/>
          <p:nvPr>
            <p:ph idx="2" type="body"/>
          </p:nvPr>
        </p:nvSpPr>
        <p:spPr>
          <a:xfrm>
            <a:off x="4916100" y="566350"/>
            <a:ext cx="3794100" cy="3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Cada jugador tiene 10 naves a posicionar:</a:t>
            </a:r>
            <a:endParaRPr sz="1500"/>
          </a:p>
          <a:p>
            <a:pPr indent="-323850" lvl="1" marL="9144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1 Aircraft Carrier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2 Battlecruisers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3 Submarines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4 Torpedo boat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500"/>
              <a:t>Cada nave tiene: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Tamaño (1-4)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Cantidad de daño (para el puntaje de cada jugador)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Coordenadas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Orientación (Horizontal(H)/Vertical(V))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61850" y="519625"/>
            <a:ext cx="2093100" cy="13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1"/>
          <p:cNvSpPr/>
          <p:nvPr/>
        </p:nvSpPr>
        <p:spPr>
          <a:xfrm>
            <a:off x="6349275" y="1888825"/>
            <a:ext cx="2327100" cy="221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Al realizar un ataque y este ser fallido, en el tablero de la “computadora” se muestra una 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línea “-”</a:t>
            </a:r>
            <a:r>
              <a:rPr lang="es" sz="1000">
                <a:latin typeface="Source Code Pro"/>
                <a:ea typeface="Source Code Pro"/>
                <a:cs typeface="Source Code Pro"/>
                <a:sym typeface="Source Code Pro"/>
              </a:rPr>
              <a:t>, para no realizar un tiro en el mismo lugar. En caso de haber acertado, se muestra un “+”.</a:t>
            </a:r>
            <a:endParaRPr sz="1000"/>
          </a:p>
        </p:txBody>
      </p:sp>
      <p:sp>
        <p:nvSpPr>
          <p:cNvPr id="129" name="Google Shape;129;p21"/>
          <p:cNvSpPr/>
          <p:nvPr/>
        </p:nvSpPr>
        <p:spPr>
          <a:xfrm>
            <a:off x="461850" y="1888825"/>
            <a:ext cx="2327100" cy="221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Un jugador gana luego de haber conseguido los 18 puntos, es decir, ha destruido todas las flotas de su oponente.</a:t>
            </a:r>
            <a:endParaRPr sz="1100"/>
          </a:p>
        </p:txBody>
      </p:sp>
      <p:sp>
        <p:nvSpPr>
          <p:cNvPr id="130" name="Google Shape;130;p21"/>
          <p:cNvSpPr/>
          <p:nvPr/>
        </p:nvSpPr>
        <p:spPr>
          <a:xfrm>
            <a:off x="3405550" y="1888825"/>
            <a:ext cx="2327100" cy="2212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Cabe la posibilidad que se dé un empate luego de que cada jugador haya disparado una misma cantidad de tiros fija y hayan acertado en en igual número de casillas.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