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1bac0d9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1bac0d9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1f710535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1f710535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f71053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f71053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1f710535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1f710535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YO digo el Merge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f710535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f710535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1f86915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1f86915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1f710535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1f710535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f710535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f710535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Angélica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1f828c0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1f828c0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f828c0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f828c0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eeksforgeeks.org/" TargetMode="External"/><Relationship Id="rId4" Type="http://schemas.openxmlformats.org/officeDocument/2006/relationships/hyperlink" Target="http://www.cplusplus.com/" TargetMode="External"/><Relationship Id="rId5" Type="http://schemas.openxmlformats.org/officeDocument/2006/relationships/hyperlink" Target="https://es.stackoverflow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latin typeface="Times New Roman"/>
                <a:ea typeface="Times New Roman"/>
                <a:cs typeface="Times New Roman"/>
                <a:sym typeface="Times New Roman"/>
              </a:rPr>
              <a:t>Proyecto 2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453425"/>
            <a:ext cx="3470700" cy="14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Integrantes: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Nicolás Figueroa Gómez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Juan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Gálvez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Ccopa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Angélica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Sánchez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Barreto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700" y="195275"/>
            <a:ext cx="912951" cy="102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404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Referencias: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https://www.geeksforgeeks.org/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http://www.cplusplus.com/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https://es.stackoverflow.com/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137" y="623888"/>
            <a:ext cx="389572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Desarrollar una biblioteca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genérica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que permita ordenar cualquier tipo de estructura de datos o clase que cuente con los siguientes 4 método de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búsqueda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Merge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Quick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Heap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Shell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Esta biblioteca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será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capaz de leer y guardar los objetos o valores en archivo.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MergeSort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325" y="1214450"/>
            <a:ext cx="5079225" cy="34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916500" y="179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QuickSort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0" l="10770" r="0" t="0"/>
          <a:stretch/>
        </p:blipFill>
        <p:spPr>
          <a:xfrm>
            <a:off x="3254275" y="456300"/>
            <a:ext cx="4701125" cy="438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75" y="1376900"/>
            <a:ext cx="7765250" cy="34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ShellSort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399" y="1157275"/>
            <a:ext cx="6821200" cy="38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HeapSort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50" y="931225"/>
            <a:ext cx="5441149" cy="40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Consideraciones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Modificar el archivo y solo quedarnos con las columnas necesarias.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Modificar la columna Commodity para que la lectura pueda funcionar.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</a:t>
            </a:r>
            <a:r>
              <a:rPr lang="es"/>
              <a:t>trabajó</a:t>
            </a:r>
            <a:r>
              <a:rPr lang="es"/>
              <a:t> </a:t>
            </a:r>
            <a:r>
              <a:rPr lang="es"/>
              <a:t>sólo</a:t>
            </a:r>
            <a:r>
              <a:rPr lang="es"/>
              <a:t> con 20 filas para comprobar que los algoritmos cumplan con sus objetivos.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Dos </a:t>
            </a:r>
            <a:r>
              <a:rPr lang="es"/>
              <a:t>criterios de ordenamiento:</a:t>
            </a:r>
            <a:endParaRPr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s" sz="1300">
                <a:solidFill>
                  <a:srgbClr val="FFFFFF"/>
                </a:solidFill>
              </a:rPr>
              <a:t>trade_usd</a:t>
            </a:r>
            <a:endParaRPr sz="1300">
              <a:solidFill>
                <a:srgbClr val="FFFFFF"/>
              </a:solidFill>
            </a:endParaRPr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s" sz="1300">
                <a:solidFill>
                  <a:srgbClr val="FFFFFF"/>
                </a:solidFill>
              </a:rPr>
              <a:t>country_or_area, year, flow, commodity, trade_usd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Trade_usd: Los 4 algoritmos funcionaron perfectamente.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Country_</a:t>
            </a:r>
            <a:r>
              <a:rPr lang="es">
                <a:solidFill>
                  <a:srgbClr val="FFFFFF"/>
                </a:solidFill>
              </a:rPr>
              <a:t>or_</a:t>
            </a:r>
            <a:r>
              <a:rPr lang="es">
                <a:solidFill>
                  <a:srgbClr val="FFFFFF"/>
                </a:solidFill>
              </a:rPr>
              <a:t>area, year, flow, commodity, trade_usd: Los algoritmos ordenaban de forma distinta.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s">
                <a:solidFill>
                  <a:srgbClr val="FFFFFF"/>
                </a:solidFill>
              </a:rPr>
              <a:t>No se logró guardar el archivo ordenado.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s">
                <a:solidFill>
                  <a:srgbClr val="FFFFFF"/>
                </a:solidFill>
              </a:rPr>
              <a:t>Se tuvo un conflicto al momento de sobrecargar el operador “&lt;=”,  “&lt;”  y  “&gt;”  dos veces para la comparación de un atributo y cinco.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