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f710535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f710535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f7105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f7105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f710535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f710535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 digo el Merge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f710535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f710535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f86915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f86915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f710535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f710535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f710535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f710535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Angélica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f828c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f828c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f828c0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f828c0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Proyecto 2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53425"/>
            <a:ext cx="34707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Nicolás Figueroa Gómez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Juan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Gálvez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Ccopa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Angélica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Sánchez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Barreto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700" y="195275"/>
            <a:ext cx="912951" cy="10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7" y="623888"/>
            <a:ext cx="38957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Desarrollar una biblioteca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genérica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que permita ordenar cualquier tipo de estructura de datos o clase que cuente con los siguientes 4 método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búsqueda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Quick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Shell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Esta biblioteca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capaz de leer y guardar los objetos o valores en archivo.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MergeSort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325" y="1214450"/>
            <a:ext cx="5079225" cy="34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16500" y="17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QuickSort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10770" r="0" t="0"/>
          <a:stretch/>
        </p:blipFill>
        <p:spPr>
          <a:xfrm>
            <a:off x="3254275" y="456300"/>
            <a:ext cx="4701125" cy="438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75" y="1376900"/>
            <a:ext cx="7765250" cy="3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ShellSort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99" y="1157275"/>
            <a:ext cx="6821200" cy="3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HeapSort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50" y="931225"/>
            <a:ext cx="5441149" cy="4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Modificar el archivo y solo quedarnos con las columnas necesarias.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Modificar la columna Commodity para que la lectura pueda funcionar.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</a:t>
            </a:r>
            <a:r>
              <a:rPr lang="es"/>
              <a:t>trabajó</a:t>
            </a:r>
            <a:r>
              <a:rPr lang="es"/>
              <a:t> </a:t>
            </a:r>
            <a:r>
              <a:rPr lang="es"/>
              <a:t>sólo</a:t>
            </a:r>
            <a:r>
              <a:rPr lang="es"/>
              <a:t> con 20 filas para comprobar que los algoritmos cumplan con sus objetivos.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Dos </a:t>
            </a:r>
            <a:r>
              <a:rPr lang="es"/>
              <a:t>criterios de ordenamiento: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s" sz="1300">
                <a:solidFill>
                  <a:srgbClr val="FFFFFF"/>
                </a:solidFill>
              </a:rPr>
              <a:t>trade_usd</a:t>
            </a:r>
            <a:endParaRPr sz="1300">
              <a:solidFill>
                <a:srgbClr val="FFFFFF"/>
              </a:solidFill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s" sz="1300">
                <a:solidFill>
                  <a:srgbClr val="FFFFFF"/>
                </a:solidFill>
              </a:rPr>
              <a:t>country_or_area, year, flow, commodity, trade_usd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Trade_usd: Los 4 algoritmos funcionaron perfectamente.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Country_</a:t>
            </a:r>
            <a:r>
              <a:rPr lang="es">
                <a:solidFill>
                  <a:srgbClr val="FFFFFF"/>
                </a:solidFill>
              </a:rPr>
              <a:t>or_</a:t>
            </a:r>
            <a:r>
              <a:rPr lang="es">
                <a:solidFill>
                  <a:srgbClr val="FFFFFF"/>
                </a:solidFill>
              </a:rPr>
              <a:t>area, year, flow, commodity, trade_usd: Los algoritmos ordenaban de forma distinta.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</a:rPr>
              <a:t>No se logró guardar el archivo ordenado.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</a:rPr>
              <a:t>Se tuvo un conflicto al momento de sobrecargar el operador “&lt;=”,  “&lt;”  y  “&gt;”  dos veces para la comparación de un atributo y cinco.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