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7725a0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7725a0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7725a0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7725a0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7725a0b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7725a0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416000"/>
            <a:ext cx="52998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Desk Calculator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184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BJARNE STROUSTRUP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75" y="1264900"/>
            <a:ext cx="4259350" cy="25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85625" y="454125"/>
            <a:ext cx="76167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 Stream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800" y="1381675"/>
            <a:ext cx="4873800" cy="34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135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Functions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174" y="1034050"/>
            <a:ext cx="5706625" cy="41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800" y="60913"/>
            <a:ext cx="31051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" y="1772650"/>
            <a:ext cx="2670500" cy="26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510650" y="148700"/>
            <a:ext cx="473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Calculate, Parser and Error</a:t>
            </a:r>
            <a:endParaRPr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8" y="1004588"/>
            <a:ext cx="49244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88" y="3204850"/>
            <a:ext cx="72485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663" y="1233188"/>
            <a:ext cx="29241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