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5b8a2f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5b8a2f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57b579d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57b579d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b5b8a2fb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b5b8a2fb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5b8a2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5b8a2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5b8a2f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5b8a2f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5b8a2f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5b8a2f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5b8a2f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5b8a2f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5b8a2fb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5b8a2fb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5b8a2fb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5b8a2fb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Desktop Calculator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Gálvez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main.cpp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576" y="1152475"/>
            <a:ext cx="4295250" cy="364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5787925" y="1991850"/>
            <a:ext cx="18489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Llama a la función calculate() para empezar con los cálculos.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Token_stream.h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10642"/>
          <a:stretch/>
        </p:blipFill>
        <p:spPr>
          <a:xfrm>
            <a:off x="871300" y="1152475"/>
            <a:ext cx="3565751" cy="365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572000" y="1194275"/>
            <a:ext cx="20277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Creación de la clase token, Token get() lee y retorna el siguiente token y Token current() retorna el token reciente.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572000" y="3361725"/>
            <a:ext cx="41058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</a:t>
            </a:r>
            <a:r>
              <a:rPr lang="es">
                <a:solidFill>
                  <a:srgbClr val="FFFFFF"/>
                </a:solidFill>
              </a:rPr>
              <a:t>untero ip a un istream.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owns indica si Token_stream posee un istream.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ct -&gt; token actual y se inicializa con el valor de Kind::end si es que current() no retorna un valor que no </a:t>
            </a:r>
            <a:r>
              <a:rPr lang="es">
                <a:solidFill>
                  <a:srgbClr val="FFFFFF"/>
                </a:solidFill>
              </a:rPr>
              <a:t>está</a:t>
            </a:r>
            <a:r>
              <a:rPr lang="es">
                <a:solidFill>
                  <a:srgbClr val="FFFFFF"/>
                </a:solidFill>
              </a:rPr>
              <a:t> en el istream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50" y="256375"/>
            <a:ext cx="3084425" cy="47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824475" y="1103200"/>
            <a:ext cx="2960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Implementación de la función get()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Lectura del input stream (*ip) en ch.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La condición siempre será true si no se puede leer un caracter en el input.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Loop se ejecutará mientras ch no sea ‘\n’ y sean espacios.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Parser.h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73" y="1152475"/>
            <a:ext cx="3002600" cy="3605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525075" y="1532700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010950" y="1460550"/>
            <a:ext cx="24549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148600" y="1797425"/>
            <a:ext cx="25560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String_value, donde se guarda un string que es pasado como input.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Number_value, donde se guarda un número que es pasado como input.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Calcular.h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50" y="1297400"/>
            <a:ext cx="4850499" cy="27654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640250" y="1297400"/>
            <a:ext cx="2547900" cy="26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Implementación</a:t>
            </a: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de la función calculate().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 encarga de leer las expresiones, cuando hay un error en el input se para el loop.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expr(false)-&gt; no se necesita leer el token con el cual se va a trabajar.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Error_Handling.h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600" y="1183250"/>
            <a:ext cx="4328175" cy="30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969000" y="1611000"/>
            <a:ext cx="21831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Implementación de la función error, si se detecta un error en la expresión se aborta la evaluación.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Funciones.h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25" y="1298675"/>
            <a:ext cx="4249076" cy="29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686800" y="1778800"/>
            <a:ext cx="23772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Cada función tiene como parámetro un booleano que indica si la función necesita llamar a get().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00" y="673725"/>
            <a:ext cx="5516151" cy="379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152975" y="714750"/>
            <a:ext cx="25740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 función prim() lee un token de más del que se usa para analizar la expresión primaria.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 lee el siguiente token.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Si Token = número se guarda en number_value.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 Token = string se guarda en string_value.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99" y="0"/>
            <a:ext cx="438710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065325" y="403975"/>
            <a:ext cx="16314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expr()-&gt; suma y resta, se ejecuta mientras se encuentren ‘+’ o ‘-’.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205125" y="2664725"/>
            <a:ext cx="14916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term()-&gt; multiplicación y división, </a:t>
            </a: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 ejecuta mientras se encuentren ‘*’ o ‘/’.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