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789ac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789ac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789ace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789ace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789ace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789ace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789ace4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789ace4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789ace4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789ace4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789ace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789ace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789ace4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789ace4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DESKTOP CALCULATOR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Alejandro Otero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Calculadora de escritorio con las operaciones básicas como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4+4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3*3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2-3+1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2</a:t>
            </a:r>
            <a:r>
              <a:rPr lang="es"/>
              <a:t>^2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ORDENAMIENTO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Capítulo 10 y 15 del libro The C Programming Language  para guiarse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Toques propios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Orden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Sintaxis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El analizador que va a leer lo que se le va pasar a la calculadora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Se inicializa la clase Token_stream y de ahí se clasifican los valores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Operator Summary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440375"/>
            <a:ext cx="3355575" cy="43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650" y="440375"/>
            <a:ext cx="3119800" cy="4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Constant Expressions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constexpr: Evalúa en el momento de compilación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const: No se modifica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Implicit Type Conversion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Los tipos de datos pueden mezclarse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conclusión, gracias a este proyecto hemos aprendido nuevas formas de aplicar clases,  namespaces, especialmente el uso de archivos .h y .cpp, entre muchos otros factores. El nivel de este proyecto ayudó a que mejoremos nuestro nivel de comprensión de código, así como nos ayudó  a ver distintas maneras de programar.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