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71176fa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71176fa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75f04a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75f04a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71176f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71176f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71176f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71176f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75f04a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75f04a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71176fa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71176f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71176f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71176f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71176fa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71176fa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71176f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71176f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71176f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71176f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71176fa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71176fa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71176fa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71176fa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681475"/>
            <a:ext cx="57834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Desk Calculator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Alonso Barrios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input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Maneja el input y el análisis léxico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89613" l="3789" r="64682" t="5101"/>
          <a:stretch/>
        </p:blipFill>
        <p:spPr>
          <a:xfrm>
            <a:off x="4628475" y="1011400"/>
            <a:ext cx="4280400" cy="4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6174" l="52139" r="19258" t="61546"/>
          <a:stretch/>
        </p:blipFill>
        <p:spPr>
          <a:xfrm>
            <a:off x="4628475" y="1415025"/>
            <a:ext cx="4280400" cy="2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Low-level input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ip-&gt;get(ch)</a:t>
            </a:r>
            <a:r>
              <a:rPr lang="es"/>
              <a:t>: lee un caracter simple.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isspace(): </a:t>
            </a:r>
            <a:r>
              <a:rPr lang="es"/>
              <a:t>te permite tener espacios en blanco.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6174" l="3790" r="60654" t="11716"/>
          <a:stretch/>
        </p:blipFill>
        <p:spPr>
          <a:xfrm>
            <a:off x="4879025" y="99075"/>
            <a:ext cx="3807149" cy="49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413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Error handling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Imprime el error y cuenta los errores.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usa </a:t>
            </a:r>
            <a:r>
              <a:rPr lang="es">
                <a:solidFill>
                  <a:srgbClr val="FFFF00"/>
                </a:solidFill>
              </a:rPr>
              <a:t>extern</a:t>
            </a:r>
            <a:r>
              <a:rPr lang="es"/>
              <a:t> para declarar variables globales.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error( ):</a:t>
            </a:r>
            <a:r>
              <a:rPr lang="es"/>
              <a:t> cuenta los errores y te los imprime en texto.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76860" l="3957" r="79829" t="5006"/>
          <a:stretch/>
        </p:blipFill>
        <p:spPr>
          <a:xfrm>
            <a:off x="5046075" y="988513"/>
            <a:ext cx="3152894" cy="180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82394" l="52377" r="28609" t="4265"/>
          <a:stretch/>
        </p:blipFill>
        <p:spPr>
          <a:xfrm>
            <a:off x="5046075" y="3020009"/>
            <a:ext cx="3152899" cy="113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driver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Maneja la inicialización, el output y los errores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expr(false)</a:t>
            </a:r>
            <a:r>
              <a:rPr lang="es"/>
              <a:t>: llama a la función expr, la cual llama a las otras funciones.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7062" l="52238" r="20870" t="70059"/>
          <a:stretch/>
        </p:blipFill>
        <p:spPr>
          <a:xfrm>
            <a:off x="4712625" y="458025"/>
            <a:ext cx="4043477" cy="19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69593" l="3649" r="71095" t="5147"/>
          <a:stretch/>
        </p:blipFill>
        <p:spPr>
          <a:xfrm>
            <a:off x="4712625" y="2509100"/>
            <a:ext cx="4043477" cy="227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principales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1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Parser</a:t>
            </a:r>
            <a:r>
              <a:rPr lang="es"/>
              <a:t>: hace un análisis sintáctico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Input function</a:t>
            </a:r>
            <a:r>
              <a:rPr lang="es"/>
              <a:t>: </a:t>
            </a:r>
            <a:r>
              <a:rPr lang="es"/>
              <a:t>Maneja el input y el análisis léxico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Symbol table</a:t>
            </a:r>
            <a:r>
              <a:rPr lang="es"/>
              <a:t>: mantiene información permanente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Driver</a:t>
            </a:r>
            <a:r>
              <a:rPr lang="es"/>
              <a:t>: se encarga de la inicialización, output y errors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500" y="458025"/>
            <a:ext cx="3774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parser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encarga de hacer el análisis sintáctico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37050"/>
            <a:ext cx="4184100" cy="5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program:</a:t>
            </a:r>
            <a:br>
              <a:rPr lang="es" sz="1200"/>
            </a:br>
            <a:r>
              <a:rPr lang="es" sz="1200"/>
              <a:t>	</a:t>
            </a:r>
            <a:r>
              <a:rPr lang="es" sz="1200">
                <a:solidFill>
                  <a:srgbClr val="FF9900"/>
                </a:solidFill>
              </a:rPr>
              <a:t>end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expr_list end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expr_list:</a:t>
            </a:r>
            <a:br>
              <a:rPr lang="es" sz="1200"/>
            </a:br>
            <a:r>
              <a:rPr lang="es" sz="1200"/>
              <a:t>	</a:t>
            </a:r>
            <a:r>
              <a:rPr lang="es" sz="1200">
                <a:solidFill>
                  <a:srgbClr val="FF9900"/>
                </a:solidFill>
              </a:rPr>
              <a:t>expression print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expression print expr_list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expression:</a:t>
            </a:r>
            <a:br>
              <a:rPr lang="es" sz="1200"/>
            </a:br>
            <a:r>
              <a:rPr lang="es" sz="1200">
                <a:solidFill>
                  <a:srgbClr val="FF9900"/>
                </a:solidFill>
              </a:rPr>
              <a:t>	</a:t>
            </a:r>
            <a:r>
              <a:rPr lang="es" sz="1200">
                <a:solidFill>
                  <a:srgbClr val="FF9900"/>
                </a:solidFill>
              </a:rPr>
              <a:t>expression + term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expression - term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term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term:</a:t>
            </a:r>
            <a:br>
              <a:rPr lang="es" sz="1200"/>
            </a:br>
            <a:r>
              <a:rPr lang="es" sz="1200">
                <a:solidFill>
                  <a:srgbClr val="FF9900"/>
                </a:solidFill>
              </a:rPr>
              <a:t>	term / primary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term * primary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primary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primary:</a:t>
            </a:r>
            <a:br>
              <a:rPr lang="es" sz="1200"/>
            </a:br>
            <a:r>
              <a:rPr lang="es" sz="1200"/>
              <a:t>	</a:t>
            </a:r>
            <a:r>
              <a:rPr lang="es" sz="1200">
                <a:solidFill>
                  <a:srgbClr val="FF9900"/>
                </a:solidFill>
              </a:rPr>
              <a:t>number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name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name = expression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- primary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(expression)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107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28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par {tipo_Token, valor}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54394" l="52596" r="22740" t="5088"/>
          <a:stretch/>
        </p:blipFill>
        <p:spPr>
          <a:xfrm>
            <a:off x="4663950" y="652900"/>
            <a:ext cx="3909998" cy="361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Token_stream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Encapsula los caracteres leídos y sus composiciones en Token’s (Tokenizes)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ts.get()</a:t>
            </a:r>
            <a:r>
              <a:rPr lang="es"/>
              <a:t> : llama al siguiente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ts.current() </a:t>
            </a:r>
            <a:r>
              <a:rPr lang="es"/>
              <a:t>: llama al Token actual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24978" l="68209" r="0" t="4796"/>
          <a:stretch/>
        </p:blipFill>
        <p:spPr>
          <a:xfrm>
            <a:off x="5199175" y="458025"/>
            <a:ext cx="3271248" cy="4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5"/>
            <a:ext cx="4044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función necesita un argumento bool get, el cual indica si la función necesita llamar a </a:t>
            </a:r>
            <a:r>
              <a:rPr lang="es">
                <a:solidFill>
                  <a:srgbClr val="FF9900"/>
                </a:solidFill>
              </a:rPr>
              <a:t>Token_stream::get().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s">
                <a:solidFill>
                  <a:srgbClr val="FF0000"/>
                </a:solidFill>
              </a:rPr>
              <a:t>Se declara la variable global ‘table’.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59429" l="4091" r="67636" t="4797"/>
          <a:stretch/>
        </p:blipFill>
        <p:spPr>
          <a:xfrm>
            <a:off x="4432888" y="893100"/>
            <a:ext cx="4325837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expr( 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encarga de las operaciones de adición y sustracción.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Consiste en un loop que busca </a:t>
            </a:r>
            <a:r>
              <a:rPr lang="es">
                <a:solidFill>
                  <a:srgbClr val="FFFF00"/>
                </a:solidFill>
              </a:rPr>
              <a:t>terms</a:t>
            </a:r>
            <a:r>
              <a:rPr lang="es"/>
              <a:t> para sumar o restar.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Switch termina cuando se encuentra algo diferente a </a:t>
            </a:r>
            <a:r>
              <a:rPr lang="es">
                <a:solidFill>
                  <a:srgbClr val="00FF00"/>
                </a:solidFill>
              </a:rPr>
              <a:t>‘+’</a:t>
            </a:r>
            <a:r>
              <a:rPr lang="es"/>
              <a:t> o </a:t>
            </a:r>
            <a:r>
              <a:rPr lang="es">
                <a:solidFill>
                  <a:srgbClr val="00FF00"/>
                </a:solidFill>
              </a:rPr>
              <a:t>‘-’</a:t>
            </a:r>
            <a:r>
              <a:rPr lang="es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33627" l="52065" r="26085" t="33400"/>
          <a:stretch/>
        </p:blipFill>
        <p:spPr>
          <a:xfrm>
            <a:off x="4920775" y="1032300"/>
            <a:ext cx="3627274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</a:t>
            </a:r>
            <a:r>
              <a:rPr lang="es"/>
              <a:t>( 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encarga de las operaciones de multiplicación y división.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 igual que </a:t>
            </a:r>
            <a:r>
              <a:rPr lang="es">
                <a:solidFill>
                  <a:srgbClr val="FFFF00"/>
                </a:solidFill>
              </a:rPr>
              <a:t>expr()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error</a:t>
            </a:r>
            <a:r>
              <a:rPr lang="es"/>
              <a:t> evalúa si es dividido entre 0.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47889" l="36073" r="38452" t="12767"/>
          <a:stretch/>
        </p:blipFill>
        <p:spPr>
          <a:xfrm>
            <a:off x="4822550" y="859450"/>
            <a:ext cx="3897648" cy="3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</a:t>
            </a:r>
            <a:r>
              <a:rPr lang="es"/>
              <a:t>( 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Lee el Token y lo define como number, name; en caso de </a:t>
            </a:r>
            <a:r>
              <a:rPr lang="es">
                <a:solidFill>
                  <a:srgbClr val="FFFF00"/>
                </a:solidFill>
              </a:rPr>
              <a:t>minus</a:t>
            </a:r>
            <a:r>
              <a:rPr lang="es"/>
              <a:t>, te convierte la variable en negativo; y lee los paréntesis.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14963" l="3775" r="63897" t="9043"/>
          <a:stretch/>
        </p:blipFill>
        <p:spPr>
          <a:xfrm>
            <a:off x="5059975" y="139200"/>
            <a:ext cx="3389952" cy="4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