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8288f98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8288f98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8288f9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8288f9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8288f98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8288f98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8288f98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8288f98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8288f98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8288f98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08288f98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08288f98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8288f98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8288f98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8288f98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8288f98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8288f98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8288f98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8288f98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8288f98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Desk Calculator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Sanchez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Librerias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7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Nueva forma de </a:t>
            </a:r>
            <a:r>
              <a:rPr lang="es"/>
              <a:t>inicialización</a:t>
            </a:r>
            <a:r>
              <a:rPr lang="es"/>
              <a:t> de </a:t>
            </a:r>
            <a:r>
              <a:rPr lang="es"/>
              <a:t>librerías</a:t>
            </a:r>
            <a:r>
              <a:rPr lang="es"/>
              <a:t>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59571" l="22850" r="55066" t="18552"/>
          <a:stretch/>
        </p:blipFill>
        <p:spPr>
          <a:xfrm>
            <a:off x="421950" y="1853463"/>
            <a:ext cx="2578123" cy="14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calculadora puede llegar a ser compleja por las </a:t>
            </a:r>
            <a:r>
              <a:rPr lang="es"/>
              <a:t>herramientas y librerías</a:t>
            </a:r>
            <a:r>
              <a:rPr lang="es"/>
              <a:t> </a:t>
            </a:r>
            <a:r>
              <a:rPr lang="es"/>
              <a:t>utilizadas</a:t>
            </a:r>
            <a:r>
              <a:rPr lang="es"/>
              <a:t> en el </a:t>
            </a:r>
            <a:r>
              <a:rPr lang="es"/>
              <a:t>código.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Resultó más difícil de lo esperado ya que uno tiene una idea rápida y más sencilla de realizar una calculadora, pero sería más limitada.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del codigo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Parser:  Saber el nombre del Token_Stream, y como obtener el/los Tokens de 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Input function: Inputs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Symbol table: </a:t>
            </a:r>
            <a:r>
              <a:rPr lang="es"/>
              <a:t>Información</a:t>
            </a:r>
            <a:r>
              <a:rPr lang="es"/>
              <a:t> permanente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Driver: </a:t>
            </a:r>
            <a:r>
              <a:rPr lang="es"/>
              <a:t>Inicialización</a:t>
            </a:r>
            <a:r>
              <a:rPr lang="es"/>
              <a:t>, reportes de errores y manejar el </a:t>
            </a:r>
            <a:r>
              <a:rPr lang="es"/>
              <a:t>cálculo</a:t>
            </a:r>
            <a:r>
              <a:rPr lang="es"/>
              <a:t> actual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double expr(bool); // declaration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double term(bool);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double prim(bool);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Usa el Token_stream para encapsular la lectura de caracteres y su </a:t>
            </a:r>
            <a:r>
              <a:rPr lang="es"/>
              <a:t>composición</a:t>
            </a:r>
            <a:r>
              <a:rPr lang="es"/>
              <a:t> en Tokens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Token_Stream usaremos: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ts.get() - &gt; Leer el siguiente Token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ts.current() - &gt; Leer el token </a:t>
            </a:r>
            <a:r>
              <a:rPr lang="es"/>
              <a:t>más</a:t>
            </a:r>
            <a:r>
              <a:rPr lang="es"/>
              <a:t> reciente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4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</a:t>
            </a:r>
            <a:r>
              <a:rPr lang="es"/>
              <a:t>función</a:t>
            </a:r>
            <a:r>
              <a:rPr lang="es"/>
              <a:t> es llamada para que haga la operacion.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898" y="1152473"/>
            <a:ext cx="36111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8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 corregido el problema de la </a:t>
            </a:r>
            <a:r>
              <a:rPr lang="es"/>
              <a:t>división</a:t>
            </a:r>
            <a:r>
              <a:rPr lang="es"/>
              <a:t> entre 0, dando error.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Igualmente usa otras funciones para realizar las operaciones.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775" y="747625"/>
            <a:ext cx="3805525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7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registran los valores de </a:t>
            </a:r>
            <a:r>
              <a:rPr lang="es"/>
              <a:t>números</a:t>
            </a:r>
            <a:r>
              <a:rPr lang="es"/>
              <a:t> y/o strings.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When a Token that is a number (that is, an integer or floating-point literal) is seen, its value is placed in its number_value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double&amp; v = table["radius"]; // ... expr() calculates the value to be assigned ... v = 6378.388;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425" y="858425"/>
            <a:ext cx="4821000" cy="377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Asignaciones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48437" l="23070" r="25295" t="19780"/>
          <a:stretch/>
        </p:blipFill>
        <p:spPr>
          <a:xfrm>
            <a:off x="311700" y="1979025"/>
            <a:ext cx="4721549" cy="1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Driver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cout imprime el resultado final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2" y="1768672"/>
            <a:ext cx="3933949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