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0e876f6e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320e876f6e9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0e876f6e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320e876f6e9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0e876f6e9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320e876f6e9_5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0e876f6e9_5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20e876f6e9_5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0e876f6e9_5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20e876f6e9_5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0e876f6e9_5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20e876f6e9_5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0e876f6e9_5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20e876f6e9_5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0e876f6e9_5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20e876f6e9_5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7350"/>
            <a:ext cx="8520600" cy="836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READ ME</a:t>
            </a:r>
            <a:endParaRPr/>
          </a:p>
        </p:txBody>
      </p:sp>
      <p:sp>
        <p:nvSpPr>
          <p:cNvPr id="55" name="Google Shape;55;p13"/>
          <p:cNvSpPr txBox="1"/>
          <p:nvPr>
            <p:ph idx="1" type="subTitle"/>
          </p:nvPr>
        </p:nvSpPr>
        <p:spPr>
          <a:xfrm>
            <a:off x="311700" y="1094250"/>
            <a:ext cx="8520600" cy="3923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935"/>
              <a:buNone/>
            </a:pPr>
            <a:r>
              <a:rPr lang="en" sz="1800">
                <a:solidFill>
                  <a:schemeClr val="dk1"/>
                </a:solidFill>
              </a:rPr>
              <a:t>This program is meant to represent a user interface for a car rental company that is set 1000 years into the future.</a:t>
            </a:r>
            <a:endParaRPr sz="1800">
              <a:solidFill>
                <a:schemeClr val="dk1"/>
              </a:solidFill>
            </a:endParaRPr>
          </a:p>
          <a:p>
            <a:pPr indent="0" lvl="0" marL="0" rtl="0" algn="l">
              <a:lnSpc>
                <a:spcPct val="115000"/>
              </a:lnSpc>
              <a:spcBef>
                <a:spcPts val="0"/>
              </a:spcBef>
              <a:spcAft>
                <a:spcPts val="0"/>
              </a:spcAft>
              <a:buSzPts val="935"/>
              <a:buNone/>
            </a:pPr>
            <a:r>
              <a:t/>
            </a:r>
            <a:endParaRPr sz="1800">
              <a:solidFill>
                <a:schemeClr val="dk1"/>
              </a:solidFill>
            </a:endParaRPr>
          </a:p>
          <a:p>
            <a:pPr indent="0" lvl="0" marL="0" rtl="0" algn="l">
              <a:lnSpc>
                <a:spcPct val="115000"/>
              </a:lnSpc>
              <a:spcBef>
                <a:spcPts val="0"/>
              </a:spcBef>
              <a:spcAft>
                <a:spcPts val="0"/>
              </a:spcAft>
              <a:buSzPts val="935"/>
              <a:buNone/>
            </a:pPr>
            <a:r>
              <a:rPr lang="en" sz="1800">
                <a:solidFill>
                  <a:schemeClr val="dk1"/>
                </a:solidFill>
              </a:rPr>
              <a:t>The buttons at the top are used as directions to view different pages of the program. The top right has a login button that is designated for storing the user’s information, DL#, and age to verify that they are eligible to rent a car (Now 30 years old in the year 3000). Other pages display company information, contact information, and vehicle information so that the user can make an informed decision about their rental.</a:t>
            </a:r>
            <a:endParaRPr sz="1800">
              <a:solidFill>
                <a:schemeClr val="dk1"/>
              </a:solidFill>
            </a:endParaRPr>
          </a:p>
          <a:p>
            <a:pPr indent="0" lvl="0" marL="0" rtl="0" algn="l">
              <a:lnSpc>
                <a:spcPct val="115000"/>
              </a:lnSpc>
              <a:spcBef>
                <a:spcPts val="0"/>
              </a:spcBef>
              <a:spcAft>
                <a:spcPts val="0"/>
              </a:spcAft>
              <a:buSzPts val="935"/>
              <a:buNone/>
            </a:pPr>
            <a:r>
              <a:t/>
            </a:r>
            <a:endParaRPr sz="1800">
              <a:solidFill>
                <a:schemeClr val="dk1"/>
              </a:solidFill>
            </a:endParaRPr>
          </a:p>
          <a:p>
            <a:pPr indent="0" lvl="0" marL="0" rtl="0" algn="l">
              <a:lnSpc>
                <a:spcPct val="115000"/>
              </a:lnSpc>
              <a:spcBef>
                <a:spcPts val="0"/>
              </a:spcBef>
              <a:spcAft>
                <a:spcPts val="0"/>
              </a:spcAft>
              <a:buSzPts val="935"/>
              <a:buNone/>
            </a:pPr>
            <a:r>
              <a:rPr lang="en" sz="1800">
                <a:solidFill>
                  <a:schemeClr val="dk1"/>
                </a:solidFill>
              </a:rPr>
              <a:t>All of this data is stored within the classes and subclasses for easy recall from the controllers and main script.</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5813963"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EV SUV" id="62" name="Google Shape;62;p14"/>
          <p:cNvPicPr preferRelativeResize="0"/>
          <p:nvPr/>
        </p:nvPicPr>
        <p:blipFill rotWithShape="1">
          <a:blip r:embed="rId3">
            <a:alphaModFix/>
          </a:blip>
          <a:srcRect b="0" l="0" r="0" t="0"/>
          <a:stretch/>
        </p:blipFill>
        <p:spPr>
          <a:xfrm>
            <a:off x="5939575" y="2660325"/>
            <a:ext cx="1295524" cy="1295524"/>
          </a:xfrm>
          <a:prstGeom prst="rect">
            <a:avLst/>
          </a:prstGeom>
          <a:noFill/>
          <a:ln>
            <a:noFill/>
          </a:ln>
        </p:spPr>
      </p:pic>
      <p:sp>
        <p:nvSpPr>
          <p:cNvPr id="63" name="Google Shape;63;p14"/>
          <p:cNvSpPr/>
          <p:nvPr/>
        </p:nvSpPr>
        <p:spPr>
          <a:xfrm>
            <a:off x="3104100" y="4321400"/>
            <a:ext cx="1696500" cy="26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futuristic pickup Truck with transparent background" id="64" name="Google Shape;64;p14"/>
          <p:cNvPicPr preferRelativeResize="0"/>
          <p:nvPr/>
        </p:nvPicPr>
        <p:blipFill rotWithShape="1">
          <a:blip r:embed="rId4">
            <a:alphaModFix/>
          </a:blip>
          <a:srcRect b="0" l="0" r="0" t="0"/>
          <a:stretch/>
        </p:blipFill>
        <p:spPr>
          <a:xfrm>
            <a:off x="3232975" y="2638575"/>
            <a:ext cx="1339023" cy="1339023"/>
          </a:xfrm>
          <a:prstGeom prst="rect">
            <a:avLst/>
          </a:prstGeom>
          <a:noFill/>
          <a:ln>
            <a:noFill/>
          </a:ln>
        </p:spPr>
      </p:pic>
      <p:sp>
        <p:nvSpPr>
          <p:cNvPr id="65" name="Google Shape;65;p14"/>
          <p:cNvSpPr txBox="1"/>
          <p:nvPr/>
        </p:nvSpPr>
        <p:spPr>
          <a:xfrm>
            <a:off x="3048100" y="395450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$100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66" name="Google Shape;66;p14"/>
          <p:cNvSpPr txBox="1"/>
          <p:nvPr/>
        </p:nvSpPr>
        <p:spPr>
          <a:xfrm>
            <a:off x="5739102" y="395585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$120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67" name="Google Shape;67;p14"/>
          <p:cNvSpPr txBox="1"/>
          <p:nvPr/>
        </p:nvSpPr>
        <p:spPr>
          <a:xfrm>
            <a:off x="4514975" y="1613625"/>
            <a:ext cx="16965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Our Vehicles</a:t>
            </a:r>
            <a:endParaRPr b="0" i="0" sz="1800" u="none" cap="none" strike="noStrike">
              <a:solidFill>
                <a:schemeClr val="dk2"/>
              </a:solidFill>
              <a:latin typeface="Arial"/>
              <a:ea typeface="Arial"/>
              <a:cs typeface="Arial"/>
              <a:sym typeface="Arial"/>
            </a:endParaRPr>
          </a:p>
        </p:txBody>
      </p:sp>
      <p:sp>
        <p:nvSpPr>
          <p:cNvPr id="68" name="Google Shape;68;p14"/>
          <p:cNvSpPr txBox="1"/>
          <p:nvPr/>
        </p:nvSpPr>
        <p:spPr>
          <a:xfrm>
            <a:off x="3500188" y="2228625"/>
            <a:ext cx="8916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Truck</a:t>
            </a:r>
            <a:endParaRPr b="0" i="0" sz="1800" u="none" cap="none" strike="noStrike">
              <a:solidFill>
                <a:schemeClr val="dk2"/>
              </a:solidFill>
              <a:latin typeface="Arial"/>
              <a:ea typeface="Arial"/>
              <a:cs typeface="Arial"/>
              <a:sym typeface="Arial"/>
            </a:endParaRPr>
          </a:p>
        </p:txBody>
      </p:sp>
      <p:sp>
        <p:nvSpPr>
          <p:cNvPr id="69" name="Google Shape;69;p14"/>
          <p:cNvSpPr txBox="1"/>
          <p:nvPr/>
        </p:nvSpPr>
        <p:spPr>
          <a:xfrm>
            <a:off x="6048238" y="2276625"/>
            <a:ext cx="10782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EV SUV</a:t>
            </a:r>
            <a:endParaRPr b="0" i="0" sz="1800" u="none" cap="none" strike="noStrike">
              <a:solidFill>
                <a:schemeClr val="dk2"/>
              </a:solidFill>
              <a:latin typeface="Arial"/>
              <a:ea typeface="Arial"/>
              <a:cs typeface="Arial"/>
              <a:sym typeface="Arial"/>
            </a:endParaRPr>
          </a:p>
        </p:txBody>
      </p:sp>
      <p:sp>
        <p:nvSpPr>
          <p:cNvPr id="70" name="Google Shape;70;p14"/>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72" name="Google Shape;72;p14"/>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txBox="1"/>
          <p:nvPr/>
        </p:nvSpPr>
        <p:spPr>
          <a:xfrm>
            <a:off x="3862525" y="1095675"/>
            <a:ext cx="3648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sp>
        <p:nvSpPr>
          <p:cNvPr id="75" name="Google Shape;75;p14"/>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76" name="Google Shape;76;p14"/>
          <p:cNvSpPr txBox="1"/>
          <p:nvPr/>
        </p:nvSpPr>
        <p:spPr>
          <a:xfrm>
            <a:off x="274025" y="287075"/>
            <a:ext cx="8916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HOME PAGE</a:t>
            </a:r>
            <a:endParaRPr b="1" i="0" sz="1800" u="none" cap="none" strike="noStrike">
              <a:solidFill>
                <a:schemeClr val="dk2"/>
              </a:solidFill>
              <a:latin typeface="Arial"/>
              <a:ea typeface="Arial"/>
              <a:cs typeface="Arial"/>
              <a:sym typeface="Arial"/>
            </a:endParaRPr>
          </a:p>
        </p:txBody>
      </p:sp>
      <p:cxnSp>
        <p:nvCxnSpPr>
          <p:cNvPr id="77" name="Google Shape;77;p14"/>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78" name="Google Shape;78;p14"/>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
        <p:nvSpPr>
          <p:cNvPr id="79" name="Google Shape;79;p14"/>
          <p:cNvSpPr/>
          <p:nvPr/>
        </p:nvSpPr>
        <p:spPr>
          <a:xfrm flipH="1">
            <a:off x="7719925" y="1218375"/>
            <a:ext cx="1236300" cy="2610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Navigation</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6567025" y="645325"/>
            <a:ext cx="1152900" cy="479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user info</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1557175" y="4265425"/>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Button to open more info</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33175" y="1065025"/>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Temp logo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EV SUV" id="89" name="Google Shape;89;p15"/>
          <p:cNvPicPr preferRelativeResize="0"/>
          <p:nvPr/>
        </p:nvPicPr>
        <p:blipFill rotWithShape="1">
          <a:blip r:embed="rId3">
            <a:alphaModFix/>
          </a:blip>
          <a:srcRect b="0" l="0" r="0" t="0"/>
          <a:stretch/>
        </p:blipFill>
        <p:spPr>
          <a:xfrm>
            <a:off x="5939575" y="2660325"/>
            <a:ext cx="1295524" cy="1295524"/>
          </a:xfrm>
          <a:prstGeom prst="rect">
            <a:avLst/>
          </a:prstGeom>
          <a:noFill/>
          <a:ln>
            <a:noFill/>
          </a:ln>
        </p:spPr>
      </p:pic>
      <p:pic>
        <p:nvPicPr>
          <p:cNvPr descr="futuristic pickup Truck with transparent background" id="90" name="Google Shape;90;p15"/>
          <p:cNvPicPr preferRelativeResize="0"/>
          <p:nvPr/>
        </p:nvPicPr>
        <p:blipFill rotWithShape="1">
          <a:blip r:embed="rId4">
            <a:alphaModFix/>
          </a:blip>
          <a:srcRect b="0" l="0" r="0" t="0"/>
          <a:stretch/>
        </p:blipFill>
        <p:spPr>
          <a:xfrm>
            <a:off x="3232975" y="2638575"/>
            <a:ext cx="1339023" cy="1339023"/>
          </a:xfrm>
          <a:prstGeom prst="rect">
            <a:avLst/>
          </a:prstGeom>
          <a:noFill/>
          <a:ln>
            <a:noFill/>
          </a:ln>
        </p:spPr>
      </p:pic>
      <p:sp>
        <p:nvSpPr>
          <p:cNvPr id="91" name="Google Shape;91;p15"/>
          <p:cNvSpPr txBox="1"/>
          <p:nvPr/>
        </p:nvSpPr>
        <p:spPr>
          <a:xfrm>
            <a:off x="3048100" y="395450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$100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92" name="Google Shape;92;p15"/>
          <p:cNvSpPr txBox="1"/>
          <p:nvPr/>
        </p:nvSpPr>
        <p:spPr>
          <a:xfrm>
            <a:off x="5739102" y="395585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$120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93" name="Google Shape;93;p15"/>
          <p:cNvSpPr txBox="1"/>
          <p:nvPr/>
        </p:nvSpPr>
        <p:spPr>
          <a:xfrm>
            <a:off x="4514975" y="1613625"/>
            <a:ext cx="16965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Our Vehicles</a:t>
            </a:r>
            <a:endParaRPr b="0" i="0" sz="1800" u="none" cap="none" strike="noStrike">
              <a:solidFill>
                <a:schemeClr val="dk2"/>
              </a:solidFill>
              <a:latin typeface="Arial"/>
              <a:ea typeface="Arial"/>
              <a:cs typeface="Arial"/>
              <a:sym typeface="Arial"/>
            </a:endParaRPr>
          </a:p>
        </p:txBody>
      </p:sp>
      <p:sp>
        <p:nvSpPr>
          <p:cNvPr id="94" name="Google Shape;94;p15"/>
          <p:cNvSpPr txBox="1"/>
          <p:nvPr/>
        </p:nvSpPr>
        <p:spPr>
          <a:xfrm>
            <a:off x="3500188" y="2228625"/>
            <a:ext cx="8916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Truck</a:t>
            </a:r>
            <a:endParaRPr b="0" i="0" sz="1800" u="none" cap="none" strike="noStrike">
              <a:solidFill>
                <a:schemeClr val="dk2"/>
              </a:solidFill>
              <a:latin typeface="Arial"/>
              <a:ea typeface="Arial"/>
              <a:cs typeface="Arial"/>
              <a:sym typeface="Arial"/>
            </a:endParaRPr>
          </a:p>
        </p:txBody>
      </p:sp>
      <p:sp>
        <p:nvSpPr>
          <p:cNvPr id="95" name="Google Shape;95;p15"/>
          <p:cNvSpPr txBox="1"/>
          <p:nvPr/>
        </p:nvSpPr>
        <p:spPr>
          <a:xfrm>
            <a:off x="6048238" y="2276625"/>
            <a:ext cx="10782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EV SUV</a:t>
            </a:r>
            <a:endParaRPr b="0" i="0" sz="1800" u="none" cap="none" strike="noStrike">
              <a:solidFill>
                <a:schemeClr val="dk2"/>
              </a:solidFill>
              <a:latin typeface="Arial"/>
              <a:ea typeface="Arial"/>
              <a:cs typeface="Arial"/>
              <a:sym typeface="Arial"/>
            </a:endParaRPr>
          </a:p>
        </p:txBody>
      </p:sp>
      <p:sp>
        <p:nvSpPr>
          <p:cNvPr id="96" name="Google Shape;96;p15"/>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98" name="Google Shape;98;p15"/>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99" name="Google Shape;99;p15"/>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txBox="1"/>
          <p:nvPr/>
        </p:nvSpPr>
        <p:spPr>
          <a:xfrm>
            <a:off x="3862525" y="1095675"/>
            <a:ext cx="37782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sp>
        <p:nvSpPr>
          <p:cNvPr id="102" name="Google Shape;102;p15"/>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103" name="Google Shape;103;p15"/>
          <p:cNvSpPr txBox="1"/>
          <p:nvPr/>
        </p:nvSpPr>
        <p:spPr>
          <a:xfrm>
            <a:off x="274025" y="287075"/>
            <a:ext cx="10782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Login Overlay</a:t>
            </a:r>
            <a:endParaRPr b="1" i="0" sz="1800" u="none" cap="none" strike="noStrike">
              <a:solidFill>
                <a:schemeClr val="dk2"/>
              </a:solidFill>
              <a:latin typeface="Arial"/>
              <a:ea typeface="Arial"/>
              <a:cs typeface="Arial"/>
              <a:sym typeface="Arial"/>
            </a:endParaRPr>
          </a:p>
        </p:txBody>
      </p:sp>
      <p:cxnSp>
        <p:nvCxnSpPr>
          <p:cNvPr id="104" name="Google Shape;104;p15"/>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105" name="Google Shape;105;p15"/>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
        <p:nvSpPr>
          <p:cNvPr id="106" name="Google Shape;106;p15"/>
          <p:cNvSpPr/>
          <p:nvPr/>
        </p:nvSpPr>
        <p:spPr>
          <a:xfrm>
            <a:off x="2655475" y="1233125"/>
            <a:ext cx="5215200" cy="3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txBox="1"/>
          <p:nvPr/>
        </p:nvSpPr>
        <p:spPr>
          <a:xfrm>
            <a:off x="4723975" y="1450650"/>
            <a:ext cx="10782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LOGIN</a:t>
            </a:r>
            <a:endParaRPr b="1" i="0" sz="1800" u="none" cap="none" strike="noStrike">
              <a:solidFill>
                <a:schemeClr val="dk2"/>
              </a:solidFill>
              <a:latin typeface="Arial"/>
              <a:ea typeface="Arial"/>
              <a:cs typeface="Arial"/>
              <a:sym typeface="Arial"/>
            </a:endParaRPr>
          </a:p>
        </p:txBody>
      </p:sp>
      <p:sp>
        <p:nvSpPr>
          <p:cNvPr id="108" name="Google Shape;108;p15"/>
          <p:cNvSpPr/>
          <p:nvPr/>
        </p:nvSpPr>
        <p:spPr>
          <a:xfrm>
            <a:off x="3297050" y="23096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3297050" y="28430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3232975" y="2189175"/>
            <a:ext cx="4637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Email:</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Password:</a:t>
            </a:r>
            <a:endParaRPr b="0" i="0" sz="1800" u="none" cap="none" strike="noStrike">
              <a:solidFill>
                <a:schemeClr val="dk2"/>
              </a:solidFill>
              <a:latin typeface="Arial"/>
              <a:ea typeface="Arial"/>
              <a:cs typeface="Arial"/>
              <a:sym typeface="Arial"/>
            </a:endParaRPr>
          </a:p>
        </p:txBody>
      </p:sp>
      <p:sp>
        <p:nvSpPr>
          <p:cNvPr id="111" name="Google Shape;111;p15"/>
          <p:cNvSpPr/>
          <p:nvPr/>
        </p:nvSpPr>
        <p:spPr>
          <a:xfrm>
            <a:off x="1164775" y="1450650"/>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1673775" y="2248325"/>
            <a:ext cx="16233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enters info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EV SUV" id="119" name="Google Shape;119;p16"/>
          <p:cNvPicPr preferRelativeResize="0"/>
          <p:nvPr/>
        </p:nvPicPr>
        <p:blipFill rotWithShape="1">
          <a:blip r:embed="rId3">
            <a:alphaModFix/>
          </a:blip>
          <a:srcRect b="0" l="0" r="0" t="0"/>
          <a:stretch/>
        </p:blipFill>
        <p:spPr>
          <a:xfrm>
            <a:off x="5939575" y="2660325"/>
            <a:ext cx="1295524" cy="1295524"/>
          </a:xfrm>
          <a:prstGeom prst="rect">
            <a:avLst/>
          </a:prstGeom>
          <a:noFill/>
          <a:ln>
            <a:noFill/>
          </a:ln>
        </p:spPr>
      </p:pic>
      <p:pic>
        <p:nvPicPr>
          <p:cNvPr descr="futuristic pickup Truck with transparent background" id="120" name="Google Shape;120;p16"/>
          <p:cNvPicPr preferRelativeResize="0"/>
          <p:nvPr/>
        </p:nvPicPr>
        <p:blipFill rotWithShape="1">
          <a:blip r:embed="rId4">
            <a:alphaModFix/>
          </a:blip>
          <a:srcRect b="0" l="0" r="0" t="0"/>
          <a:stretch/>
        </p:blipFill>
        <p:spPr>
          <a:xfrm>
            <a:off x="3232975" y="2638575"/>
            <a:ext cx="1339023" cy="1339023"/>
          </a:xfrm>
          <a:prstGeom prst="rect">
            <a:avLst/>
          </a:prstGeom>
          <a:noFill/>
          <a:ln>
            <a:noFill/>
          </a:ln>
        </p:spPr>
      </p:pic>
      <p:sp>
        <p:nvSpPr>
          <p:cNvPr id="121" name="Google Shape;121;p16"/>
          <p:cNvSpPr txBox="1"/>
          <p:nvPr/>
        </p:nvSpPr>
        <p:spPr>
          <a:xfrm>
            <a:off x="3048100" y="395450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$100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122" name="Google Shape;122;p16"/>
          <p:cNvSpPr txBox="1"/>
          <p:nvPr/>
        </p:nvSpPr>
        <p:spPr>
          <a:xfrm>
            <a:off x="5739102" y="3955850"/>
            <a:ext cx="19017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Starting at $120</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Learn More…</a:t>
            </a:r>
            <a:endParaRPr b="0" i="0" sz="1800" u="none" cap="none" strike="noStrike">
              <a:solidFill>
                <a:schemeClr val="dk2"/>
              </a:solidFill>
              <a:latin typeface="Arial"/>
              <a:ea typeface="Arial"/>
              <a:cs typeface="Arial"/>
              <a:sym typeface="Arial"/>
            </a:endParaRPr>
          </a:p>
        </p:txBody>
      </p:sp>
      <p:sp>
        <p:nvSpPr>
          <p:cNvPr id="123" name="Google Shape;123;p16"/>
          <p:cNvSpPr txBox="1"/>
          <p:nvPr/>
        </p:nvSpPr>
        <p:spPr>
          <a:xfrm>
            <a:off x="4514975" y="1613625"/>
            <a:ext cx="16965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Our Vehicles</a:t>
            </a:r>
            <a:endParaRPr b="0" i="0" sz="1800" u="none" cap="none" strike="noStrike">
              <a:solidFill>
                <a:schemeClr val="dk2"/>
              </a:solidFill>
              <a:latin typeface="Arial"/>
              <a:ea typeface="Arial"/>
              <a:cs typeface="Arial"/>
              <a:sym typeface="Arial"/>
            </a:endParaRPr>
          </a:p>
        </p:txBody>
      </p:sp>
      <p:sp>
        <p:nvSpPr>
          <p:cNvPr id="124" name="Google Shape;124;p16"/>
          <p:cNvSpPr txBox="1"/>
          <p:nvPr/>
        </p:nvSpPr>
        <p:spPr>
          <a:xfrm>
            <a:off x="3500188" y="2228625"/>
            <a:ext cx="8916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Truck</a:t>
            </a:r>
            <a:endParaRPr b="0" i="0" sz="1800" u="none" cap="none" strike="noStrike">
              <a:solidFill>
                <a:schemeClr val="dk2"/>
              </a:solidFill>
              <a:latin typeface="Arial"/>
              <a:ea typeface="Arial"/>
              <a:cs typeface="Arial"/>
              <a:sym typeface="Arial"/>
            </a:endParaRPr>
          </a:p>
        </p:txBody>
      </p:sp>
      <p:sp>
        <p:nvSpPr>
          <p:cNvPr id="125" name="Google Shape;125;p16"/>
          <p:cNvSpPr txBox="1"/>
          <p:nvPr/>
        </p:nvSpPr>
        <p:spPr>
          <a:xfrm>
            <a:off x="6048238" y="2276625"/>
            <a:ext cx="10782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EV SUV</a:t>
            </a:r>
            <a:endParaRPr b="0" i="0" sz="1800" u="none" cap="none" strike="noStrike">
              <a:solidFill>
                <a:schemeClr val="dk2"/>
              </a:solidFill>
              <a:latin typeface="Arial"/>
              <a:ea typeface="Arial"/>
              <a:cs typeface="Arial"/>
              <a:sym typeface="Arial"/>
            </a:endParaRPr>
          </a:p>
        </p:txBody>
      </p:sp>
      <p:sp>
        <p:nvSpPr>
          <p:cNvPr id="126" name="Google Shape;126;p16"/>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128" name="Google Shape;128;p16"/>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129" name="Google Shape;129;p16"/>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txBox="1"/>
          <p:nvPr/>
        </p:nvSpPr>
        <p:spPr>
          <a:xfrm>
            <a:off x="3862525" y="1095675"/>
            <a:ext cx="37782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sp>
        <p:nvSpPr>
          <p:cNvPr id="132" name="Google Shape;132;p16"/>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133" name="Google Shape;133;p16"/>
          <p:cNvSpPr txBox="1"/>
          <p:nvPr/>
        </p:nvSpPr>
        <p:spPr>
          <a:xfrm>
            <a:off x="274025" y="287075"/>
            <a:ext cx="10782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Signup Overlay</a:t>
            </a:r>
            <a:endParaRPr b="1" i="0" sz="1800" u="none" cap="none" strike="noStrike">
              <a:solidFill>
                <a:schemeClr val="dk2"/>
              </a:solidFill>
              <a:latin typeface="Arial"/>
              <a:ea typeface="Arial"/>
              <a:cs typeface="Arial"/>
              <a:sym typeface="Arial"/>
            </a:endParaRPr>
          </a:p>
        </p:txBody>
      </p:sp>
      <p:cxnSp>
        <p:nvCxnSpPr>
          <p:cNvPr id="134" name="Google Shape;134;p16"/>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135" name="Google Shape;135;p16"/>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
        <p:nvSpPr>
          <p:cNvPr id="136" name="Google Shape;136;p16"/>
          <p:cNvSpPr/>
          <p:nvPr/>
        </p:nvSpPr>
        <p:spPr>
          <a:xfrm>
            <a:off x="2655475" y="1233125"/>
            <a:ext cx="5215200" cy="3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6"/>
          <p:cNvSpPr txBox="1"/>
          <p:nvPr/>
        </p:nvSpPr>
        <p:spPr>
          <a:xfrm>
            <a:off x="4723975" y="1450650"/>
            <a:ext cx="10782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Signup</a:t>
            </a:r>
            <a:endParaRPr b="1" i="0" sz="1800" u="none" cap="none" strike="noStrike">
              <a:solidFill>
                <a:schemeClr val="dk2"/>
              </a:solidFill>
              <a:latin typeface="Arial"/>
              <a:ea typeface="Arial"/>
              <a:cs typeface="Arial"/>
              <a:sym typeface="Arial"/>
            </a:endParaRPr>
          </a:p>
        </p:txBody>
      </p:sp>
      <p:sp>
        <p:nvSpPr>
          <p:cNvPr id="138" name="Google Shape;138;p16"/>
          <p:cNvSpPr/>
          <p:nvPr/>
        </p:nvSpPr>
        <p:spPr>
          <a:xfrm>
            <a:off x="3297050" y="23096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6"/>
          <p:cNvSpPr/>
          <p:nvPr/>
        </p:nvSpPr>
        <p:spPr>
          <a:xfrm>
            <a:off x="3297050" y="28430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6"/>
          <p:cNvSpPr/>
          <p:nvPr/>
        </p:nvSpPr>
        <p:spPr>
          <a:xfrm>
            <a:off x="3297050" y="33764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6"/>
          <p:cNvSpPr/>
          <p:nvPr/>
        </p:nvSpPr>
        <p:spPr>
          <a:xfrm>
            <a:off x="3330388" y="3909875"/>
            <a:ext cx="39381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6"/>
          <p:cNvSpPr txBox="1"/>
          <p:nvPr/>
        </p:nvSpPr>
        <p:spPr>
          <a:xfrm>
            <a:off x="3232975" y="2189175"/>
            <a:ext cx="12954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Email:</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Password: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DL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DOB:</a:t>
            </a:r>
            <a:endParaRPr b="0" i="0" sz="1800" u="none" cap="none" strike="noStrike">
              <a:solidFill>
                <a:schemeClr val="dk2"/>
              </a:solidFill>
              <a:latin typeface="Arial"/>
              <a:ea typeface="Arial"/>
              <a:cs typeface="Arial"/>
              <a:sym typeface="Arial"/>
            </a:endParaRPr>
          </a:p>
        </p:txBody>
      </p:sp>
      <p:sp>
        <p:nvSpPr>
          <p:cNvPr id="143" name="Google Shape;143;p16"/>
          <p:cNvSpPr/>
          <p:nvPr/>
        </p:nvSpPr>
        <p:spPr>
          <a:xfrm>
            <a:off x="1164775" y="1450650"/>
            <a:ext cx="14907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a:t>
            </a:r>
            <a:endParaRPr b="0" i="0" sz="1400" u="none" cap="none" strike="noStrike">
              <a:solidFill>
                <a:srgbClr val="000000"/>
              </a:solidFill>
              <a:latin typeface="Arial"/>
              <a:ea typeface="Arial"/>
              <a:cs typeface="Arial"/>
              <a:sym typeface="Arial"/>
            </a:endParaRPr>
          </a:p>
        </p:txBody>
      </p:sp>
      <p:sp>
        <p:nvSpPr>
          <p:cNvPr id="144" name="Google Shape;144;p16"/>
          <p:cNvSpPr/>
          <p:nvPr/>
        </p:nvSpPr>
        <p:spPr>
          <a:xfrm>
            <a:off x="1673775" y="2248325"/>
            <a:ext cx="1623300" cy="3837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User enters info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futuristic pickup Truck with transparent background" id="151" name="Google Shape;151;p17"/>
          <p:cNvPicPr preferRelativeResize="0"/>
          <p:nvPr/>
        </p:nvPicPr>
        <p:blipFill rotWithShape="1">
          <a:blip r:embed="rId3">
            <a:alphaModFix/>
          </a:blip>
          <a:srcRect b="0" l="0" r="0" t="0"/>
          <a:stretch/>
        </p:blipFill>
        <p:spPr>
          <a:xfrm>
            <a:off x="1656450" y="2211700"/>
            <a:ext cx="2707599" cy="2707599"/>
          </a:xfrm>
          <a:prstGeom prst="rect">
            <a:avLst/>
          </a:prstGeom>
          <a:noFill/>
          <a:ln>
            <a:noFill/>
          </a:ln>
        </p:spPr>
      </p:pic>
      <p:sp>
        <p:nvSpPr>
          <p:cNvPr id="152" name="Google Shape;152;p17"/>
          <p:cNvSpPr txBox="1"/>
          <p:nvPr/>
        </p:nvSpPr>
        <p:spPr>
          <a:xfrm>
            <a:off x="1656450" y="1732000"/>
            <a:ext cx="29850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Titanium Commander</a:t>
            </a:r>
            <a:endParaRPr b="1" i="0" sz="1800" u="none" cap="none" strike="noStrike">
              <a:solidFill>
                <a:schemeClr val="dk1"/>
              </a:solidFill>
              <a:latin typeface="Arial"/>
              <a:ea typeface="Arial"/>
              <a:cs typeface="Arial"/>
              <a:sym typeface="Arial"/>
            </a:endParaRPr>
          </a:p>
        </p:txBody>
      </p:sp>
      <p:sp>
        <p:nvSpPr>
          <p:cNvPr id="153" name="Google Shape;153;p17"/>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7"/>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155" name="Google Shape;155;p17"/>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156" name="Google Shape;156;p17"/>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158" name="Google Shape;158;p17"/>
          <p:cNvSpPr txBox="1"/>
          <p:nvPr/>
        </p:nvSpPr>
        <p:spPr>
          <a:xfrm>
            <a:off x="4734525" y="1966175"/>
            <a:ext cx="44277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Seating: 5</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Gas Mileage: 80 mpg</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Make: Titanium</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Model: Commander</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Year: 3000</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Top Speed: 140 mph</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Towing Capacity: 6900 lbs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Rental Price: $100/day</a:t>
            </a:r>
            <a:endParaRPr b="0" i="0" sz="1800" u="none" cap="none" strike="noStrike">
              <a:solidFill>
                <a:schemeClr val="dk2"/>
              </a:solidFill>
              <a:latin typeface="Arial"/>
              <a:ea typeface="Arial"/>
              <a:cs typeface="Arial"/>
              <a:sym typeface="Arial"/>
            </a:endParaRPr>
          </a:p>
        </p:txBody>
      </p:sp>
      <p:sp>
        <p:nvSpPr>
          <p:cNvPr id="159" name="Google Shape;159;p17"/>
          <p:cNvSpPr/>
          <p:nvPr/>
        </p:nvSpPr>
        <p:spPr>
          <a:xfrm>
            <a:off x="109975" y="3048575"/>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 non interactable</a:t>
            </a:r>
            <a:endParaRPr b="0" i="0" sz="1400" u="none" cap="none" strike="noStrike">
              <a:solidFill>
                <a:srgbClr val="000000"/>
              </a:solidFill>
              <a:latin typeface="Arial"/>
              <a:ea typeface="Arial"/>
              <a:cs typeface="Arial"/>
              <a:sym typeface="Arial"/>
            </a:endParaRPr>
          </a:p>
        </p:txBody>
      </p:sp>
      <p:sp>
        <p:nvSpPr>
          <p:cNvPr id="160" name="Google Shape;160;p17"/>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7"/>
          <p:cNvSpPr txBox="1"/>
          <p:nvPr/>
        </p:nvSpPr>
        <p:spPr>
          <a:xfrm>
            <a:off x="3862525" y="1095675"/>
            <a:ext cx="3648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cxnSp>
        <p:nvCxnSpPr>
          <p:cNvPr id="162" name="Google Shape;162;p17"/>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163" name="Google Shape;163;p17"/>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futuristic pickup Truck with transparent background" id="170" name="Google Shape;170;p18"/>
          <p:cNvPicPr preferRelativeResize="0"/>
          <p:nvPr/>
        </p:nvPicPr>
        <p:blipFill rotWithShape="1">
          <a:blip r:embed="rId3">
            <a:alphaModFix/>
          </a:blip>
          <a:srcRect b="0" l="0" r="0" t="0"/>
          <a:stretch/>
        </p:blipFill>
        <p:spPr>
          <a:xfrm>
            <a:off x="1656450" y="2211700"/>
            <a:ext cx="2707599" cy="2707599"/>
          </a:xfrm>
          <a:prstGeom prst="rect">
            <a:avLst/>
          </a:prstGeom>
          <a:noFill/>
          <a:ln>
            <a:noFill/>
          </a:ln>
        </p:spPr>
      </p:pic>
      <p:sp>
        <p:nvSpPr>
          <p:cNvPr id="171" name="Google Shape;171;p18"/>
          <p:cNvSpPr txBox="1"/>
          <p:nvPr/>
        </p:nvSpPr>
        <p:spPr>
          <a:xfrm>
            <a:off x="1656450" y="1732000"/>
            <a:ext cx="29850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NovaFlux SUV</a:t>
            </a:r>
            <a:endParaRPr b="1" i="0" sz="1800" u="none" cap="none" strike="noStrike">
              <a:solidFill>
                <a:schemeClr val="dk1"/>
              </a:solidFill>
              <a:latin typeface="Arial"/>
              <a:ea typeface="Arial"/>
              <a:cs typeface="Arial"/>
              <a:sym typeface="Arial"/>
            </a:endParaRPr>
          </a:p>
        </p:txBody>
      </p:sp>
      <p:sp>
        <p:nvSpPr>
          <p:cNvPr id="172" name="Google Shape;172;p18"/>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174" name="Google Shape;174;p18"/>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175" name="Google Shape;175;p18"/>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177" name="Google Shape;177;p18"/>
          <p:cNvSpPr txBox="1"/>
          <p:nvPr/>
        </p:nvSpPr>
        <p:spPr>
          <a:xfrm>
            <a:off x="4734525" y="1966175"/>
            <a:ext cx="44277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Seating: 8</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EV Range: 600 miles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Charge Time: 30 minutes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Make: NovaFlux</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Model: NovaFlux SUV</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Year: 2999</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Top Speed: 169 mph</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Trunk Space: 50 cubic feet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Price to Rent: $120/day</a:t>
            </a:r>
            <a:endParaRPr b="0" i="0" sz="1800" u="none" cap="none" strike="noStrike">
              <a:solidFill>
                <a:schemeClr val="dk2"/>
              </a:solidFill>
              <a:latin typeface="Arial"/>
              <a:ea typeface="Arial"/>
              <a:cs typeface="Arial"/>
              <a:sym typeface="Arial"/>
            </a:endParaRPr>
          </a:p>
        </p:txBody>
      </p:sp>
      <p:pic>
        <p:nvPicPr>
          <p:cNvPr descr="EV SUV" id="178" name="Google Shape;178;p18"/>
          <p:cNvPicPr preferRelativeResize="0"/>
          <p:nvPr/>
        </p:nvPicPr>
        <p:blipFill rotWithShape="1">
          <a:blip r:embed="rId4">
            <a:alphaModFix/>
          </a:blip>
          <a:srcRect b="0" l="0" r="0" t="0"/>
          <a:stretch/>
        </p:blipFill>
        <p:spPr>
          <a:xfrm>
            <a:off x="1656450" y="2211689"/>
            <a:ext cx="2707599" cy="2707599"/>
          </a:xfrm>
          <a:prstGeom prst="rect">
            <a:avLst/>
          </a:prstGeom>
          <a:noFill/>
          <a:ln>
            <a:noFill/>
          </a:ln>
        </p:spPr>
      </p:pic>
      <p:sp>
        <p:nvSpPr>
          <p:cNvPr id="179" name="Google Shape;179;p18"/>
          <p:cNvSpPr/>
          <p:nvPr/>
        </p:nvSpPr>
        <p:spPr>
          <a:xfrm>
            <a:off x="109975" y="3048575"/>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 non interactable</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txBox="1"/>
          <p:nvPr/>
        </p:nvSpPr>
        <p:spPr>
          <a:xfrm>
            <a:off x="3862525" y="1095675"/>
            <a:ext cx="3648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cxnSp>
        <p:nvCxnSpPr>
          <p:cNvPr id="182" name="Google Shape;182;p18"/>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183" name="Google Shape;183;p18"/>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txBox="1"/>
          <p:nvPr/>
        </p:nvSpPr>
        <p:spPr>
          <a:xfrm>
            <a:off x="4629050" y="1823225"/>
            <a:ext cx="14682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chemeClr val="dk2"/>
                </a:solidFill>
                <a:latin typeface="Arial"/>
                <a:ea typeface="Arial"/>
                <a:cs typeface="Arial"/>
                <a:sym typeface="Arial"/>
              </a:rPr>
              <a:t>About Us</a:t>
            </a:r>
            <a:endParaRPr b="1" i="0" sz="2200" u="none" cap="none" strike="noStrike">
              <a:solidFill>
                <a:schemeClr val="dk2"/>
              </a:solidFill>
              <a:latin typeface="Arial"/>
              <a:ea typeface="Arial"/>
              <a:cs typeface="Arial"/>
              <a:sym typeface="Arial"/>
            </a:endParaRPr>
          </a:p>
        </p:txBody>
      </p:sp>
      <p:sp>
        <p:nvSpPr>
          <p:cNvPr id="191" name="Google Shape;191;p19"/>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193" name="Google Shape;193;p19"/>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194" name="Google Shape;194;p19"/>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196" name="Google Shape;196;p19"/>
          <p:cNvSpPr txBox="1"/>
          <p:nvPr/>
        </p:nvSpPr>
        <p:spPr>
          <a:xfrm>
            <a:off x="87425" y="287075"/>
            <a:ext cx="10782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ABOUT US</a:t>
            </a:r>
            <a:endParaRPr b="1" i="0" sz="1800" u="none" cap="none" strike="noStrike">
              <a:solidFill>
                <a:schemeClr val="dk2"/>
              </a:solidFill>
              <a:latin typeface="Arial"/>
              <a:ea typeface="Arial"/>
              <a:cs typeface="Arial"/>
              <a:sym typeface="Arial"/>
            </a:endParaRPr>
          </a:p>
        </p:txBody>
      </p:sp>
      <p:sp>
        <p:nvSpPr>
          <p:cNvPr id="197" name="Google Shape;197;p19"/>
          <p:cNvSpPr txBox="1"/>
          <p:nvPr/>
        </p:nvSpPr>
        <p:spPr>
          <a:xfrm>
            <a:off x="2351000" y="2538050"/>
            <a:ext cx="6024300" cy="22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High end car rentals for all your daily needs. Founded in 2950, we keep only the highest quality vehicles to suit your needs. Our small selection allows us to keep up with the interplanetary demands, allowing the customer to get the same experience throughout the solar system.</a:t>
            </a:r>
            <a:endParaRPr b="0" i="0" sz="1800" u="none" cap="none" strike="noStrike">
              <a:solidFill>
                <a:schemeClr val="dk2"/>
              </a:solidFill>
              <a:latin typeface="Arial"/>
              <a:ea typeface="Arial"/>
              <a:cs typeface="Arial"/>
              <a:sym typeface="Arial"/>
            </a:endParaRPr>
          </a:p>
        </p:txBody>
      </p:sp>
      <p:sp>
        <p:nvSpPr>
          <p:cNvPr id="198" name="Google Shape;198;p19"/>
          <p:cNvSpPr/>
          <p:nvPr/>
        </p:nvSpPr>
        <p:spPr>
          <a:xfrm>
            <a:off x="592175" y="3059275"/>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 non interactable</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9"/>
          <p:cNvSpPr txBox="1"/>
          <p:nvPr/>
        </p:nvSpPr>
        <p:spPr>
          <a:xfrm>
            <a:off x="3862525" y="1095675"/>
            <a:ext cx="3648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cxnSp>
        <p:nvCxnSpPr>
          <p:cNvPr id="201" name="Google Shape;201;p19"/>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202" name="Google Shape;202;p19"/>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p:nvPr/>
        </p:nvSpPr>
        <p:spPr>
          <a:xfrm>
            <a:off x="1339700" y="558925"/>
            <a:ext cx="7753500" cy="458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0"/>
          <p:cNvSpPr/>
          <p:nvPr/>
        </p:nvSpPr>
        <p:spPr>
          <a:xfrm>
            <a:off x="8027350" y="1189650"/>
            <a:ext cx="576300" cy="26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0"/>
          <p:cNvSpPr txBox="1"/>
          <p:nvPr/>
        </p:nvSpPr>
        <p:spPr>
          <a:xfrm>
            <a:off x="4629050" y="1823225"/>
            <a:ext cx="1468200" cy="4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chemeClr val="dk2"/>
                </a:solidFill>
                <a:latin typeface="Arial"/>
                <a:ea typeface="Arial"/>
                <a:cs typeface="Arial"/>
                <a:sym typeface="Arial"/>
              </a:rPr>
              <a:t>Contact</a:t>
            </a:r>
            <a:endParaRPr b="1" i="0" sz="2200" u="none" cap="none" strike="noStrike">
              <a:solidFill>
                <a:schemeClr val="dk2"/>
              </a:solidFill>
              <a:latin typeface="Arial"/>
              <a:ea typeface="Arial"/>
              <a:cs typeface="Arial"/>
              <a:sym typeface="Arial"/>
            </a:endParaRPr>
          </a:p>
        </p:txBody>
      </p:sp>
      <p:sp>
        <p:nvSpPr>
          <p:cNvPr id="210" name="Google Shape;210;p20"/>
          <p:cNvSpPr/>
          <p:nvPr/>
        </p:nvSpPr>
        <p:spPr>
          <a:xfrm>
            <a:off x="7798975" y="754675"/>
            <a:ext cx="1078200" cy="38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txBox="1"/>
          <p:nvPr/>
        </p:nvSpPr>
        <p:spPr>
          <a:xfrm>
            <a:off x="7870525" y="754675"/>
            <a:ext cx="9351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LOGIN</a:t>
            </a:r>
            <a:endParaRPr b="0" i="0" sz="1800" u="none" cap="none" strike="noStrike">
              <a:solidFill>
                <a:schemeClr val="dk2"/>
              </a:solidFill>
              <a:latin typeface="Arial"/>
              <a:ea typeface="Arial"/>
              <a:cs typeface="Arial"/>
              <a:sym typeface="Arial"/>
            </a:endParaRPr>
          </a:p>
        </p:txBody>
      </p:sp>
      <p:sp>
        <p:nvSpPr>
          <p:cNvPr id="212" name="Google Shape;212;p20"/>
          <p:cNvSpPr txBox="1"/>
          <p:nvPr/>
        </p:nvSpPr>
        <p:spPr>
          <a:xfrm>
            <a:off x="7972825" y="1138375"/>
            <a:ext cx="8916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Signup</a:t>
            </a:r>
            <a:endParaRPr b="0" i="0" sz="1200" u="none" cap="none" strike="noStrike">
              <a:solidFill>
                <a:schemeClr val="dk2"/>
              </a:solidFill>
              <a:latin typeface="Arial"/>
              <a:ea typeface="Arial"/>
              <a:cs typeface="Arial"/>
              <a:sym typeface="Arial"/>
            </a:endParaRPr>
          </a:p>
        </p:txBody>
      </p:sp>
      <p:sp>
        <p:nvSpPr>
          <p:cNvPr id="213" name="Google Shape;213;p20"/>
          <p:cNvSpPr/>
          <p:nvPr/>
        </p:nvSpPr>
        <p:spPr>
          <a:xfrm>
            <a:off x="1557175" y="722050"/>
            <a:ext cx="2055300" cy="7176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0"/>
          <p:cNvSpPr txBox="1"/>
          <p:nvPr/>
        </p:nvSpPr>
        <p:spPr>
          <a:xfrm>
            <a:off x="1600675" y="754675"/>
            <a:ext cx="2011800" cy="58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ExclusiCar</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Rentals</a:t>
            </a:r>
            <a:endParaRPr b="1" i="0" sz="1800" u="none" cap="none" strike="noStrike">
              <a:solidFill>
                <a:schemeClr val="dk1"/>
              </a:solidFill>
              <a:latin typeface="Arial"/>
              <a:ea typeface="Arial"/>
              <a:cs typeface="Arial"/>
              <a:sym typeface="Arial"/>
            </a:endParaRPr>
          </a:p>
        </p:txBody>
      </p:sp>
      <p:sp>
        <p:nvSpPr>
          <p:cNvPr id="215" name="Google Shape;215;p20"/>
          <p:cNvSpPr txBox="1"/>
          <p:nvPr/>
        </p:nvSpPr>
        <p:spPr>
          <a:xfrm>
            <a:off x="87425" y="287075"/>
            <a:ext cx="1078200" cy="71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ABOUT US</a:t>
            </a:r>
            <a:endParaRPr b="1" i="0" sz="1800" u="none" cap="none" strike="noStrike">
              <a:solidFill>
                <a:schemeClr val="dk2"/>
              </a:solidFill>
              <a:latin typeface="Arial"/>
              <a:ea typeface="Arial"/>
              <a:cs typeface="Arial"/>
              <a:sym typeface="Arial"/>
            </a:endParaRPr>
          </a:p>
        </p:txBody>
      </p:sp>
      <p:sp>
        <p:nvSpPr>
          <p:cNvPr id="216" name="Google Shape;216;p20"/>
          <p:cNvSpPr txBox="1"/>
          <p:nvPr/>
        </p:nvSpPr>
        <p:spPr>
          <a:xfrm>
            <a:off x="2302100" y="2571750"/>
            <a:ext cx="6122100" cy="22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Talk to an AI ChatBot HERE!</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For further assistance, contact rentalhelp@exlcusicar.com</a:t>
            </a:r>
            <a:endParaRPr b="0" i="0" sz="1800" u="none" cap="none" strike="noStrike">
              <a:solidFill>
                <a:schemeClr val="dk2"/>
              </a:solidFill>
              <a:latin typeface="Arial"/>
              <a:ea typeface="Arial"/>
              <a:cs typeface="Arial"/>
              <a:sym typeface="Arial"/>
            </a:endParaRPr>
          </a:p>
        </p:txBody>
      </p:sp>
      <p:sp>
        <p:nvSpPr>
          <p:cNvPr id="217" name="Google Shape;217;p20"/>
          <p:cNvSpPr/>
          <p:nvPr/>
        </p:nvSpPr>
        <p:spPr>
          <a:xfrm>
            <a:off x="592175" y="3059275"/>
            <a:ext cx="1490700" cy="5871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Page overlay, non interactable</a:t>
            </a:r>
            <a:endParaRPr b="0" i="0" sz="1400" u="none" cap="none" strike="noStrike">
              <a:solidFill>
                <a:srgbClr val="000000"/>
              </a:solidFill>
              <a:latin typeface="Arial"/>
              <a:ea typeface="Arial"/>
              <a:cs typeface="Arial"/>
              <a:sym typeface="Arial"/>
            </a:endParaRPr>
          </a:p>
        </p:txBody>
      </p:sp>
      <p:sp>
        <p:nvSpPr>
          <p:cNvPr id="218" name="Google Shape;218;p20"/>
          <p:cNvSpPr/>
          <p:nvPr/>
        </p:nvSpPr>
        <p:spPr>
          <a:xfrm>
            <a:off x="3862525" y="1157025"/>
            <a:ext cx="3778200" cy="2610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0"/>
          <p:cNvSpPr txBox="1"/>
          <p:nvPr/>
        </p:nvSpPr>
        <p:spPr>
          <a:xfrm>
            <a:off x="3862525" y="1095675"/>
            <a:ext cx="3648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Home                      About Us                  Contact</a:t>
            </a:r>
            <a:endParaRPr b="0" i="0" sz="1200" u="none" cap="none" strike="noStrike">
              <a:solidFill>
                <a:schemeClr val="dk1"/>
              </a:solidFill>
              <a:latin typeface="Arial"/>
              <a:ea typeface="Arial"/>
              <a:cs typeface="Arial"/>
              <a:sym typeface="Arial"/>
            </a:endParaRPr>
          </a:p>
        </p:txBody>
      </p:sp>
      <p:cxnSp>
        <p:nvCxnSpPr>
          <p:cNvPr id="220" name="Google Shape;220;p20"/>
          <p:cNvCxnSpPr/>
          <p:nvPr/>
        </p:nvCxnSpPr>
        <p:spPr>
          <a:xfrm>
            <a:off x="4971675" y="1157025"/>
            <a:ext cx="0" cy="250200"/>
          </a:xfrm>
          <a:prstGeom prst="straightConnector1">
            <a:avLst/>
          </a:prstGeom>
          <a:noFill/>
          <a:ln cap="flat" cmpd="sng" w="9525">
            <a:solidFill>
              <a:schemeClr val="dk2"/>
            </a:solidFill>
            <a:prstDash val="solid"/>
            <a:round/>
            <a:headEnd len="sm" w="sm" type="none"/>
            <a:tailEnd len="sm" w="sm" type="none"/>
          </a:ln>
        </p:spPr>
      </p:cxnSp>
      <p:cxnSp>
        <p:nvCxnSpPr>
          <p:cNvPr id="221" name="Google Shape;221;p20"/>
          <p:cNvCxnSpPr/>
          <p:nvPr/>
        </p:nvCxnSpPr>
        <p:spPr>
          <a:xfrm>
            <a:off x="6506630" y="1157025"/>
            <a:ext cx="0" cy="250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