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08AEE5-E56B-4C6D-A479-98C8EA052695}">
  <a:tblStyle styleId="{DE08AEE5-E56B-4C6D-A479-98C8EA0526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0e86f8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0e86f8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0e86f80f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0e86f80f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0e86f80f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0e86f80f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20e86f80f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20e86f80f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0e86f80f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0e86f80f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0e86f80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20e86f80f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0e86f80f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0e86f80f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0e86f80f4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0e86f80f4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0e86f80f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0e86f80f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0e86f80f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0e86f80f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0e86f80f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0e86f80f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0e86f80f4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0e86f80f4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0e86f80f4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0e86f80f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0e86f80f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0e86f80f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5813963"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EV SUV" id="56" name="Google Shape;56;p13"/>
          <p:cNvPicPr preferRelativeResize="0"/>
          <p:nvPr/>
        </p:nvPicPr>
        <p:blipFill rotWithShape="1">
          <a:blip r:embed="rId3">
            <a:alphaModFix/>
          </a:blip>
          <a:srcRect b="0" l="0" r="0" t="0"/>
          <a:stretch/>
        </p:blipFill>
        <p:spPr>
          <a:xfrm>
            <a:off x="5732630" y="2378505"/>
            <a:ext cx="1859200" cy="1859200"/>
          </a:xfrm>
          <a:prstGeom prst="rect">
            <a:avLst/>
          </a:prstGeom>
          <a:noFill/>
          <a:ln>
            <a:noFill/>
          </a:ln>
        </p:spPr>
      </p:pic>
      <p:sp>
        <p:nvSpPr>
          <p:cNvPr id="57" name="Google Shape;57;p13"/>
          <p:cNvSpPr/>
          <p:nvPr/>
        </p:nvSpPr>
        <p:spPr>
          <a:xfrm>
            <a:off x="3104100"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futuristic pickup Truck with transparent background" id="58" name="Google Shape;58;p13"/>
          <p:cNvPicPr preferRelativeResize="0"/>
          <p:nvPr/>
        </p:nvPicPr>
        <p:blipFill>
          <a:blip r:embed="rId4">
            <a:alphaModFix/>
          </a:blip>
          <a:stretch>
            <a:fillRect/>
          </a:stretch>
        </p:blipFill>
        <p:spPr>
          <a:xfrm>
            <a:off x="3022750" y="2378489"/>
            <a:ext cx="1859200" cy="1859200"/>
          </a:xfrm>
          <a:prstGeom prst="rect">
            <a:avLst/>
          </a:prstGeom>
          <a:noFill/>
          <a:ln>
            <a:noFill/>
          </a:ln>
        </p:spPr>
      </p:pic>
      <p:sp>
        <p:nvSpPr>
          <p:cNvPr id="59" name="Google Shape;59;p13"/>
          <p:cNvSpPr txBox="1"/>
          <p:nvPr/>
        </p:nvSpPr>
        <p:spPr>
          <a:xfrm>
            <a:off x="3001500" y="3954500"/>
            <a:ext cx="19017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chemeClr val="dk2"/>
                </a:solidFill>
              </a:rPr>
              <a:t>Learn More…</a:t>
            </a:r>
            <a:endParaRPr sz="1800">
              <a:solidFill>
                <a:schemeClr val="dk2"/>
              </a:solidFill>
            </a:endParaRPr>
          </a:p>
        </p:txBody>
      </p:sp>
      <p:sp>
        <p:nvSpPr>
          <p:cNvPr id="60" name="Google Shape;60;p13"/>
          <p:cNvSpPr txBox="1"/>
          <p:nvPr/>
        </p:nvSpPr>
        <p:spPr>
          <a:xfrm>
            <a:off x="5711377" y="3954500"/>
            <a:ext cx="19017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chemeClr val="dk2"/>
                </a:solidFill>
              </a:rPr>
              <a:t>Learn More…</a:t>
            </a:r>
            <a:endParaRPr sz="1800">
              <a:solidFill>
                <a:schemeClr val="dk2"/>
              </a:solidFill>
            </a:endParaRPr>
          </a:p>
        </p:txBody>
      </p:sp>
      <p:sp>
        <p:nvSpPr>
          <p:cNvPr id="61" name="Google Shape;61;p13"/>
          <p:cNvSpPr txBox="1"/>
          <p:nvPr/>
        </p:nvSpPr>
        <p:spPr>
          <a:xfrm>
            <a:off x="2702400" y="1945475"/>
            <a:ext cx="24999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Titanium Commander</a:t>
            </a:r>
            <a:endParaRPr sz="1800">
              <a:solidFill>
                <a:schemeClr val="dk2"/>
              </a:solidFill>
            </a:endParaRPr>
          </a:p>
        </p:txBody>
      </p:sp>
      <p:sp>
        <p:nvSpPr>
          <p:cNvPr id="62" name="Google Shape;62;p13"/>
          <p:cNvSpPr txBox="1"/>
          <p:nvPr/>
        </p:nvSpPr>
        <p:spPr>
          <a:xfrm>
            <a:off x="5739112" y="1945475"/>
            <a:ext cx="21306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NovaFlux Aurora</a:t>
            </a:r>
            <a:endParaRPr sz="1800">
              <a:solidFill>
                <a:schemeClr val="dk2"/>
              </a:solidFill>
            </a:endParaRPr>
          </a:p>
        </p:txBody>
      </p:sp>
      <p:sp>
        <p:nvSpPr>
          <p:cNvPr id="63" name="Google Shape;63;p13"/>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Home Page</a:t>
            </a:r>
            <a:endParaRPr b="1" sz="1800">
              <a:solidFill>
                <a:schemeClr val="dk2"/>
              </a:solidFill>
            </a:endParaRPr>
          </a:p>
        </p:txBody>
      </p:sp>
      <p:sp>
        <p:nvSpPr>
          <p:cNvPr id="64" name="Google Shape;64;p13"/>
          <p:cNvSpPr/>
          <p:nvPr/>
        </p:nvSpPr>
        <p:spPr>
          <a:xfrm flipH="1">
            <a:off x="8914725" y="1089750"/>
            <a:ext cx="1236300" cy="2610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a:t>
            </a:r>
            <a:endParaRPr/>
          </a:p>
        </p:txBody>
      </p:sp>
      <p:sp>
        <p:nvSpPr>
          <p:cNvPr id="65" name="Google Shape;65;p13"/>
          <p:cNvSpPr/>
          <p:nvPr/>
        </p:nvSpPr>
        <p:spPr>
          <a:xfrm>
            <a:off x="5450325" y="721525"/>
            <a:ext cx="1976400" cy="2994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user info</a:t>
            </a:r>
            <a:endParaRPr/>
          </a:p>
        </p:txBody>
      </p:sp>
      <p:sp>
        <p:nvSpPr>
          <p:cNvPr id="66" name="Google Shape;66;p13"/>
          <p:cNvSpPr/>
          <p:nvPr/>
        </p:nvSpPr>
        <p:spPr>
          <a:xfrm>
            <a:off x="1557175" y="4265425"/>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Buttons to open more info</a:t>
            </a:r>
            <a:endParaRPr/>
          </a:p>
        </p:txBody>
      </p:sp>
      <p:sp>
        <p:nvSpPr>
          <p:cNvPr id="67" name="Google Shape;67;p13"/>
          <p:cNvSpPr/>
          <p:nvPr/>
        </p:nvSpPr>
        <p:spPr>
          <a:xfrm>
            <a:off x="588775" y="1065025"/>
            <a:ext cx="9351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Logo</a:t>
            </a:r>
            <a:endParaRPr/>
          </a:p>
        </p:txBody>
      </p:sp>
      <p:pic>
        <p:nvPicPr>
          <p:cNvPr id="68" name="Google Shape;68;p13"/>
          <p:cNvPicPr preferRelativeResize="0"/>
          <p:nvPr/>
        </p:nvPicPr>
        <p:blipFill>
          <a:blip r:embed="rId5">
            <a:alphaModFix/>
          </a:blip>
          <a:stretch>
            <a:fillRect/>
          </a:stretch>
        </p:blipFill>
        <p:spPr>
          <a:xfrm>
            <a:off x="1557175" y="721525"/>
            <a:ext cx="1152901" cy="1078200"/>
          </a:xfrm>
          <a:prstGeom prst="rect">
            <a:avLst/>
          </a:prstGeom>
          <a:noFill/>
          <a:ln>
            <a:noFill/>
          </a:ln>
        </p:spPr>
      </p:pic>
      <p:cxnSp>
        <p:nvCxnSpPr>
          <p:cNvPr id="69" name="Google Shape;69;p13"/>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70" name="Google Shape;70;p13"/>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71" name="Google Shape;71;p13"/>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72" name="Google Shape;72;p13"/>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3"/>
          <p:cNvSpPr/>
          <p:nvPr/>
        </p:nvSpPr>
        <p:spPr>
          <a:xfrm>
            <a:off x="0" y="1659450"/>
            <a:ext cx="1336800" cy="9123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Anchor Panes in a Split 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2"/>
          <p:cNvSpPr txBox="1"/>
          <p:nvPr/>
        </p:nvSpPr>
        <p:spPr>
          <a:xfrm>
            <a:off x="162150" y="285250"/>
            <a:ext cx="12378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Sign Up / Change Info Page</a:t>
            </a:r>
            <a:endParaRPr b="1" sz="1800">
              <a:solidFill>
                <a:schemeClr val="dk2"/>
              </a:solidFill>
            </a:endParaRPr>
          </a:p>
        </p:txBody>
      </p:sp>
      <p:pic>
        <p:nvPicPr>
          <p:cNvPr id="220" name="Google Shape;220;p22"/>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21" name="Google Shape;221;p22"/>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22" name="Google Shape;222;p22"/>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23" name="Google Shape;223;p22"/>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24" name="Google Shape;224;p22"/>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2"/>
          <p:cNvSpPr/>
          <p:nvPr/>
        </p:nvSpPr>
        <p:spPr>
          <a:xfrm>
            <a:off x="4096001" y="253935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First Name</a:t>
            </a:r>
            <a:endParaRPr b="0" i="0" sz="1400" u="none" cap="none" strike="noStrike">
              <a:solidFill>
                <a:srgbClr val="999999"/>
              </a:solidFill>
              <a:latin typeface="Arial"/>
              <a:ea typeface="Arial"/>
              <a:cs typeface="Arial"/>
              <a:sym typeface="Arial"/>
            </a:endParaRPr>
          </a:p>
        </p:txBody>
      </p:sp>
      <p:sp>
        <p:nvSpPr>
          <p:cNvPr id="226" name="Google Shape;226;p22"/>
          <p:cNvSpPr/>
          <p:nvPr/>
        </p:nvSpPr>
        <p:spPr>
          <a:xfrm>
            <a:off x="4096000"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999999"/>
                </a:solidFill>
              </a:rPr>
              <a:t>YEAR (YYYY)</a:t>
            </a:r>
            <a:endParaRPr b="0" i="0" sz="1400" u="none" cap="none" strike="noStrike">
              <a:solidFill>
                <a:srgbClr val="999999"/>
              </a:solidFill>
              <a:latin typeface="Arial"/>
              <a:ea typeface="Arial"/>
              <a:cs typeface="Arial"/>
              <a:sym typeface="Arial"/>
            </a:endParaRPr>
          </a:p>
        </p:txBody>
      </p:sp>
      <p:sp>
        <p:nvSpPr>
          <p:cNvPr id="227" name="Google Shape;227;p22"/>
          <p:cNvSpPr/>
          <p:nvPr/>
        </p:nvSpPr>
        <p:spPr>
          <a:xfrm>
            <a:off x="5549951"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MONTH (MM)</a:t>
            </a:r>
            <a:endParaRPr b="0" i="0" sz="1400" u="none" cap="none" strike="noStrike">
              <a:solidFill>
                <a:srgbClr val="999999"/>
              </a:solidFill>
              <a:latin typeface="Arial"/>
              <a:ea typeface="Arial"/>
              <a:cs typeface="Arial"/>
              <a:sym typeface="Arial"/>
            </a:endParaRPr>
          </a:p>
        </p:txBody>
      </p:sp>
      <p:sp>
        <p:nvSpPr>
          <p:cNvPr id="228" name="Google Shape;228;p22"/>
          <p:cNvSpPr/>
          <p:nvPr/>
        </p:nvSpPr>
        <p:spPr>
          <a:xfrm>
            <a:off x="7003901" y="4449950"/>
            <a:ext cx="13416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DAY (DD)</a:t>
            </a:r>
            <a:endParaRPr>
              <a:solidFill>
                <a:srgbClr val="999999"/>
              </a:solidFill>
            </a:endParaRPr>
          </a:p>
        </p:txBody>
      </p:sp>
      <p:sp>
        <p:nvSpPr>
          <p:cNvPr id="229" name="Google Shape;229;p22"/>
          <p:cNvSpPr/>
          <p:nvPr/>
        </p:nvSpPr>
        <p:spPr>
          <a:xfrm>
            <a:off x="4096001" y="301700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Last Name</a:t>
            </a:r>
            <a:endParaRPr b="0" i="0" sz="1400" u="none" cap="none" strike="noStrike">
              <a:solidFill>
                <a:srgbClr val="999999"/>
              </a:solidFill>
              <a:latin typeface="Arial"/>
              <a:ea typeface="Arial"/>
              <a:cs typeface="Arial"/>
              <a:sym typeface="Arial"/>
            </a:endParaRPr>
          </a:p>
        </p:txBody>
      </p:sp>
      <p:sp>
        <p:nvSpPr>
          <p:cNvPr id="230" name="Google Shape;230;p22"/>
          <p:cNvSpPr/>
          <p:nvPr/>
        </p:nvSpPr>
        <p:spPr>
          <a:xfrm>
            <a:off x="4096001" y="3494650"/>
            <a:ext cx="41457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Email Address</a:t>
            </a:r>
            <a:endParaRPr b="0" i="0" sz="1400" u="none" cap="none" strike="noStrike">
              <a:solidFill>
                <a:srgbClr val="999999"/>
              </a:solidFill>
              <a:latin typeface="Arial"/>
              <a:ea typeface="Arial"/>
              <a:cs typeface="Arial"/>
              <a:sym typeface="Arial"/>
            </a:endParaRPr>
          </a:p>
        </p:txBody>
      </p:sp>
      <p:sp>
        <p:nvSpPr>
          <p:cNvPr id="231" name="Google Shape;231;p22"/>
          <p:cNvSpPr/>
          <p:nvPr/>
        </p:nvSpPr>
        <p:spPr>
          <a:xfrm>
            <a:off x="4096000" y="3972300"/>
            <a:ext cx="4249500" cy="261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999999"/>
                </a:solidFill>
              </a:rPr>
              <a:t>Insert Driver’s License #</a:t>
            </a:r>
            <a:endParaRPr b="0" i="0" sz="1400" u="none" cap="none" strike="noStrike">
              <a:solidFill>
                <a:srgbClr val="999999"/>
              </a:solidFill>
              <a:latin typeface="Arial"/>
              <a:ea typeface="Arial"/>
              <a:cs typeface="Arial"/>
              <a:sym typeface="Arial"/>
            </a:endParaRPr>
          </a:p>
        </p:txBody>
      </p:sp>
      <p:sp>
        <p:nvSpPr>
          <p:cNvPr id="232" name="Google Shape;232;p22"/>
          <p:cNvSpPr txBox="1"/>
          <p:nvPr/>
        </p:nvSpPr>
        <p:spPr>
          <a:xfrm>
            <a:off x="1793150" y="2424550"/>
            <a:ext cx="2302800" cy="2401200"/>
          </a:xfrm>
          <a:prstGeom prst="rect">
            <a:avLst/>
          </a:prstGeom>
          <a:noFill/>
          <a:ln>
            <a:noFill/>
          </a:ln>
        </p:spPr>
        <p:txBody>
          <a:bodyPr anchorCtr="0" anchor="t" bIns="91425" lIns="91425" spcFirstLastPara="1" rIns="91425" wrap="square" tIns="91425">
            <a:spAutoFit/>
          </a:bodyPr>
          <a:lstStyle/>
          <a:p>
            <a:pPr indent="0" lvl="0" marL="0" rtl="0" algn="r">
              <a:lnSpc>
                <a:spcPct val="175000"/>
              </a:lnSpc>
              <a:spcBef>
                <a:spcPts val="0"/>
              </a:spcBef>
              <a:spcAft>
                <a:spcPts val="0"/>
              </a:spcAft>
              <a:buNone/>
            </a:pPr>
            <a:r>
              <a:rPr b="1" lang="en" sz="1800">
                <a:solidFill>
                  <a:schemeClr val="dk2"/>
                </a:solidFill>
              </a:rPr>
              <a:t>First Name:</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Last Name:</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Email Address:</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Driver’s License #:</a:t>
            </a:r>
            <a:endParaRPr b="1" sz="1800">
              <a:solidFill>
                <a:schemeClr val="dk2"/>
              </a:solidFill>
            </a:endParaRPr>
          </a:p>
          <a:p>
            <a:pPr indent="0" lvl="0" marL="0" rtl="0" algn="r">
              <a:lnSpc>
                <a:spcPct val="175000"/>
              </a:lnSpc>
              <a:spcBef>
                <a:spcPts val="0"/>
              </a:spcBef>
              <a:spcAft>
                <a:spcPts val="0"/>
              </a:spcAft>
              <a:buNone/>
            </a:pPr>
            <a:r>
              <a:rPr b="1" lang="en" sz="1800">
                <a:solidFill>
                  <a:schemeClr val="dk2"/>
                </a:solidFill>
              </a:rPr>
              <a:t>Date of Birth:</a:t>
            </a:r>
            <a:endParaRPr b="1" sz="1800">
              <a:solidFill>
                <a:schemeClr val="dk2"/>
              </a:solidFill>
            </a:endParaRPr>
          </a:p>
        </p:txBody>
      </p:sp>
      <p:sp>
        <p:nvSpPr>
          <p:cNvPr id="233" name="Google Shape;233;p22"/>
          <p:cNvSpPr/>
          <p:nvPr/>
        </p:nvSpPr>
        <p:spPr>
          <a:xfrm rot="1214">
            <a:off x="495475" y="3033650"/>
            <a:ext cx="1698900" cy="14160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Inputting *VALID* info in the text fields updates the “User Info” section.</a:t>
            </a:r>
            <a:endParaRPr/>
          </a:p>
        </p:txBody>
      </p:sp>
      <p:sp>
        <p:nvSpPr>
          <p:cNvPr id="234" name="Google Shape;234;p22"/>
          <p:cNvSpPr/>
          <p:nvPr/>
        </p:nvSpPr>
        <p:spPr>
          <a:xfrm flipH="1" rot="1269">
            <a:off x="8037600" y="3972756"/>
            <a:ext cx="2437800" cy="12153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rPr>
              <a:t>Negative values and values outside of the ranges entered for DOB will be cleared and you will be prompted to redo them.</a:t>
            </a:r>
            <a:endParaRPr/>
          </a:p>
        </p:txBody>
      </p:sp>
      <p:sp>
        <p:nvSpPr>
          <p:cNvPr id="235" name="Google Shape;235;p22"/>
          <p:cNvSpPr txBox="1"/>
          <p:nvPr/>
        </p:nvSpPr>
        <p:spPr>
          <a:xfrm>
            <a:off x="3585650" y="1970025"/>
            <a:ext cx="3261600" cy="4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rPr>
              <a:t>Sign Up</a:t>
            </a:r>
            <a:endParaRPr b="1" sz="2200">
              <a:solidFill>
                <a:schemeClr val="dk2"/>
              </a:solidFill>
            </a:endParaRPr>
          </a:p>
        </p:txBody>
      </p:sp>
      <p:sp>
        <p:nvSpPr>
          <p:cNvPr id="236" name="Google Shape;236;p22"/>
          <p:cNvSpPr/>
          <p:nvPr/>
        </p:nvSpPr>
        <p:spPr>
          <a:xfrm rot="1062">
            <a:off x="605575" y="1957125"/>
            <a:ext cx="3884700" cy="5055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Title and navigation button text will update to “Change User Information” after signed 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3"/>
          <p:cNvSpPr txBox="1"/>
          <p:nvPr/>
        </p:nvSpPr>
        <p:spPr>
          <a:xfrm>
            <a:off x="162150" y="285250"/>
            <a:ext cx="12378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User Info Page</a:t>
            </a:r>
            <a:endParaRPr b="1" sz="1800">
              <a:solidFill>
                <a:schemeClr val="dk2"/>
              </a:solidFill>
            </a:endParaRPr>
          </a:p>
        </p:txBody>
      </p:sp>
      <p:pic>
        <p:nvPicPr>
          <p:cNvPr id="243" name="Google Shape;243;p23"/>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44" name="Google Shape;244;p23"/>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45" name="Google Shape;245;p23"/>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46" name="Google Shape;246;p23"/>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47" name="Google Shape;247;p23"/>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23"/>
          <p:cNvSpPr txBox="1"/>
          <p:nvPr/>
        </p:nvSpPr>
        <p:spPr>
          <a:xfrm>
            <a:off x="3973850" y="1934000"/>
            <a:ext cx="2485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User Information</a:t>
            </a:r>
            <a:endParaRPr b="1" sz="2200">
              <a:solidFill>
                <a:schemeClr val="dk2"/>
              </a:solidFill>
            </a:endParaRPr>
          </a:p>
        </p:txBody>
      </p:sp>
      <p:sp>
        <p:nvSpPr>
          <p:cNvPr id="249" name="Google Shape;249;p23"/>
          <p:cNvSpPr txBox="1"/>
          <p:nvPr/>
        </p:nvSpPr>
        <p:spPr>
          <a:xfrm>
            <a:off x="3876501" y="2571750"/>
            <a:ext cx="2679900" cy="14163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dk1"/>
                </a:solidFill>
              </a:rPr>
              <a:t>First Name: </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Last Name:</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Email:</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Driver’s License #:</a:t>
            </a:r>
            <a:endParaRPr sz="1500">
              <a:solidFill>
                <a:schemeClr val="dk1"/>
              </a:solidFill>
            </a:endParaRPr>
          </a:p>
          <a:p>
            <a:pPr indent="0" lvl="0" marL="0" rtl="0" algn="l">
              <a:lnSpc>
                <a:spcPct val="200000"/>
              </a:lnSpc>
              <a:spcBef>
                <a:spcPts val="0"/>
              </a:spcBef>
              <a:spcAft>
                <a:spcPts val="0"/>
              </a:spcAft>
              <a:buNone/>
            </a:pPr>
            <a:r>
              <a:rPr lang="en" sz="1500">
                <a:solidFill>
                  <a:schemeClr val="dk1"/>
                </a:solidFill>
              </a:rPr>
              <a:t>Date of Birth:</a:t>
            </a:r>
            <a:endParaRPr sz="1500">
              <a:solidFill>
                <a:schemeClr val="dk1"/>
              </a:solidFill>
            </a:endParaRPr>
          </a:p>
        </p:txBody>
      </p:sp>
      <p:sp>
        <p:nvSpPr>
          <p:cNvPr id="250" name="Google Shape;250;p23"/>
          <p:cNvSpPr/>
          <p:nvPr/>
        </p:nvSpPr>
        <p:spPr>
          <a:xfrm>
            <a:off x="2213150" y="2571757"/>
            <a:ext cx="1419900" cy="9915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Info updated after signing in or if info is changed</a:t>
            </a:r>
            <a:endParaRPr/>
          </a:p>
        </p:txBody>
      </p:sp>
      <p:sp>
        <p:nvSpPr>
          <p:cNvPr id="251" name="Google Shape;251;p23"/>
          <p:cNvSpPr/>
          <p:nvPr/>
        </p:nvSpPr>
        <p:spPr>
          <a:xfrm>
            <a:off x="2213150" y="3633350"/>
            <a:ext cx="1490700" cy="830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anchorpane is interactable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24"/>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About Us</a:t>
            </a:r>
            <a:endParaRPr b="1" sz="1800">
              <a:solidFill>
                <a:schemeClr val="dk2"/>
              </a:solidFill>
            </a:endParaRPr>
          </a:p>
        </p:txBody>
      </p:sp>
      <p:pic>
        <p:nvPicPr>
          <p:cNvPr id="258" name="Google Shape;258;p24"/>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59" name="Google Shape;259;p24"/>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60" name="Google Shape;260;p24"/>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61" name="Google Shape;261;p24"/>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62" name="Google Shape;262;p24"/>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24"/>
          <p:cNvSpPr txBox="1"/>
          <p:nvPr/>
        </p:nvSpPr>
        <p:spPr>
          <a:xfrm>
            <a:off x="4482350" y="1864800"/>
            <a:ext cx="1468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About Us</a:t>
            </a:r>
            <a:endParaRPr b="1" sz="2200">
              <a:solidFill>
                <a:schemeClr val="dk2"/>
              </a:solidFill>
            </a:endParaRPr>
          </a:p>
        </p:txBody>
      </p:sp>
      <p:sp>
        <p:nvSpPr>
          <p:cNvPr id="264" name="Google Shape;264;p24"/>
          <p:cNvSpPr txBox="1"/>
          <p:nvPr/>
        </p:nvSpPr>
        <p:spPr>
          <a:xfrm>
            <a:off x="2204300" y="2413707"/>
            <a:ext cx="6024300" cy="22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Welcome to </a:t>
            </a:r>
            <a:r>
              <a:rPr i="1" lang="en" sz="1100">
                <a:solidFill>
                  <a:schemeClr val="dk1"/>
                </a:solidFill>
              </a:rPr>
              <a:t>ExclusiCar</a:t>
            </a:r>
            <a:r>
              <a:rPr lang="en" sz="1100">
                <a:solidFill>
                  <a:schemeClr val="dk1"/>
                </a:solidFill>
              </a:rPr>
              <a:t>, the future of car rentals. Founded in 2500 and reimagined for the year 3000, our mission is simple: to revolutionize the way humanity (and beyond) moves. Whether you’re exploring Earth’s revitalized jungles, zipping between Martian colonies, or gliding through the rings of Saturn, </a:t>
            </a:r>
            <a:r>
              <a:rPr i="1" lang="en" sz="1100">
                <a:solidFill>
                  <a:schemeClr val="dk1"/>
                </a:solidFill>
              </a:rPr>
              <a:t>ExclusiCar</a:t>
            </a:r>
            <a:r>
              <a:rPr lang="en" sz="1100">
                <a:solidFill>
                  <a:schemeClr val="dk1"/>
                </a:solidFill>
              </a:rPr>
              <a:t> provides the ultimate transportation experience.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Why Choose Us?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Galactic Reach</a:t>
            </a:r>
            <a:r>
              <a:rPr lang="en" sz="1100">
                <a:solidFill>
                  <a:schemeClr val="dk1"/>
                </a:solidFill>
              </a:rPr>
              <a:t>: Rentals available across the solar system.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Smart Fleet</a:t>
            </a:r>
            <a:r>
              <a:rPr lang="en" sz="1100">
                <a:solidFill>
                  <a:schemeClr val="dk1"/>
                </a:solidFill>
              </a:rPr>
              <a:t>: AI-powered vehicles tailored to your needs.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Eco-Conscious</a:t>
            </a:r>
            <a:r>
              <a:rPr lang="en" sz="1100">
                <a:solidFill>
                  <a:schemeClr val="dk1"/>
                </a:solidFill>
              </a:rPr>
              <a:t>: Sustainable technology for a cleaner universe.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Custom Rides</a:t>
            </a:r>
            <a:r>
              <a:rPr lang="en" sz="1100">
                <a:solidFill>
                  <a:schemeClr val="dk1"/>
                </a:solidFill>
              </a:rPr>
              <a:t>: Hovercars, deep-sea pods, and more.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From humble beginnings on Earth to leading interplanetary mobility, </a:t>
            </a:r>
            <a:r>
              <a:rPr i="1" lang="en" sz="1100">
                <a:solidFill>
                  <a:schemeClr val="dk1"/>
                </a:solidFill>
              </a:rPr>
              <a:t>ExclusiCar</a:t>
            </a:r>
            <a:r>
              <a:rPr lang="en" sz="1100">
                <a:solidFill>
                  <a:schemeClr val="dk1"/>
                </a:solidFill>
              </a:rPr>
              <a:t> is your partner in exploration. Travel smarter. Travel the future. 🌌</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sp>
        <p:nvSpPr>
          <p:cNvPr id="265" name="Google Shape;265;p24"/>
          <p:cNvSpPr/>
          <p:nvPr/>
        </p:nvSpPr>
        <p:spPr>
          <a:xfrm>
            <a:off x="456150" y="2941400"/>
            <a:ext cx="1634400" cy="6576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t>
            </a:r>
            <a:r>
              <a:rPr lang="en"/>
              <a:t>anchorpane</a:t>
            </a:r>
            <a:r>
              <a:rPr lang="en"/>
              <a:t> is interactable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25"/>
          <p:cNvSpPr txBox="1"/>
          <p:nvPr/>
        </p:nvSpPr>
        <p:spPr>
          <a:xfrm>
            <a:off x="240200" y="285250"/>
            <a:ext cx="10950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Contact Page</a:t>
            </a:r>
            <a:endParaRPr b="1" sz="1800">
              <a:solidFill>
                <a:schemeClr val="dk2"/>
              </a:solidFill>
            </a:endParaRPr>
          </a:p>
        </p:txBody>
      </p:sp>
      <p:pic>
        <p:nvPicPr>
          <p:cNvPr id="272" name="Google Shape;272;p25"/>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73" name="Google Shape;273;p25"/>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74" name="Google Shape;274;p25"/>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75" name="Google Shape;275;p25"/>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76" name="Google Shape;276;p25"/>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sp>
        <p:nvSpPr>
          <p:cNvPr id="277" name="Google Shape;277;p25"/>
          <p:cNvSpPr txBox="1"/>
          <p:nvPr/>
        </p:nvSpPr>
        <p:spPr>
          <a:xfrm>
            <a:off x="4482350" y="1880400"/>
            <a:ext cx="14682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Contact</a:t>
            </a:r>
            <a:endParaRPr b="1" sz="2200">
              <a:solidFill>
                <a:schemeClr val="dk2"/>
              </a:solidFill>
            </a:endParaRPr>
          </a:p>
        </p:txBody>
      </p:sp>
      <p:sp>
        <p:nvSpPr>
          <p:cNvPr id="278" name="Google Shape;278;p25"/>
          <p:cNvSpPr txBox="1"/>
          <p:nvPr/>
        </p:nvSpPr>
        <p:spPr>
          <a:xfrm>
            <a:off x="2155400" y="2399125"/>
            <a:ext cx="6122100" cy="22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How Can We Help?</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Reach Us Anytime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Email</a:t>
            </a:r>
            <a:r>
              <a:rPr lang="en" sz="1100">
                <a:solidFill>
                  <a:schemeClr val="dk1"/>
                </a:solidFill>
              </a:rPr>
              <a:t>: For further assistance, contact rentalhelp@exclusicar.com.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Live Chat</a:t>
            </a:r>
            <a:r>
              <a:rPr lang="en" sz="1100">
                <a:solidFill>
                  <a:schemeClr val="dk1"/>
                </a:solidFill>
              </a:rPr>
              <a:t>: Access our 24/7 holographic support by clicking the "Chat Now" button on your dashboard.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Call Us</a:t>
            </a:r>
            <a:r>
              <a:rPr lang="en" sz="1100">
                <a:solidFill>
                  <a:schemeClr val="dk1"/>
                </a:solidFill>
              </a:rPr>
              <a:t>: Speak directly with a support agent at </a:t>
            </a:r>
            <a:r>
              <a:rPr b="1" lang="en" sz="1100">
                <a:solidFill>
                  <a:schemeClr val="dk1"/>
                </a:solidFill>
              </a:rPr>
              <a:t>1-800-EXCLUSI (1-800-398-5874)</a:t>
            </a: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Visit Our Main Hub</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Our global headquarters is located at:</a:t>
            </a:r>
            <a:br>
              <a:rPr lang="en" sz="1100">
                <a:solidFill>
                  <a:schemeClr val="dk1"/>
                </a:solidFill>
              </a:rPr>
            </a:br>
            <a:r>
              <a:rPr b="1" lang="en" sz="1100">
                <a:solidFill>
                  <a:schemeClr val="dk1"/>
                </a:solidFill>
              </a:rPr>
              <a:t>ExclusiCar Orbitron Tower</a:t>
            </a:r>
            <a:br>
              <a:rPr b="1" lang="en" sz="1100">
                <a:solidFill>
                  <a:schemeClr val="dk1"/>
                </a:solidFill>
              </a:rPr>
            </a:br>
            <a:r>
              <a:rPr lang="en" sz="1100">
                <a:solidFill>
                  <a:schemeClr val="dk1"/>
                </a:solidFill>
              </a:rPr>
              <a:t>Skyline 450, New Neo-Tokyo, Earth, 3000 AD.</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279" name="Google Shape;279;p25"/>
          <p:cNvSpPr/>
          <p:nvPr/>
        </p:nvSpPr>
        <p:spPr>
          <a:xfrm>
            <a:off x="456150" y="2941400"/>
            <a:ext cx="1634400" cy="6576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page. Only top anchorpane is interactable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ctrTitle"/>
          </p:nvPr>
        </p:nvSpPr>
        <p:spPr>
          <a:xfrm>
            <a:off x="311700" y="157350"/>
            <a:ext cx="8520600" cy="836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READ ME</a:t>
            </a:r>
            <a:endParaRPr/>
          </a:p>
        </p:txBody>
      </p:sp>
      <p:sp>
        <p:nvSpPr>
          <p:cNvPr id="285" name="Google Shape;285;p26"/>
          <p:cNvSpPr txBox="1"/>
          <p:nvPr>
            <p:ph idx="1" type="subTitle"/>
          </p:nvPr>
        </p:nvSpPr>
        <p:spPr>
          <a:xfrm>
            <a:off x="311700" y="1094250"/>
            <a:ext cx="8520600" cy="3923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This program is meant to represent a user interface for a car rental company that is set 1000 years into the future.</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The buttons at the top are used as directions to view different pages of the program. The top right has a login button that is designated for storing the user’s information, DL#, and age to verify that they are eligible to rent a car. Other pages display company information, contact information, and vehicle information so that the user can make an informed decision about their rental. All of this data is stored within the classes and subclasses for easy recall from the controllers and main script.</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SzPts val="1100"/>
              <a:buNone/>
            </a:pPr>
            <a:r>
              <a:rPr lang="en" sz="1800">
                <a:solidFill>
                  <a:schemeClr val="dk1"/>
                </a:solidFill>
              </a:rPr>
              <a:t>Our inspiration was somewhat random, but we are very happy with the end result. We used </a:t>
            </a:r>
            <a:r>
              <a:rPr lang="en" sz="1800">
                <a:solidFill>
                  <a:schemeClr val="dk1"/>
                </a:solidFill>
              </a:rPr>
              <a:t>Chat GPT a bit</a:t>
            </a:r>
            <a:r>
              <a:rPr lang="en" sz="1800">
                <a:solidFill>
                  <a:schemeClr val="dk1"/>
                </a:solidFill>
              </a:rPr>
              <a:t> to brainstorm ideas and come up with ways that we can implement all of the necessary ideas.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4"/>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80" name="Google Shape;80;p14"/>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81" name="Google Shape;81;p14"/>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82" name="Google Shape;82;p14"/>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83" name="Google Shape;83;p14"/>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84" name="Google Shape;84;p14"/>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85" name="Google Shape;85;p14"/>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86" name="Google Shape;86;p14"/>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87" name="Google Shape;87;p14"/>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sp>
        <p:nvSpPr>
          <p:cNvPr id="88" name="Google Shape;88;p14"/>
          <p:cNvSpPr/>
          <p:nvPr/>
        </p:nvSpPr>
        <p:spPr>
          <a:xfrm>
            <a:off x="262675" y="2977800"/>
            <a:ext cx="14199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 Image, Name, &amp; Info</a:t>
            </a:r>
            <a:endParaRPr/>
          </a:p>
        </p:txBody>
      </p:sp>
      <p:graphicFrame>
        <p:nvGraphicFramePr>
          <p:cNvPr id="89" name="Google Shape;89;p14"/>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90" name="Google Shape;90;p14"/>
          <p:cNvSpPr/>
          <p:nvPr/>
        </p:nvSpPr>
        <p:spPr>
          <a:xfrm flipH="1" rot="609">
            <a:off x="8328300" y="1799875"/>
            <a:ext cx="1694400" cy="1391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Renew button only works if age over 21. Shows text to confirm below it after clicking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5"/>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97" name="Google Shape;97;p15"/>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98" name="Google Shape;98;p15"/>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99" name="Google Shape;99;p15"/>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00" name="Google Shape;100;p15"/>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01" name="Google Shape;101;p15"/>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02" name="Google Shape;102;p15"/>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03" name="Google Shape;103;p15"/>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04" name="Google Shape;104;p15"/>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05" name="Google Shape;105;p15"/>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06" name="Google Shape;106;p15"/>
          <p:cNvSpPr/>
          <p:nvPr/>
        </p:nvSpPr>
        <p:spPr>
          <a:xfrm flipH="1">
            <a:off x="87481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not signed in.</a:t>
            </a:r>
            <a:endParaRPr/>
          </a:p>
        </p:txBody>
      </p:sp>
      <p:sp>
        <p:nvSpPr>
          <p:cNvPr id="107" name="Google Shape;107;p15"/>
          <p:cNvSpPr txBox="1"/>
          <p:nvPr/>
        </p:nvSpPr>
        <p:spPr>
          <a:xfrm>
            <a:off x="6820125" y="2719900"/>
            <a:ext cx="192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Sign up to reserve Titanium Commander.</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14" name="Google Shape;114;p16"/>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15" name="Google Shape;115;p16"/>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16" name="Google Shape;116;p16"/>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17" name="Google Shape;117;p16"/>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18" name="Google Shape;118;p16"/>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19" name="Google Shape;119;p16"/>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20" name="Google Shape;120;p16"/>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21" name="Google Shape;121;p16"/>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22" name="Google Shape;122;p16"/>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23" name="Google Shape;123;p16"/>
          <p:cNvSpPr/>
          <p:nvPr/>
        </p:nvSpPr>
        <p:spPr>
          <a:xfrm flipH="1">
            <a:off x="85195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under age 21.</a:t>
            </a:r>
            <a:endParaRPr/>
          </a:p>
        </p:txBody>
      </p:sp>
      <p:sp>
        <p:nvSpPr>
          <p:cNvPr id="124" name="Google Shape;124;p16"/>
          <p:cNvSpPr txBox="1"/>
          <p:nvPr/>
        </p:nvSpPr>
        <p:spPr>
          <a:xfrm>
            <a:off x="6970575" y="2719900"/>
            <a:ext cx="1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You must be 21 or older to reserve.</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7"/>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31" name="Google Shape;131;p17"/>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32" name="Google Shape;132;p17"/>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33" name="Google Shape;133;p17"/>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34" name="Google Shape;134;p17"/>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35" name="Google Shape;135;p17"/>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36" name="Google Shape;136;p17"/>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37" name="Google Shape;137;p17"/>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Titanium Commander</a:t>
            </a:r>
            <a:endParaRPr b="1" sz="1800">
              <a:solidFill>
                <a:schemeClr val="dk1"/>
              </a:solidFill>
            </a:endParaRPr>
          </a:p>
        </p:txBody>
      </p:sp>
      <p:sp>
        <p:nvSpPr>
          <p:cNvPr id="138" name="Google Shape;138;p17"/>
          <p:cNvSpPr txBox="1"/>
          <p:nvPr/>
        </p:nvSpPr>
        <p:spPr>
          <a:xfrm>
            <a:off x="4572000" y="1989775"/>
            <a:ext cx="4427700" cy="318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solidFill>
                  <a:schemeClr val="dk2"/>
                </a:solidFill>
              </a:rPr>
              <a:t>Seating: 5</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Mile Range: 800 miles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Make: Titanium</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Model: </a:t>
            </a:r>
            <a:r>
              <a:rPr lang="en" sz="1500">
                <a:solidFill>
                  <a:schemeClr val="dk2"/>
                </a:solidFill>
              </a:rPr>
              <a:t>Commander</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Year: 3000</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Top Speed: 140 mph</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Towing Capacity: 6900 lbs</a:t>
            </a:r>
            <a:endParaRPr sz="1500">
              <a:solidFill>
                <a:schemeClr val="dk2"/>
              </a:solidFill>
            </a:endParaRPr>
          </a:p>
          <a:p>
            <a:pPr indent="0" lvl="0" marL="0" rtl="0" algn="l">
              <a:lnSpc>
                <a:spcPct val="150000"/>
              </a:lnSpc>
              <a:spcBef>
                <a:spcPts val="0"/>
              </a:spcBef>
              <a:spcAft>
                <a:spcPts val="0"/>
              </a:spcAft>
              <a:buNone/>
            </a:pPr>
            <a:r>
              <a:t/>
            </a:r>
            <a:endParaRPr sz="1500">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sz="1500">
                <a:solidFill>
                  <a:schemeClr val="dk2"/>
                </a:solidFill>
              </a:rPr>
              <a:t>Rental Price: $1000/day</a:t>
            </a:r>
            <a:endParaRPr sz="1500">
              <a:solidFill>
                <a:schemeClr val="dk2"/>
              </a:solidFill>
            </a:endParaRPr>
          </a:p>
        </p:txBody>
      </p:sp>
      <p:graphicFrame>
        <p:nvGraphicFramePr>
          <p:cNvPr id="139" name="Google Shape;139;p17"/>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40" name="Google Shape;140;p17"/>
          <p:cNvSpPr/>
          <p:nvPr/>
        </p:nvSpPr>
        <p:spPr>
          <a:xfrm flipH="1">
            <a:off x="8900550" y="28103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successful.</a:t>
            </a:r>
            <a:endParaRPr/>
          </a:p>
        </p:txBody>
      </p:sp>
      <p:sp>
        <p:nvSpPr>
          <p:cNvPr id="141" name="Google Shape;141;p17"/>
          <p:cNvSpPr txBox="1"/>
          <p:nvPr/>
        </p:nvSpPr>
        <p:spPr>
          <a:xfrm>
            <a:off x="6461475" y="2671900"/>
            <a:ext cx="264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Thank you for reserving! Please come in to our location found in the “Contact” tab within the next week to pickup</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8"/>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48" name="Google Shape;148;p18"/>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49" name="Google Shape;149;p18"/>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50" name="Google Shape;150;p18"/>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51" name="Google Shape;151;p18"/>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52" name="Google Shape;152;p18"/>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53" name="Google Shape;153;p18"/>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54" name="Google Shape;154;p18"/>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55" name="Google Shape;155;p18"/>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sp>
        <p:nvSpPr>
          <p:cNvPr id="156" name="Google Shape;156;p18"/>
          <p:cNvSpPr/>
          <p:nvPr/>
        </p:nvSpPr>
        <p:spPr>
          <a:xfrm>
            <a:off x="262675" y="2977800"/>
            <a:ext cx="14199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 Image, Name, &amp; Info</a:t>
            </a:r>
            <a:endParaRPr/>
          </a:p>
        </p:txBody>
      </p:sp>
      <p:graphicFrame>
        <p:nvGraphicFramePr>
          <p:cNvPr id="157" name="Google Shape;157;p18"/>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sp>
        <p:nvSpPr>
          <p:cNvPr id="158" name="Google Shape;158;p18"/>
          <p:cNvSpPr/>
          <p:nvPr/>
        </p:nvSpPr>
        <p:spPr>
          <a:xfrm flipH="1" rot="609">
            <a:off x="8328300" y="1799875"/>
            <a:ext cx="1694400" cy="1391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Renew button only works if age over 21. Shows text to confirm below it after clicking</a:t>
            </a:r>
            <a:endParaRPr/>
          </a:p>
        </p:txBody>
      </p:sp>
      <p:pic>
        <p:nvPicPr>
          <p:cNvPr descr="EV SUV" id="159" name="Google Shape;159;p18"/>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9"/>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66" name="Google Shape;166;p19"/>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67" name="Google Shape;167;p19"/>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68" name="Google Shape;168;p19"/>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69" name="Google Shape;169;p19"/>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70" name="Google Shape;170;p19"/>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71" name="Google Shape;171;p19"/>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72" name="Google Shape;172;p19"/>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73" name="Google Shape;173;p19"/>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174" name="Google Shape;174;p19"/>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175" name="Google Shape;175;p19"/>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176" name="Google Shape;176;p19"/>
          <p:cNvSpPr/>
          <p:nvPr/>
        </p:nvSpPr>
        <p:spPr>
          <a:xfrm flipH="1">
            <a:off x="87481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not signed in.</a:t>
            </a:r>
            <a:endParaRPr/>
          </a:p>
        </p:txBody>
      </p:sp>
      <p:sp>
        <p:nvSpPr>
          <p:cNvPr id="177" name="Google Shape;177;p19"/>
          <p:cNvSpPr txBox="1"/>
          <p:nvPr/>
        </p:nvSpPr>
        <p:spPr>
          <a:xfrm>
            <a:off x="6820125" y="2719900"/>
            <a:ext cx="192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Sign up to reserve Titanium Commander.</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0"/>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184" name="Google Shape;184;p20"/>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185" name="Google Shape;185;p20"/>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186" name="Google Shape;186;p20"/>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187" name="Google Shape;187;p20"/>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188" name="Google Shape;188;p20"/>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189" name="Google Shape;189;p20"/>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190" name="Google Shape;190;p20"/>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191" name="Google Shape;191;p20"/>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192" name="Google Shape;192;p20"/>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193" name="Google Shape;193;p20"/>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194" name="Google Shape;194;p20"/>
          <p:cNvSpPr/>
          <p:nvPr/>
        </p:nvSpPr>
        <p:spPr>
          <a:xfrm flipH="1">
            <a:off x="8519550" y="27341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under age 21.</a:t>
            </a:r>
            <a:endParaRPr/>
          </a:p>
        </p:txBody>
      </p:sp>
      <p:sp>
        <p:nvSpPr>
          <p:cNvPr id="195" name="Google Shape;195;p20"/>
          <p:cNvSpPr txBox="1"/>
          <p:nvPr/>
        </p:nvSpPr>
        <p:spPr>
          <a:xfrm>
            <a:off x="6970575" y="2719900"/>
            <a:ext cx="162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You must be 21 or older to reserve.</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p:nvPr/>
        </p:nvSpPr>
        <p:spPr>
          <a:xfrm>
            <a:off x="1339700" y="590375"/>
            <a:ext cx="7753500" cy="458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1"/>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TruckPage</a:t>
            </a:r>
            <a:endParaRPr b="1" sz="1800">
              <a:solidFill>
                <a:schemeClr val="dk2"/>
              </a:solidFill>
            </a:endParaRPr>
          </a:p>
        </p:txBody>
      </p:sp>
      <p:pic>
        <p:nvPicPr>
          <p:cNvPr id="202" name="Google Shape;202;p21"/>
          <p:cNvPicPr preferRelativeResize="0"/>
          <p:nvPr/>
        </p:nvPicPr>
        <p:blipFill>
          <a:blip r:embed="rId3">
            <a:alphaModFix/>
          </a:blip>
          <a:stretch>
            <a:fillRect/>
          </a:stretch>
        </p:blipFill>
        <p:spPr>
          <a:xfrm>
            <a:off x="1557175" y="721525"/>
            <a:ext cx="1152901" cy="1078200"/>
          </a:xfrm>
          <a:prstGeom prst="rect">
            <a:avLst/>
          </a:prstGeom>
          <a:noFill/>
          <a:ln>
            <a:noFill/>
          </a:ln>
        </p:spPr>
      </p:pic>
      <p:cxnSp>
        <p:nvCxnSpPr>
          <p:cNvPr id="203" name="Google Shape;203;p21"/>
          <p:cNvCxnSpPr/>
          <p:nvPr/>
        </p:nvCxnSpPr>
        <p:spPr>
          <a:xfrm flipH="1">
            <a:off x="7424025" y="1002850"/>
            <a:ext cx="2700" cy="404400"/>
          </a:xfrm>
          <a:prstGeom prst="straightConnector1">
            <a:avLst/>
          </a:prstGeom>
          <a:noFill/>
          <a:ln cap="flat" cmpd="sng" w="9525">
            <a:solidFill>
              <a:schemeClr val="dk2"/>
            </a:solidFill>
            <a:prstDash val="solid"/>
            <a:round/>
            <a:headEnd len="med" w="med" type="none"/>
            <a:tailEnd len="med" w="med" type="none"/>
          </a:ln>
        </p:spPr>
      </p:cxnSp>
      <p:graphicFrame>
        <p:nvGraphicFramePr>
          <p:cNvPr id="204" name="Google Shape;204;p21"/>
          <p:cNvGraphicFramePr/>
          <p:nvPr/>
        </p:nvGraphicFramePr>
        <p:xfrm>
          <a:off x="7424025" y="824050"/>
          <a:ext cx="3000000" cy="3000000"/>
        </p:xfrm>
        <a:graphic>
          <a:graphicData uri="http://schemas.openxmlformats.org/drawingml/2006/table">
            <a:tbl>
              <a:tblPr>
                <a:noFill/>
                <a:tableStyleId>{DE08AEE5-E56B-4C6D-A479-98C8EA052695}</a:tableStyleId>
              </a:tblPr>
              <a:tblGrid>
                <a:gridCol w="1490700"/>
              </a:tblGrid>
              <a:tr h="381000">
                <a:tc>
                  <a:txBody>
                    <a:bodyPr/>
                    <a:lstStyle/>
                    <a:p>
                      <a:pPr indent="0" lvl="0" marL="0" rtl="0" algn="ctr">
                        <a:spcBef>
                          <a:spcPts val="0"/>
                        </a:spcBef>
                        <a:spcAft>
                          <a:spcPts val="0"/>
                        </a:spcAft>
                        <a:buNone/>
                      </a:pPr>
                      <a:r>
                        <a:rPr lang="en"/>
                        <a:t>Sign Up</a:t>
                      </a:r>
                      <a:endParaRPr/>
                    </a:p>
                  </a:txBody>
                  <a:tcPr marT="91425" marB="91425" marR="91425" marL="91425">
                    <a:solidFill>
                      <a:schemeClr val="lt2"/>
                    </a:solidFill>
                  </a:tcPr>
                </a:tc>
              </a:tr>
              <a:tr h="381000">
                <a:tc>
                  <a:txBody>
                    <a:bodyPr/>
                    <a:lstStyle/>
                    <a:p>
                      <a:pPr indent="0" lvl="0" marL="0" rtl="0" algn="ctr">
                        <a:spcBef>
                          <a:spcPts val="0"/>
                        </a:spcBef>
                        <a:spcAft>
                          <a:spcPts val="0"/>
                        </a:spcAft>
                        <a:buNone/>
                      </a:pPr>
                      <a:r>
                        <a:rPr lang="en"/>
                        <a:t>User Info</a:t>
                      </a:r>
                      <a:endParaRPr/>
                    </a:p>
                  </a:txBody>
                  <a:tcPr marT="91425" marB="91425" marR="91425" marL="91425">
                    <a:solidFill>
                      <a:schemeClr val="lt2"/>
                    </a:solidFill>
                  </a:tcPr>
                </a:tc>
              </a:tr>
            </a:tbl>
          </a:graphicData>
        </a:graphic>
      </p:graphicFrame>
      <p:graphicFrame>
        <p:nvGraphicFramePr>
          <p:cNvPr id="205" name="Google Shape;205;p21"/>
          <p:cNvGraphicFramePr/>
          <p:nvPr/>
        </p:nvGraphicFramePr>
        <p:xfrm>
          <a:off x="2743375" y="1002850"/>
          <a:ext cx="3000000" cy="3000000"/>
        </p:xfrm>
        <a:graphic>
          <a:graphicData uri="http://schemas.openxmlformats.org/drawingml/2006/table">
            <a:tbl>
              <a:tblPr>
                <a:noFill/>
                <a:tableStyleId>{DE08AEE5-E56B-4C6D-A479-98C8EA052695}</a:tableStyleId>
              </a:tblPr>
              <a:tblGrid>
                <a:gridCol w="1560225"/>
                <a:gridCol w="1560225"/>
                <a:gridCol w="1560225"/>
              </a:tblGrid>
              <a:tr h="381000">
                <a:tc>
                  <a:txBody>
                    <a:bodyPr/>
                    <a:lstStyle/>
                    <a:p>
                      <a:pPr indent="0" lvl="0" marL="0" rtl="0" algn="ctr">
                        <a:spcBef>
                          <a:spcPts val="0"/>
                        </a:spcBef>
                        <a:spcAft>
                          <a:spcPts val="0"/>
                        </a:spcAft>
                        <a:buNone/>
                      </a:pPr>
                      <a:r>
                        <a:rPr lang="en"/>
                        <a:t>Home</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About Us</a:t>
                      </a:r>
                      <a:endParaRPr/>
                    </a:p>
                  </a:txBody>
                  <a:tcPr marT="91425" marB="91425" marR="91425" marL="91425">
                    <a:solidFill>
                      <a:schemeClr val="lt2"/>
                    </a:solidFill>
                  </a:tcPr>
                </a:tc>
                <a:tc>
                  <a:txBody>
                    <a:bodyPr/>
                    <a:lstStyle/>
                    <a:p>
                      <a:pPr indent="0" lvl="0" marL="0" rtl="0" algn="ctr">
                        <a:spcBef>
                          <a:spcPts val="0"/>
                        </a:spcBef>
                        <a:spcAft>
                          <a:spcPts val="0"/>
                        </a:spcAft>
                        <a:buNone/>
                      </a:pPr>
                      <a:r>
                        <a:rPr lang="en"/>
                        <a:t>Contact</a:t>
                      </a:r>
                      <a:endParaRPr/>
                    </a:p>
                  </a:txBody>
                  <a:tcPr marT="91425" marB="91425" marR="91425" marL="91425">
                    <a:solidFill>
                      <a:schemeClr val="lt2"/>
                    </a:solidFill>
                  </a:tcPr>
                </a:tc>
              </a:tr>
            </a:tbl>
          </a:graphicData>
        </a:graphic>
      </p:graphicFrame>
      <p:cxnSp>
        <p:nvCxnSpPr>
          <p:cNvPr id="206" name="Google Shape;206;p21"/>
          <p:cNvCxnSpPr/>
          <p:nvPr/>
        </p:nvCxnSpPr>
        <p:spPr>
          <a:xfrm>
            <a:off x="1335200" y="1864800"/>
            <a:ext cx="7762500" cy="15600"/>
          </a:xfrm>
          <a:prstGeom prst="straightConnector1">
            <a:avLst/>
          </a:prstGeom>
          <a:noFill/>
          <a:ln cap="flat" cmpd="sng" w="9525">
            <a:solidFill>
              <a:schemeClr val="dk2"/>
            </a:solidFill>
            <a:prstDash val="solid"/>
            <a:round/>
            <a:headEnd len="med" w="med" type="none"/>
            <a:tailEnd len="med" w="med" type="none"/>
          </a:ln>
        </p:spPr>
      </p:cxnSp>
      <p:pic>
        <p:nvPicPr>
          <p:cNvPr descr="futuristic pickup Truck with transparent background" id="207" name="Google Shape;207;p21"/>
          <p:cNvPicPr preferRelativeResize="0"/>
          <p:nvPr/>
        </p:nvPicPr>
        <p:blipFill>
          <a:blip r:embed="rId4">
            <a:alphaModFix/>
          </a:blip>
          <a:stretch>
            <a:fillRect/>
          </a:stretch>
        </p:blipFill>
        <p:spPr>
          <a:xfrm>
            <a:off x="1714625" y="2270900"/>
            <a:ext cx="2707599" cy="2707601"/>
          </a:xfrm>
          <a:prstGeom prst="rect">
            <a:avLst/>
          </a:prstGeom>
          <a:noFill/>
          <a:ln>
            <a:noFill/>
          </a:ln>
        </p:spPr>
      </p:pic>
      <p:sp>
        <p:nvSpPr>
          <p:cNvPr id="208" name="Google Shape;208;p21"/>
          <p:cNvSpPr txBox="1"/>
          <p:nvPr/>
        </p:nvSpPr>
        <p:spPr>
          <a:xfrm>
            <a:off x="1714625" y="1856300"/>
            <a:ext cx="29850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NovaFlux Aurora</a:t>
            </a:r>
            <a:endParaRPr b="1" sz="1800">
              <a:solidFill>
                <a:schemeClr val="dk1"/>
              </a:solidFill>
            </a:endParaRPr>
          </a:p>
        </p:txBody>
      </p:sp>
      <p:sp>
        <p:nvSpPr>
          <p:cNvPr id="209" name="Google Shape;209;p21"/>
          <p:cNvSpPr txBox="1"/>
          <p:nvPr/>
        </p:nvSpPr>
        <p:spPr>
          <a:xfrm>
            <a:off x="4540525" y="1872450"/>
            <a:ext cx="44277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2"/>
                </a:solidFill>
              </a:rPr>
              <a:t>Seating: 8</a:t>
            </a:r>
            <a:endParaRPr>
              <a:solidFill>
                <a:schemeClr val="dk2"/>
              </a:solidFill>
            </a:endParaRPr>
          </a:p>
          <a:p>
            <a:pPr indent="0" lvl="0" marL="0" rtl="0" algn="l">
              <a:lnSpc>
                <a:spcPct val="150000"/>
              </a:lnSpc>
              <a:spcBef>
                <a:spcPts val="0"/>
              </a:spcBef>
              <a:spcAft>
                <a:spcPts val="0"/>
              </a:spcAft>
              <a:buNone/>
            </a:pPr>
            <a:r>
              <a:rPr lang="en">
                <a:solidFill>
                  <a:schemeClr val="dk2"/>
                </a:solidFill>
              </a:rPr>
              <a:t>Mile Range: 600 miles</a:t>
            </a:r>
            <a:endParaRPr>
              <a:solidFill>
                <a:schemeClr val="dk2"/>
              </a:solidFill>
            </a:endParaRPr>
          </a:p>
          <a:p>
            <a:pPr indent="0" lvl="0" marL="0" rtl="0" algn="l">
              <a:lnSpc>
                <a:spcPct val="150000"/>
              </a:lnSpc>
              <a:spcBef>
                <a:spcPts val="0"/>
              </a:spcBef>
              <a:spcAft>
                <a:spcPts val="0"/>
              </a:spcAft>
              <a:buNone/>
            </a:pPr>
            <a:r>
              <a:rPr lang="en">
                <a:solidFill>
                  <a:schemeClr val="dk2"/>
                </a:solidFill>
              </a:rPr>
              <a:t>Make: NovaFlux</a:t>
            </a:r>
            <a:endParaRPr>
              <a:solidFill>
                <a:schemeClr val="dk2"/>
              </a:solidFill>
            </a:endParaRPr>
          </a:p>
          <a:p>
            <a:pPr indent="0" lvl="0" marL="0" rtl="0" algn="l">
              <a:lnSpc>
                <a:spcPct val="150000"/>
              </a:lnSpc>
              <a:spcBef>
                <a:spcPts val="0"/>
              </a:spcBef>
              <a:spcAft>
                <a:spcPts val="0"/>
              </a:spcAft>
              <a:buNone/>
            </a:pPr>
            <a:r>
              <a:rPr lang="en">
                <a:solidFill>
                  <a:schemeClr val="dk2"/>
                </a:solidFill>
              </a:rPr>
              <a:t>Model: Aurora</a:t>
            </a:r>
            <a:endParaRPr>
              <a:solidFill>
                <a:schemeClr val="dk2"/>
              </a:solidFill>
            </a:endParaRPr>
          </a:p>
          <a:p>
            <a:pPr indent="0" lvl="0" marL="0" rtl="0" algn="l">
              <a:lnSpc>
                <a:spcPct val="150000"/>
              </a:lnSpc>
              <a:spcBef>
                <a:spcPts val="0"/>
              </a:spcBef>
              <a:spcAft>
                <a:spcPts val="0"/>
              </a:spcAft>
              <a:buNone/>
            </a:pPr>
            <a:r>
              <a:rPr lang="en">
                <a:solidFill>
                  <a:schemeClr val="dk2"/>
                </a:solidFill>
              </a:rPr>
              <a:t>Year: 2999</a:t>
            </a:r>
            <a:endParaRPr>
              <a:solidFill>
                <a:schemeClr val="dk2"/>
              </a:solidFill>
            </a:endParaRPr>
          </a:p>
          <a:p>
            <a:pPr indent="0" lvl="0" marL="0" rtl="0" algn="l">
              <a:lnSpc>
                <a:spcPct val="150000"/>
              </a:lnSpc>
              <a:spcBef>
                <a:spcPts val="0"/>
              </a:spcBef>
              <a:spcAft>
                <a:spcPts val="0"/>
              </a:spcAft>
              <a:buNone/>
            </a:pPr>
            <a:r>
              <a:rPr lang="en">
                <a:solidFill>
                  <a:schemeClr val="dk2"/>
                </a:solidFill>
              </a:rPr>
              <a:t>Top Speed: 169 mph</a:t>
            </a:r>
            <a:endParaRPr>
              <a:solidFill>
                <a:schemeClr val="dk2"/>
              </a:solidFill>
            </a:endParaRPr>
          </a:p>
          <a:p>
            <a:pPr indent="0" lvl="0" marL="0" rtl="0" algn="l">
              <a:lnSpc>
                <a:spcPct val="150000"/>
              </a:lnSpc>
              <a:spcBef>
                <a:spcPts val="0"/>
              </a:spcBef>
              <a:spcAft>
                <a:spcPts val="0"/>
              </a:spcAft>
              <a:buNone/>
            </a:pPr>
            <a:r>
              <a:rPr lang="en">
                <a:solidFill>
                  <a:schemeClr val="dk2"/>
                </a:solidFill>
              </a:rPr>
              <a:t>Trunk Space: 50 cubic feet</a:t>
            </a:r>
            <a:endParaRPr>
              <a:solidFill>
                <a:schemeClr val="dk2"/>
              </a:solidFill>
            </a:endParaRPr>
          </a:p>
          <a:p>
            <a:pPr indent="0" lvl="0" marL="0" rtl="0" algn="l">
              <a:lnSpc>
                <a:spcPct val="150000"/>
              </a:lnSpc>
              <a:spcBef>
                <a:spcPts val="0"/>
              </a:spcBef>
              <a:spcAft>
                <a:spcPts val="0"/>
              </a:spcAft>
              <a:buNone/>
            </a:pPr>
            <a:r>
              <a:rPr lang="en">
                <a:solidFill>
                  <a:schemeClr val="dk2"/>
                </a:solidFill>
              </a:rPr>
              <a:t>Charge Time: 30 mins</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2"/>
                </a:solidFill>
              </a:rPr>
              <a:t>Rental Price: $1200/day</a:t>
            </a:r>
            <a:endParaRPr>
              <a:solidFill>
                <a:schemeClr val="dk2"/>
              </a:solidFill>
            </a:endParaRPr>
          </a:p>
        </p:txBody>
      </p:sp>
      <p:graphicFrame>
        <p:nvGraphicFramePr>
          <p:cNvPr id="210" name="Google Shape;210;p21"/>
          <p:cNvGraphicFramePr/>
          <p:nvPr/>
        </p:nvGraphicFramePr>
        <p:xfrm>
          <a:off x="7239450" y="2337950"/>
          <a:ext cx="3000000" cy="3000000"/>
        </p:xfrm>
        <a:graphic>
          <a:graphicData uri="http://schemas.openxmlformats.org/drawingml/2006/table">
            <a:tbl>
              <a:tblPr>
                <a:noFill/>
                <a:tableStyleId>{DE08AEE5-E56B-4C6D-A479-98C8EA052695}</a:tableStyleId>
              </a:tblPr>
              <a:tblGrid>
                <a:gridCol w="1088850"/>
              </a:tblGrid>
              <a:tr h="381000">
                <a:tc>
                  <a:txBody>
                    <a:bodyPr/>
                    <a:lstStyle/>
                    <a:p>
                      <a:pPr indent="0" lvl="0" marL="0" rtl="0" algn="ctr">
                        <a:spcBef>
                          <a:spcPts val="0"/>
                        </a:spcBef>
                        <a:spcAft>
                          <a:spcPts val="0"/>
                        </a:spcAft>
                        <a:buNone/>
                      </a:pPr>
                      <a:r>
                        <a:rPr lang="en"/>
                        <a:t>Reserve</a:t>
                      </a:r>
                      <a:endParaRPr/>
                    </a:p>
                  </a:txBody>
                  <a:tcPr marT="91425" marB="91425" marR="91425" marL="91425">
                    <a:solidFill>
                      <a:schemeClr val="lt2"/>
                    </a:solidFill>
                  </a:tcPr>
                </a:tc>
              </a:tr>
            </a:tbl>
          </a:graphicData>
        </a:graphic>
      </p:graphicFrame>
      <p:pic>
        <p:nvPicPr>
          <p:cNvPr descr="EV SUV" id="211" name="Google Shape;211;p21"/>
          <p:cNvPicPr preferRelativeResize="0"/>
          <p:nvPr/>
        </p:nvPicPr>
        <p:blipFill rotWithShape="1">
          <a:blip r:embed="rId5">
            <a:alphaModFix/>
          </a:blip>
          <a:srcRect b="0" l="0" r="0" t="0"/>
          <a:stretch/>
        </p:blipFill>
        <p:spPr>
          <a:xfrm>
            <a:off x="1706767" y="2284905"/>
            <a:ext cx="2707601" cy="2707601"/>
          </a:xfrm>
          <a:prstGeom prst="rect">
            <a:avLst/>
          </a:prstGeom>
          <a:noFill/>
          <a:ln>
            <a:noFill/>
          </a:ln>
        </p:spPr>
      </p:pic>
      <p:sp>
        <p:nvSpPr>
          <p:cNvPr id="212" name="Google Shape;212;p21"/>
          <p:cNvSpPr/>
          <p:nvPr/>
        </p:nvSpPr>
        <p:spPr>
          <a:xfrm flipH="1">
            <a:off x="8900550" y="2810350"/>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t>When button pressed if successful.</a:t>
            </a:r>
            <a:endParaRPr/>
          </a:p>
        </p:txBody>
      </p:sp>
      <p:sp>
        <p:nvSpPr>
          <p:cNvPr id="213" name="Google Shape;213;p21"/>
          <p:cNvSpPr txBox="1"/>
          <p:nvPr/>
        </p:nvSpPr>
        <p:spPr>
          <a:xfrm>
            <a:off x="6461475" y="2671900"/>
            <a:ext cx="264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rPr>
              <a:t>Thank you for reserving! Please come in to our location found in the “Contact” tab within the next week to pickup</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