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67" r:id="rId6"/>
    <p:sldId id="259" r:id="rId7"/>
    <p:sldId id="262" r:id="rId8"/>
    <p:sldId id="265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DEECE7-03EC-42A2-925E-C8344D8169DC}">
          <p14:sldIdLst>
            <p14:sldId id="256"/>
            <p14:sldId id="266"/>
            <p14:sldId id="257"/>
            <p14:sldId id="258"/>
            <p14:sldId id="267"/>
            <p14:sldId id="259"/>
            <p14:sldId id="262"/>
            <p14:sldId id="265"/>
            <p14:sldId id="264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143B-D014-4457-8F5B-E2380D4FC8B6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B895-4137-4D38-89EA-36335749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B895-4137-4D38-89EA-36335749C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B895-4137-4D38-89EA-36335749C6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1AE9-8D7D-4E82-BE70-BF992427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3D0D2-1217-44EF-BBFE-F4D96076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49C8-E059-4B70-81B0-E20ADE83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1C74-E960-4240-B56C-402DA226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37DD-C6F1-4FE7-9EC4-00E61576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16D1-CD72-4252-87DD-ED21515E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FBCC7-F247-4673-A0D4-24A5AC30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B9C7-A0CF-45D0-8BE3-22BB8BA5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06D9-6412-4F83-819A-B382F445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6C0D-7CB5-4C10-8045-E8D2241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3CB1B-F840-4C40-A0F2-08949620E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DEC01-6F95-4866-8ABA-C353A963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0D38-BF82-415B-8BA6-2F07EEE5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8152-8065-4E76-8092-585C7D7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8E59-6F51-49F0-AE3C-D2BFD1E2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ECD-2888-472C-99CB-5770F1CA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62DA-6C51-46FC-9A01-4AD1D197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605A-D55C-458E-9C6B-261392B6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06AF-00AC-4DCB-AD1D-72B49223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0A3B-5C74-4503-A2B2-AFCCCD4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493B-946D-4BEC-A5D8-772CB4DF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22EF-1770-48CD-87EC-7E556734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0D9C-D59D-4CE2-9263-8F8C43F5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8192-533A-4FBA-A365-E0E6F3F5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DA94-3B31-449D-99E3-5AC4138E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291E-DECD-457C-B283-C6CD4596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9F36-FB02-45B8-B4DD-860431143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35DC-2A03-4E99-9723-F5428EB8F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29DB-719B-4A74-8198-AC8FD874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9250-91FA-479A-B3AF-A2B476D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37A4D-1FFE-48A5-9762-FD43220E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7919-1EEF-46C1-BE35-D24C4432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9A0E-07DC-4E81-9846-C0A842C2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E66D6-57D0-452E-83FA-8F6333744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83309-A68A-4FC7-A2F6-A8FB79BB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B854A-DC8E-4AD7-8866-888D34331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E35F3-69F2-40F1-BD08-B9913EAD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C61AF-2A31-416D-8A29-61A51721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6DBC2-639B-4B58-964C-9B7170B6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CE9C-0B30-4144-BE94-4DF83976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1C26F-8B6F-49A3-B790-3D6F4BF7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B0F8C-1F45-4C6B-8568-D731D9D0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6506F-75CB-4A7F-B126-8B100FDF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5DADF-B26D-4E9A-ADDA-D72C2181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8CA74-1F3A-445B-AF4F-44DA773F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8BC28-FEDF-4FE4-93F2-C5CD6706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08DC-C408-4CCD-B905-301C2A35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7FB2-8723-43BD-AB08-37CAC198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AC97-E5AD-4614-90B2-62E72098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B9CA-E848-48C9-B3D9-F315AC2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68C71-7514-4BF9-9979-9E19EC2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C917-2FB2-43CE-8397-F6755ABE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3FDE-C06A-4158-824F-E54944E7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CB068-640D-4AB0-86E8-FF4DDCC1E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8F46A-5521-4F95-A9FE-1568A422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9E3E-1DB7-4E39-A282-03AF8569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8D9C-58AC-4731-A9AA-B7A9BDF5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4467-E5C4-43A9-A9F7-D8E1B9C9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F1FC2-BD13-4B66-BDC3-935CF173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AAEC-1455-4CC3-9B27-A2BEF279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6575-2B0D-4215-83B0-8B28F544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046B-80AB-4EC9-8103-4792A1C971A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1DF1-CDF4-46FD-B281-EF156ACD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08D5-8451-41A0-8DA0-1AFC920BF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A404-6F5B-468E-B355-BD403AE1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B4D32C40-C9B5-4211-BE33-272EEEDEE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" r="1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617F8-4C1F-4183-BC6E-0B4F0CC1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Dynamic Programming-</a:t>
            </a:r>
            <a:r>
              <a:rPr lang="en-US" sz="4800" dirty="0" err="1"/>
              <a:t>quy</a:t>
            </a:r>
            <a:r>
              <a:rPr lang="en-US" sz="4800" dirty="0"/>
              <a:t> </a:t>
            </a:r>
            <a:r>
              <a:rPr lang="en-US" sz="4800" dirty="0" err="1"/>
              <a:t>hoạch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(DP)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7D70-F7B5-47E8-9E5D-F9170C90C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PHÂN TÍCH VÀ THIẾT KẾ THUẬT TOÁN CS112.L21.KHCL.N03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942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F95E3F-A846-43AC-9A2F-598C4034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Bài tập: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D073-9B41-4597-967A-113CDA90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n </a:t>
            </a:r>
            <a:r>
              <a:rPr lang="en-US" sz="2400" dirty="0" err="1"/>
              <a:t>theo</a:t>
            </a:r>
            <a:r>
              <a:rPr lang="en-US" sz="2400" dirty="0"/>
              <a:t> 1 </a:t>
            </a:r>
            <a:r>
              <a:rPr lang="en-US" sz="2400" dirty="0" err="1"/>
              <a:t>trong</a:t>
            </a:r>
            <a:r>
              <a:rPr lang="en-US" sz="2400" dirty="0"/>
              <a:t> 2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Nộp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CS112.L21.KHCL.TênNhóm.pdf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: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 Nhomcs115@gmail.com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3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755B8-D505-435E-AC83-C5789233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Nội dung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955C-08AE-4A87-B29C-ACB0F0E9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1289145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Calibri (Body)"/>
              </a:rPr>
              <a:t>Giới</a:t>
            </a:r>
            <a:r>
              <a:rPr lang="en-US" sz="3000" dirty="0">
                <a:latin typeface="Calibri (Body)"/>
              </a:rPr>
              <a:t> </a:t>
            </a:r>
            <a:r>
              <a:rPr lang="en-US" sz="3000" dirty="0" err="1">
                <a:latin typeface="Calibri (Body)"/>
              </a:rPr>
              <a:t>thiệu</a:t>
            </a:r>
            <a:endParaRPr lang="en-US" sz="3000" dirty="0">
              <a:latin typeface="Calibri (Body)"/>
            </a:endParaRPr>
          </a:p>
          <a:p>
            <a:r>
              <a:rPr lang="en-US" sz="3000" dirty="0" err="1">
                <a:latin typeface="Calibri (Body)"/>
              </a:rPr>
              <a:t>Memoization</a:t>
            </a:r>
            <a:endParaRPr lang="en-US" sz="3000" dirty="0">
              <a:latin typeface="Calibri (Body)"/>
            </a:endParaRPr>
          </a:p>
          <a:p>
            <a:r>
              <a:rPr lang="en-US" sz="3000" dirty="0">
                <a:latin typeface="Calibri (Body)"/>
              </a:rPr>
              <a:t>Tabulation</a:t>
            </a:r>
          </a:p>
          <a:p>
            <a:r>
              <a:rPr lang="vi-VN" sz="3000" dirty="0">
                <a:latin typeface="Calibri (Body)"/>
              </a:rPr>
              <a:t>Ưu và nhược điểm</a:t>
            </a:r>
            <a:endParaRPr lang="en-US" sz="3000" dirty="0">
              <a:latin typeface="Calibri (Body)"/>
            </a:endParaRPr>
          </a:p>
          <a:p>
            <a:r>
              <a:rPr lang="en-US" sz="3000" dirty="0" err="1">
                <a:latin typeface="Calibri (Body)"/>
              </a:rPr>
              <a:t>Bài</a:t>
            </a:r>
            <a:r>
              <a:rPr lang="en-US" sz="3000" dirty="0">
                <a:latin typeface="Calibri (Body)"/>
              </a:rPr>
              <a:t> </a:t>
            </a:r>
            <a:r>
              <a:rPr lang="en-US" sz="3000" dirty="0" err="1">
                <a:latin typeface="Calibri (Body)"/>
              </a:rPr>
              <a:t>tập</a:t>
            </a:r>
            <a:endParaRPr lang="en-US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1101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3B981-C8A8-4485-BA3B-060EC137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6504-43FA-49D7-B316-59406AAC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C</a:t>
            </a:r>
            <a:r>
              <a:rPr lang="vi-VN" sz="2400" dirty="0">
                <a:latin typeface="Calibri (Body)"/>
              </a:rPr>
              <a:t>hia một vấn đề thành những vấn đề nhỏ và cách t</a:t>
            </a:r>
            <a:r>
              <a:rPr lang="en-US" sz="2400" dirty="0">
                <a:latin typeface="Calibri (Body)"/>
              </a:rPr>
              <a:t>ố</a:t>
            </a:r>
            <a:r>
              <a:rPr lang="vi-VN" sz="2400" dirty="0">
                <a:latin typeface="Calibri (Body)"/>
              </a:rPr>
              <a:t>i ưu để giải quyết vấn đề đó dựa trên cách tối ưu để giải quyết những vấn đề nhỏ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4088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8B24BD-10A0-4165-B8CE-3D54ABE9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Sự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khác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nhau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giữa</a:t>
            </a:r>
            <a:r>
              <a:rPr lang="en-US" sz="4800" dirty="0">
                <a:solidFill>
                  <a:schemeClr val="bg1"/>
                </a:solidFill>
              </a:rPr>
              <a:t> DP </a:t>
            </a:r>
            <a:r>
              <a:rPr lang="en-US" sz="4800">
                <a:solidFill>
                  <a:schemeClr val="bg1"/>
                </a:solidFill>
              </a:rPr>
              <a:t>và</a:t>
            </a:r>
            <a:r>
              <a:rPr lang="en-US" sz="4800" dirty="0">
                <a:solidFill>
                  <a:schemeClr val="bg1"/>
                </a:solidFill>
              </a:rPr>
              <a:t> Divide and Conquer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9F6C-B476-4FCB-B8EF-657F77B6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vi-VN" sz="2400" dirty="0">
                <a:latin typeface="Calibri (Body)"/>
              </a:rPr>
              <a:t>Divide and Conquer </a:t>
            </a:r>
            <a:endParaRPr lang="en-US" sz="2400" dirty="0">
              <a:latin typeface="Calibri (Body)"/>
            </a:endParaRPr>
          </a:p>
          <a:p>
            <a:r>
              <a:rPr lang="en-US" sz="2400">
                <a:latin typeface="Calibri (Body)"/>
              </a:rPr>
              <a:t>Hoạt</a:t>
            </a:r>
            <a:r>
              <a:rPr lang="en-US" sz="2400" dirty="0">
                <a:latin typeface="Calibri (Body)"/>
              </a:rPr>
              <a:t> </a:t>
            </a:r>
            <a:r>
              <a:rPr lang="vi-VN" sz="2400" dirty="0">
                <a:latin typeface="Calibri (Body)"/>
              </a:rPr>
              <a:t>động trên cách chia một vấn đề thành những vấn đề nhỏ hơn, giải quyết vấn đề đó rồi tổng hợp lại những lời giải đó</a:t>
            </a:r>
          </a:p>
          <a:p>
            <a:r>
              <a:rPr lang="vi-VN" sz="2400" dirty="0">
                <a:latin typeface="Calibri (Body)"/>
              </a:rPr>
              <a:t>Những vấn đề con độc lập với nhau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37323A-097E-4A98-874D-72E47D6D179E}"/>
              </a:ext>
            </a:extLst>
          </p:cNvPr>
          <p:cNvSpPr txBox="1">
            <a:spLocks/>
          </p:cNvSpPr>
          <p:nvPr/>
        </p:nvSpPr>
        <p:spPr>
          <a:xfrm>
            <a:off x="5379720" y="1826804"/>
            <a:ext cx="47439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C083BE-DC9E-49F5-AF22-0B8198F4BC9B}"/>
              </a:ext>
            </a:extLst>
          </p:cNvPr>
          <p:cNvSpPr txBox="1">
            <a:spLocks/>
          </p:cNvSpPr>
          <p:nvPr/>
        </p:nvSpPr>
        <p:spPr>
          <a:xfrm>
            <a:off x="1567542" y="1304902"/>
            <a:ext cx="7896497" cy="7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17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26DF76-6BED-4B1F-B71E-15EB7A86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Sự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khác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nhau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</a:rPr>
              <a:t>giữa</a:t>
            </a:r>
            <a:r>
              <a:rPr lang="en-US" sz="4800" dirty="0">
                <a:solidFill>
                  <a:schemeClr val="bg1"/>
                </a:solidFill>
              </a:rPr>
              <a:t> DP </a:t>
            </a:r>
            <a:r>
              <a:rPr lang="en-US" sz="4800">
                <a:solidFill>
                  <a:schemeClr val="bg1"/>
                </a:solidFill>
              </a:rPr>
              <a:t>và</a:t>
            </a:r>
            <a:r>
              <a:rPr lang="en-US" sz="4800" dirty="0">
                <a:solidFill>
                  <a:schemeClr val="bg1"/>
                </a:solidFill>
              </a:rPr>
              <a:t>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38F9-0359-45A9-A8C4-B708F8B3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vi-VN" sz="2400" dirty="0">
                <a:latin typeface="Calibri (Body)"/>
              </a:rPr>
              <a:t>DP</a:t>
            </a:r>
          </a:p>
          <a:p>
            <a:r>
              <a:rPr lang="vi-VN" sz="2400" dirty="0">
                <a:latin typeface="Calibri (Body)"/>
              </a:rPr>
              <a:t>Là Divide and Conquer nhưng có thể giải quyết những vấn đề con nằm đè lên nhau</a:t>
            </a:r>
            <a:endParaRPr lang="en-US" sz="2400" dirty="0">
              <a:latin typeface="Calibri (Body)"/>
            </a:endParaRPr>
          </a:p>
          <a:p>
            <a:r>
              <a:rPr lang="en-US" sz="2400" dirty="0">
                <a:latin typeface="Calibri (Body)"/>
              </a:rPr>
              <a:t>DP </a:t>
            </a:r>
            <a:r>
              <a:rPr lang="en-US" sz="2400">
                <a:latin typeface="Calibri (Body)"/>
              </a:rPr>
              <a:t>là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sắp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xếp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những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thuật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toán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sao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cho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tránh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tính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toán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lại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một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công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việc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nhiều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>
                <a:latin typeface="Calibri (Body)"/>
              </a:rPr>
              <a:t>lần</a:t>
            </a:r>
            <a:r>
              <a:rPr lang="en-US" sz="2400" dirty="0">
                <a:latin typeface="Calibri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7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DB5A8-54EB-4CB1-920B-27358FF1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Memoization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BD70-8BEE-4A30-994C-1B8A794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09495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latin typeface="Calibri (Body)"/>
              </a:rPr>
              <a:t>lưu trữ kết quả của các câu gọi function và trả về các kết quả này khi function được gọi với cùng input đã gọi.</a:t>
            </a:r>
            <a:endParaRPr lang="en-US" sz="2000" dirty="0">
              <a:solidFill>
                <a:schemeClr val="bg1"/>
              </a:solidFill>
              <a:latin typeface="Calibri (Body)"/>
            </a:endParaRP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latin typeface="Calibri (Body)"/>
              </a:rPr>
              <a:t>Cách tiếp cận top-down này bắt đầu ở node gốc và tính toán những vấn đề con từ node lá ngược trở lại lên node gốc</a:t>
            </a:r>
            <a:endParaRPr lang="en-US" sz="2000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FED05-3BE2-4475-8D65-255B5CEA6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18" b="-1"/>
          <a:stretch/>
        </p:blipFill>
        <p:spPr>
          <a:xfrm>
            <a:off x="5196220" y="1780661"/>
            <a:ext cx="6531794" cy="44723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7551FF-D55B-4F0A-B35E-1F3B4F27D4BB}"/>
              </a:ext>
            </a:extLst>
          </p:cNvPr>
          <p:cNvSpPr txBox="1">
            <a:spLocks/>
          </p:cNvSpPr>
          <p:nvPr/>
        </p:nvSpPr>
        <p:spPr>
          <a:xfrm>
            <a:off x="5272438" y="870525"/>
            <a:ext cx="5596812" cy="59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 err="1"/>
              <a:t>Ví</a:t>
            </a:r>
            <a:r>
              <a:rPr lang="en-US" sz="3500" dirty="0"/>
              <a:t> </a:t>
            </a:r>
            <a:r>
              <a:rPr lang="en-US" sz="3500" dirty="0" err="1"/>
              <a:t>dụ:Tính</a:t>
            </a:r>
            <a:r>
              <a:rPr lang="en-US" sz="3500" dirty="0"/>
              <a:t> </a:t>
            </a:r>
            <a:r>
              <a:rPr lang="en-US" sz="3500" dirty="0" err="1"/>
              <a:t>toán</a:t>
            </a:r>
            <a:r>
              <a:rPr lang="en-US" sz="3500" dirty="0"/>
              <a:t> </a:t>
            </a:r>
            <a:r>
              <a:rPr lang="en-US" sz="3500" dirty="0" err="1"/>
              <a:t>số</a:t>
            </a:r>
            <a:r>
              <a:rPr lang="en-US" sz="3500" dirty="0"/>
              <a:t> fib(k)</a:t>
            </a:r>
          </a:p>
        </p:txBody>
      </p:sp>
    </p:spTree>
    <p:extLst>
      <p:ext uri="{BB962C8B-B14F-4D97-AF65-F5344CB8AC3E}">
        <p14:creationId xmlns:p14="http://schemas.microsoft.com/office/powerpoint/2010/main" val="46888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7F05B-A5B7-46CA-BE92-E579748A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Tabulation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F20B-59D0-45D0-8779-E7269CD2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7" y="3006378"/>
            <a:ext cx="3793125" cy="328991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latin typeface="Calibri (Body)"/>
              </a:rPr>
              <a:t>Tương tự như memoization. Tabulation trọng tâm vào làm 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“</a:t>
            </a:r>
            <a:r>
              <a:rPr lang="vi-VN" sz="2000" dirty="0">
                <a:solidFill>
                  <a:schemeClr val="bg1"/>
                </a:solidFill>
                <a:latin typeface="Calibri (Body)"/>
              </a:rPr>
              <a:t>đầy bảng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”</a:t>
            </a:r>
            <a:r>
              <a:rPr lang="vi-VN" sz="2000" dirty="0">
                <a:solidFill>
                  <a:schemeClr val="bg1"/>
                </a:solidFill>
                <a:latin typeface="Calibri (Body)"/>
              </a:rPr>
              <a:t>, cho tới khi đạt được kết quả cần tìm. lưu trữ các giá trị từ dưới lên trên</a:t>
            </a:r>
            <a:endParaRPr lang="en-US" sz="2000" dirty="0">
              <a:solidFill>
                <a:schemeClr val="bg1"/>
              </a:solidFill>
              <a:latin typeface="Calibri (Body)"/>
            </a:endParaRP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latin typeface="Calibri (Body)"/>
              </a:rPr>
              <a:t>Cách tiếp cận 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bottom-up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này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đi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từ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những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lá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tới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khi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đạt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nốt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gốc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8782C-F43A-4416-B65A-AE796A054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 r="-1" b="12859"/>
          <a:stretch/>
        </p:blipFill>
        <p:spPr>
          <a:xfrm>
            <a:off x="5116652" y="2253709"/>
            <a:ext cx="6642532" cy="17723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79D798-6112-424F-8D57-3BB3A79EA4F4}"/>
              </a:ext>
            </a:extLst>
          </p:cNvPr>
          <p:cNvSpPr txBox="1">
            <a:spLocks/>
          </p:cNvSpPr>
          <p:nvPr/>
        </p:nvSpPr>
        <p:spPr>
          <a:xfrm>
            <a:off x="5531497" y="938998"/>
            <a:ext cx="5637246" cy="88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 dirty="0" err="1"/>
              <a:t>Ví</a:t>
            </a:r>
            <a:r>
              <a:rPr lang="en-US" sz="4100" dirty="0"/>
              <a:t> </a:t>
            </a:r>
            <a:r>
              <a:rPr lang="en-US" sz="4100" dirty="0" err="1"/>
              <a:t>dụ</a:t>
            </a:r>
            <a:r>
              <a:rPr lang="en-US" sz="4100" dirty="0"/>
              <a:t>: </a:t>
            </a:r>
            <a:r>
              <a:rPr lang="en-US" sz="4100" dirty="0" err="1"/>
              <a:t>Tính</a:t>
            </a:r>
            <a:r>
              <a:rPr lang="en-US" sz="4100" dirty="0"/>
              <a:t> </a:t>
            </a:r>
            <a:r>
              <a:rPr lang="en-US" sz="4100" dirty="0" err="1"/>
              <a:t>toán</a:t>
            </a:r>
            <a:r>
              <a:rPr lang="en-US" sz="4100" dirty="0"/>
              <a:t> </a:t>
            </a:r>
            <a:r>
              <a:rPr lang="en-US" sz="4100" dirty="0" err="1"/>
              <a:t>số</a:t>
            </a:r>
            <a:r>
              <a:rPr lang="en-US" sz="4100" dirty="0"/>
              <a:t> fib(k)</a:t>
            </a:r>
          </a:p>
        </p:txBody>
      </p:sp>
    </p:spTree>
    <p:extLst>
      <p:ext uri="{BB962C8B-B14F-4D97-AF65-F5344CB8AC3E}">
        <p14:creationId xmlns:p14="http://schemas.microsoft.com/office/powerpoint/2010/main" val="127261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0D470-907C-4152-8C9F-4136225A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ea typeface="+mj-ea"/>
                <a:cs typeface="+mj-cs"/>
              </a:rPr>
              <a:t>Ưu</a:t>
            </a:r>
            <a: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ea typeface="+mj-ea"/>
                <a:cs typeface="+mj-cs"/>
              </a:rPr>
              <a:t>và</a:t>
            </a:r>
            <a: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ea typeface="+mj-ea"/>
                <a:cs typeface="+mj-cs"/>
              </a:rPr>
              <a:t>nhược</a:t>
            </a:r>
            <a: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ea typeface="+mj-ea"/>
                <a:cs typeface="+mj-cs"/>
              </a:rPr>
              <a:t>điểm</a:t>
            </a:r>
            <a:b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03A1-FCF6-4D06-9A7C-8324B529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 err="1"/>
              <a:t>Memoization</a:t>
            </a:r>
            <a:endParaRPr lang="en-US" sz="2000" dirty="0"/>
          </a:p>
          <a:p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tràn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stack</a:t>
            </a:r>
          </a:p>
          <a:p>
            <a:r>
              <a:rPr lang="en-US" sz="2000" dirty="0"/>
              <a:t>Hy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endParaRPr lang="en-US" sz="2000" dirty="0"/>
          </a:p>
          <a:p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250F45-0FE3-49C7-8075-465CF8077C50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Tabulation</a:t>
            </a:r>
          </a:p>
          <a:p>
            <a:r>
              <a:rPr lang="en-US" sz="2000"/>
              <a:t>Dễ dàng điều khiển dữ liệu được lưu trữ</a:t>
            </a:r>
          </a:p>
          <a:p>
            <a:r>
              <a:rPr lang="en-US" sz="2000"/>
              <a:t>Phải giải quyết từ dưới lên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59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F6F9E-141E-46BC-AD5F-01647443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Khi </a:t>
            </a:r>
            <a:r>
              <a:rPr lang="en-US" sz="3000" dirty="0" err="1">
                <a:solidFill>
                  <a:schemeClr val="bg1"/>
                </a:solidFill>
              </a:rPr>
              <a:t>nào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dùng</a:t>
            </a:r>
            <a:r>
              <a:rPr lang="en-US" sz="3000" dirty="0">
                <a:solidFill>
                  <a:schemeClr val="bg1"/>
                </a:solidFill>
              </a:rPr>
              <a:t> Dynamic Programming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3E87-E57E-4541-A0B5-865335FA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vi-VN" sz="2000" dirty="0">
                <a:solidFill>
                  <a:schemeClr val="bg1"/>
                </a:solidFill>
                <a:latin typeface="Calibri (Body)"/>
              </a:rPr>
              <a:t>Lời giải của mỗi bài toán con có thể được kết hợp để giải quyết bài toán lớn được phân rã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bài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toán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con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phụ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thuộc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lẫn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 (Body)"/>
              </a:rPr>
              <a:t>nhau</a:t>
            </a:r>
            <a:r>
              <a:rPr lang="en-US" sz="2000" dirty="0">
                <a:solidFill>
                  <a:schemeClr val="bg1"/>
                </a:solidFill>
                <a:latin typeface="Calibri (Body)"/>
              </a:rPr>
              <a:t>.</a:t>
            </a:r>
          </a:p>
        </p:txBody>
      </p:sp>
      <p:pic>
        <p:nvPicPr>
          <p:cNvPr id="4" name="Picture 2" descr="Dynamic Programming vs Divide-and-Conquer">
            <a:extLst>
              <a:ext uri="{FF2B5EF4-FFF2-40B4-BE49-F238E27FC236}">
                <a16:creationId xmlns:a16="http://schemas.microsoft.com/office/drawing/2014/main" id="{95BE832B-BDF1-4AE9-A1DC-2760ABFA9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4867038" y="1456670"/>
            <a:ext cx="7014066" cy="394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3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421</Words>
  <Application>Microsoft Office PowerPoint</Application>
  <PresentationFormat>Widescreen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Segoe UI Historic</vt:lpstr>
      <vt:lpstr>Office Theme</vt:lpstr>
      <vt:lpstr>Dynamic Programming-quy hoạch động (DP)</vt:lpstr>
      <vt:lpstr>Nội dung </vt:lpstr>
      <vt:lpstr>Giới thiệu</vt:lpstr>
      <vt:lpstr>Sự khác nhau giữa DP và Divide and Conquer </vt:lpstr>
      <vt:lpstr>Sự khác nhau giữa DP và Divide and Conquer</vt:lpstr>
      <vt:lpstr> Memoization</vt:lpstr>
      <vt:lpstr>Tabulation</vt:lpstr>
      <vt:lpstr>Ưu và nhược điểm </vt:lpstr>
      <vt:lpstr>Khi nào dùng Dynamic Programming</vt:lpstr>
      <vt:lpstr>Bài tập: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Programming-quy hoạch động (DP)</dc:title>
  <dc:creator>Nguyễn Nhật Huy</dc:creator>
  <cp:lastModifiedBy>Nguyễn Nhật Huy</cp:lastModifiedBy>
  <cp:revision>10</cp:revision>
  <dcterms:created xsi:type="dcterms:W3CDTF">2021-04-05T05:22:56Z</dcterms:created>
  <dcterms:modified xsi:type="dcterms:W3CDTF">2021-04-05T06:48:37Z</dcterms:modified>
</cp:coreProperties>
</file>