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b44bf49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b44bf49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b44bf4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b44bf4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b44bf49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b44bf49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UD1 Project Overview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96275" y="226425"/>
            <a:ext cx="2426100" cy="24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UniversityQuiz.java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—------------------------------------------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 </a:t>
            </a:r>
            <a:r>
              <a:rPr lang="en" sz="1100"/>
              <a:t>DEFAULT_</a:t>
            </a:r>
            <a:r>
              <a:rPr lang="en" sz="1100"/>
              <a:t>QUESTION: String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 DEFAULT_ANSWER: String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—---------------------------------------------- </a:t>
            </a:r>
            <a:r>
              <a:rPr lang="en" sz="1100"/>
              <a:t>question</a:t>
            </a:r>
            <a:r>
              <a:rPr lang="en" sz="1100"/>
              <a:t>: String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 answer: String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—---------------------------------------------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 getQuestion: String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+ getAnswer: String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—---------------------------------------------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+ setQuestion: void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+ setAnswer: void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was MiraCosta college found?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1924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1934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1939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1929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