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6" r:id="rId2"/>
  </p:sldMasterIdLst>
  <p:notesMasterIdLst>
    <p:notesMasterId r:id="rId9"/>
  </p:notesMasterIdLst>
  <p:sldIdLst>
    <p:sldId id="256" r:id="rId3"/>
    <p:sldId id="266" r:id="rId4"/>
    <p:sldId id="257" r:id="rId5"/>
    <p:sldId id="264" r:id="rId6"/>
    <p:sldId id="259" r:id="rId7"/>
    <p:sldId id="267" r:id="rId8"/>
  </p:sldIdLst>
  <p:sldSz cx="9144000" cy="5143500" type="screen16x9"/>
  <p:notesSz cx="6858000" cy="9144000"/>
  <p:embeddedFontLst>
    <p:embeddedFont>
      <p:font typeface="Gill Sans MT" panose="020B0502020104020203" pitchFamily="34" charset="77"/>
      <p:regular r:id="rId10"/>
      <p:bold r:id="rId11"/>
      <p:italic r:id="rId12"/>
      <p:boldItalic r:id="rId13"/>
    </p:embeddedFont>
    <p:embeddedFont>
      <p:font typeface="Proxima Nova" panose="02000506030000020004" pitchFamily="2" charset="0"/>
      <p:regular r:id="rId14"/>
      <p:bold r:id="rId15"/>
      <p:italic r:id="rId16"/>
      <p:boldItalic r:id="rId17"/>
    </p:embeddedFont>
    <p:embeddedFont>
      <p:font typeface="Source Sans Pro" panose="020B0503030403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/>
    <p:restoredTop sz="91692"/>
  </p:normalViewPr>
  <p:slideViewPr>
    <p:cSldViewPr snapToGrid="0">
      <p:cViewPr varScale="1">
        <p:scale>
          <a:sx n="63" d="100"/>
          <a:sy n="63" d="100"/>
        </p:scale>
        <p:origin x="69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74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63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49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29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872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3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1832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14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1160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178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9949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1667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0114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846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492100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502659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310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ransition>
    <p:fade/>
  </p:transition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Vector</a:t>
            </a:r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4294967295"/>
          </p:nvPr>
        </p:nvSpPr>
        <p:spPr>
          <a:xfrm>
            <a:off x="0" y="4541838"/>
            <a:ext cx="6927850" cy="765175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9A9A9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EBFBC3-977E-3E43-AC43-AA62655C4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673" y="776142"/>
            <a:ext cx="3569652" cy="33596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Vectors?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2" y="1646400"/>
            <a:ext cx="5347200" cy="6720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rgbClr val="0070C0"/>
                </a:solidFill>
              </a:rPr>
              <a:t>vector </a:t>
            </a:r>
            <a:r>
              <a:rPr lang="en-US" dirty="0">
                <a:solidFill>
                  <a:schemeClr val="tx1"/>
                </a:solidFill>
              </a:rPr>
              <a:t>is a stretchy array. Need to </a:t>
            </a:r>
            <a:r>
              <a:rPr lang="en-US" b="1" dirty="0">
                <a:solidFill>
                  <a:srgbClr val="0070C0"/>
                </a:solidFill>
              </a:rPr>
              <a:t>#include &lt;vector&gt;</a:t>
            </a:r>
            <a:endParaRPr lang="en-US" dirty="0">
              <a:solidFill>
                <a:schemeClr val="tx1"/>
              </a:solidFill>
            </a:endParaRP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They have methods to </a:t>
            </a:r>
            <a:r>
              <a:rPr lang="en-US">
                <a:solidFill>
                  <a:schemeClr val="tx1"/>
                </a:solidFill>
              </a:rPr>
              <a:t>change the </a:t>
            </a:r>
            <a:r>
              <a:rPr lang="en-US" dirty="0">
                <a:solidFill>
                  <a:schemeClr val="tx1"/>
                </a:solidFill>
              </a:rPr>
              <a:t>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Old School VS New School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2" y="1646400"/>
            <a:ext cx="4156348" cy="288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Old School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 methods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NOT stretchy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D1F9FE5-8B3D-2043-ACFD-6C8138936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77" y="2740829"/>
            <a:ext cx="3720497" cy="1787071"/>
          </a:xfrm>
          <a:prstGeom prst="rect">
            <a:avLst/>
          </a:prstGeom>
        </p:spPr>
      </p:pic>
      <p:sp>
        <p:nvSpPr>
          <p:cNvPr id="11" name="Google Shape;193;p40">
            <a:extLst>
              <a:ext uri="{FF2B5EF4-FFF2-40B4-BE49-F238E27FC236}">
                <a16:creationId xmlns:a16="http://schemas.microsoft.com/office/drawing/2014/main" id="{15361E25-5A68-C54C-BF53-373D93861E62}"/>
              </a:ext>
            </a:extLst>
          </p:cNvPr>
          <p:cNvSpPr txBox="1">
            <a:spLocks/>
          </p:cNvSpPr>
          <p:nvPr/>
        </p:nvSpPr>
        <p:spPr>
          <a:xfrm>
            <a:off x="4354075" y="1764757"/>
            <a:ext cx="4156348" cy="2881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500" tIns="60500" rIns="60500" bIns="60500" rtlCol="0" anchor="t" anchorCtr="0">
            <a:noAutofit/>
          </a:bodyPr>
          <a:lstStyle>
            <a:lvl1pPr marL="457200" marR="0" lvl="0" indent="-30480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kern="1200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New School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Methods!!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STRETCHY!!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DE63ECA-6155-BA4E-8568-BA512A3E7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038" y="2881110"/>
            <a:ext cx="4156348" cy="15065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207818" y="524457"/>
            <a:ext cx="8728363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Useful Vector Methods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207818" y="1432509"/>
            <a:ext cx="5347200" cy="288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v.size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: return the current length as a </a:t>
            </a:r>
            <a:r>
              <a:rPr lang="en-US" b="1" dirty="0" err="1">
                <a:solidFill>
                  <a:srgbClr val="0070C0"/>
                </a:solidFill>
              </a:rPr>
              <a:t>size_t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v.push_back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: add an element to the end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v.pop_back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: remove an element from the end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v.erase</a:t>
            </a:r>
            <a:r>
              <a:rPr lang="en-US" b="1" dirty="0">
                <a:solidFill>
                  <a:schemeClr val="tx1"/>
                </a:solidFill>
              </a:rPr>
              <a:t>(): </a:t>
            </a:r>
            <a:r>
              <a:rPr lang="en-US" dirty="0">
                <a:solidFill>
                  <a:schemeClr val="tx1"/>
                </a:solidFill>
              </a:rPr>
              <a:t>erase an element from anywhere</a:t>
            </a:r>
          </a:p>
          <a:p>
            <a:r>
              <a:rPr lang="en-US" b="1" dirty="0">
                <a:solidFill>
                  <a:schemeClr val="tx1"/>
                </a:solidFill>
              </a:rPr>
              <a:t>v[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: indexing</a:t>
            </a:r>
          </a:p>
          <a:p>
            <a:r>
              <a:rPr lang="en-US" dirty="0">
                <a:solidFill>
                  <a:schemeClr val="tx1"/>
                </a:solidFill>
              </a:rPr>
              <a:t>There are many many many more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91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147314" y="157276"/>
            <a:ext cx="8996686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Vector Constructors (How to Make One)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2" y="1646400"/>
            <a:ext cx="4013200" cy="288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solidFill>
                  <a:schemeClr val="tx1"/>
                </a:solidFill>
              </a:rPr>
              <a:t>Always </a:t>
            </a:r>
            <a:r>
              <a:rPr lang="en-US" b="1" dirty="0">
                <a:solidFill>
                  <a:schemeClr val="tx1"/>
                </a:solidFill>
              </a:rPr>
              <a:t>vector </a:t>
            </a:r>
            <a:r>
              <a:rPr lang="en-US" dirty="0">
                <a:solidFill>
                  <a:schemeClr val="tx1"/>
                </a:solidFill>
              </a:rPr>
              <a:t>followed by in angle brackets, the type you are making the vector for, then the vectors name. </a:t>
            </a:r>
          </a:p>
          <a:p>
            <a:pPr lvl="1" indent="-304800">
              <a:buSzPts val="1200"/>
              <a:buChar char="●"/>
            </a:pPr>
            <a:r>
              <a:rPr lang="en-US" dirty="0">
                <a:solidFill>
                  <a:schemeClr val="tx1"/>
                </a:solidFill>
              </a:rPr>
              <a:t>These angle brackets are called </a:t>
            </a:r>
            <a:r>
              <a:rPr lang="en-US" b="1" dirty="0">
                <a:solidFill>
                  <a:srgbClr val="0070C0"/>
                </a:solidFill>
              </a:rPr>
              <a:t>templating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0488E49-443E-8E49-B0F1-91DC59B1B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657" y="1266900"/>
            <a:ext cx="4013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5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433D-A41C-A44F-9441-E3F2FB14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Anything!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47E4EC7-2225-094E-B679-05CC18124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38" y="1644650"/>
            <a:ext cx="52197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9042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142</Words>
  <Application>Microsoft Macintosh PowerPoint</Application>
  <PresentationFormat>On-screen Show (16:9)</PresentationFormat>
  <Paragraphs>22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Source Sans Pro</vt:lpstr>
      <vt:lpstr>Gill Sans MT</vt:lpstr>
      <vt:lpstr>Proxima Nova</vt:lpstr>
      <vt:lpstr>Arial</vt:lpstr>
      <vt:lpstr>Simple Light</vt:lpstr>
      <vt:lpstr>Parcel</vt:lpstr>
      <vt:lpstr>PowerPoint Presentation</vt:lpstr>
      <vt:lpstr>What Are Vectors?</vt:lpstr>
      <vt:lpstr>Old School VS New School</vt:lpstr>
      <vt:lpstr>Useful Vector Methods</vt:lpstr>
      <vt:lpstr>Vector Constructors (How to Make One)</vt:lpstr>
      <vt:lpstr>Vector Anything!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Ernst,Matthew</cp:lastModifiedBy>
  <cp:revision>20</cp:revision>
  <dcterms:modified xsi:type="dcterms:W3CDTF">2021-07-14T20:34:47Z</dcterms:modified>
</cp:coreProperties>
</file>