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8"/>
  </p:notesMasterIdLst>
  <p:sldIdLst>
    <p:sldId id="256" r:id="rId3"/>
    <p:sldId id="266" r:id="rId4"/>
    <p:sldId id="257" r:id="rId5"/>
    <p:sldId id="264" r:id="rId6"/>
    <p:sldId id="259" r:id="rId7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9"/>
      <p:bold r:id="rId10"/>
      <p:italic r:id="rId11"/>
      <p:boldItalic r:id="rId12"/>
    </p:embeddedFont>
    <p:embeddedFont>
      <p:font typeface="Proxima Nova" panose="02000506030000020004" pitchFamily="2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146" d="100"/>
          <a:sy n="146" d="100"/>
        </p:scale>
        <p:origin x="176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Structs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9A9A9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A17D6-DB8C-214B-8C77-7A187916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691" y="1089183"/>
            <a:ext cx="4133721" cy="2733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The Heck Are Structs?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is the old C way of doing things</a:t>
            </a:r>
          </a:p>
          <a:p>
            <a:pPr fontAlgn="base"/>
            <a:r>
              <a:rPr lang="en-US" dirty="0"/>
              <a:t>In C, there were no methods-only data members</a:t>
            </a:r>
          </a:p>
          <a:p>
            <a:pPr fontAlgn="base"/>
            <a:r>
              <a:rPr lang="en-US" dirty="0"/>
              <a:t>Structs are still useful for holding unadorned data</a:t>
            </a:r>
          </a:p>
          <a:p>
            <a:pPr fontAlgn="base"/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51BB536-B0F4-8849-8403-19335DDA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7150"/>
            <a:ext cx="9144000" cy="15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Syntax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4156348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structs </a:t>
            </a:r>
            <a:r>
              <a:rPr lang="en-US" dirty="0">
                <a:solidFill>
                  <a:schemeClr val="tx1"/>
                </a:solidFill>
              </a:rPr>
              <a:t>are data structures with a group of data elements all grouped under one name</a:t>
            </a:r>
          </a:p>
          <a:p>
            <a:r>
              <a:rPr lang="en-US" dirty="0">
                <a:solidFill>
                  <a:schemeClr val="tx1"/>
                </a:solidFill>
              </a:rPr>
              <a:t>These data elements, known as members, can have different types and lengths.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2AEBEDF-5FCE-0849-94F8-E93D2459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492" y="2090200"/>
            <a:ext cx="33274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Ways of Definition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can declare 2 ways.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first is the struct skeleton and then defining individual ones.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second, is to declare the struct and the object names all at once.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B0C848B-693F-1340-B8F7-778AF387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38" y="1407821"/>
            <a:ext cx="2578100" cy="19939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3E2407D-EB1B-844B-9A8F-DBAF75A2F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38" y="3640300"/>
            <a:ext cx="2540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22435" y="96129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AFD38CA-B109-6C4C-9E35-48818FED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028" y="1764040"/>
            <a:ext cx="3550557" cy="161541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283C138-6210-0E48-AEEA-6FCA56101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19" y="0"/>
            <a:ext cx="27005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104</Words>
  <Application>Microsoft Macintosh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Proxima Nova</vt:lpstr>
      <vt:lpstr>Gill Sans MT</vt:lpstr>
      <vt:lpstr>Source Sans Pro</vt:lpstr>
      <vt:lpstr>Simple Light</vt:lpstr>
      <vt:lpstr>Parcel</vt:lpstr>
      <vt:lpstr>PowerPoint Presentation</vt:lpstr>
      <vt:lpstr>What The Heck Are Structs?</vt:lpstr>
      <vt:lpstr>Basic Syntax</vt:lpstr>
      <vt:lpstr>Two Ways of Definition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13</cp:revision>
  <dcterms:modified xsi:type="dcterms:W3CDTF">2021-06-30T18:52:48Z</dcterms:modified>
</cp:coreProperties>
</file>