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77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2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87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70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5578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01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86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7156"/>
            <a:ext cx="3875627" cy="24003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7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6393" y="4677156"/>
            <a:ext cx="3827797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184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7409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965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9190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3342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0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Program, Identifiers, Variables, Operators</a:t>
            </a: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38" y="491293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Identifiers, Operators 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1250009"/>
            <a:ext cx="8312700" cy="304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Variables have TYPE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Common Primitives: int, double, boolean, char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Common Objects: String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Cannot start with numbers of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Use real words! </a:t>
            </a:r>
            <a:r>
              <a:rPr lang="en" b="1">
                <a:solidFill>
                  <a:srgbClr val="000000"/>
                </a:solidFill>
              </a:rPr>
              <a:t>int x </a:t>
            </a:r>
            <a:r>
              <a:rPr lang="en">
                <a:solidFill>
                  <a:srgbClr val="000000"/>
                </a:solidFill>
              </a:rPr>
              <a:t>doesn’t mean much, but </a:t>
            </a:r>
            <a:r>
              <a:rPr lang="en" b="1">
                <a:solidFill>
                  <a:srgbClr val="000000"/>
                </a:solidFill>
              </a:rPr>
              <a:t>int puppyCounter </a:t>
            </a:r>
            <a:r>
              <a:rPr lang="en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>
                <a:solidFill>
                  <a:srgbClr val="000000"/>
                </a:solidFill>
              </a:rPr>
              <a:t>Operators  are MATH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= (assignment)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+ (add)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- (subtract or negative)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/ (divide)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* (multiply)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50" y="1271075"/>
            <a:ext cx="48879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TYPE tells  the computer how much room to  save!</a:t>
            </a:r>
            <a:endParaRPr dirty="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Whole numbers  only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1, 2, 3, 1000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double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Floating point numbers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1.0, 2.5, 3.33333, 1000  (which is 1000.0)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char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Every character on a keyboard - stored as int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b</a:t>
            </a:r>
            <a:r>
              <a:rPr lang="en" dirty="0" err="1"/>
              <a:t>ool</a:t>
            </a:r>
            <a:r>
              <a:rPr lang="en" dirty="0"/>
              <a:t> (</a:t>
            </a:r>
            <a:r>
              <a:rPr lang="en-US" dirty="0"/>
              <a:t>b</a:t>
            </a:r>
            <a:r>
              <a:rPr lang="en" dirty="0" err="1"/>
              <a:t>oolean</a:t>
            </a:r>
            <a:r>
              <a:rPr lang="en" dirty="0"/>
              <a:t>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true or false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string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collection of ordered characters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It is more unique (Object)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 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415650" y="1646408"/>
            <a:ext cx="8312700" cy="281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Identifiers are WORDs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You use the to *hold* information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int x = 100; 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Cannot be a reserved word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Cannot start with numbers or special characters outside of underscore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Use real words! </a:t>
            </a:r>
            <a:r>
              <a:rPr lang="en" b="1">
                <a:solidFill>
                  <a:srgbClr val="000000"/>
                </a:solidFill>
              </a:rPr>
              <a:t>int x </a:t>
            </a:r>
            <a:r>
              <a:rPr lang="en">
                <a:solidFill>
                  <a:srgbClr val="000000"/>
                </a:solidFill>
              </a:rPr>
              <a:t>doesn’t mean much, but </a:t>
            </a:r>
            <a:r>
              <a:rPr lang="en" b="1">
                <a:solidFill>
                  <a:srgbClr val="000000"/>
                </a:solidFill>
              </a:rPr>
              <a:t>int puppyCounter </a:t>
            </a:r>
            <a:r>
              <a:rPr lang="en">
                <a:solidFill>
                  <a:srgbClr val="000000"/>
                </a:solidFill>
              </a:rPr>
              <a:t>- has meaning and readable!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388358"/>
            <a:ext cx="8312700" cy="2932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Operators  are MATH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 (assignment)	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 (add)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 (subtract or negative)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/ (divide)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 (multiply)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Numeric 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 - always whole number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myVal = 1 / 2; // evaluates to 0!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 - has decimals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 doubleVal = 1.0 / 2; // evaluates to 0.5!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 dirty="0"/>
          </a:p>
        </p:txBody>
      </p:sp>
      <p:sp>
        <p:nvSpPr>
          <p:cNvPr id="217" name="Google Shape;217;p44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Advanced Concept:</a:t>
            </a:r>
            <a:br>
              <a:rPr lang="en" b="1" dirty="0"/>
            </a:br>
            <a:r>
              <a:rPr lang="en" dirty="0" err="1"/>
              <a:t>puppyCounter</a:t>
            </a:r>
            <a:r>
              <a:rPr lang="en" dirty="0"/>
              <a:t> (and others) follow “camel case” a naming convention that capitalizes every word after the first - very common for programs.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409</Words>
  <Application>Microsoft Macintosh PowerPoint</Application>
  <PresentationFormat>On-screen Show (16:9)</PresentationFormat>
  <Paragraphs>67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Gill Sans MT</vt:lpstr>
      <vt:lpstr>Proxima Nova</vt:lpstr>
      <vt:lpstr>Source Sans Pro</vt:lpstr>
      <vt:lpstr>Simple Light</vt:lpstr>
      <vt:lpstr>Parcel</vt:lpstr>
      <vt:lpstr>PowerPoint Presentation</vt:lpstr>
      <vt:lpstr>Variables, Identifiers, Operators </vt:lpstr>
      <vt:lpstr>Types</vt:lpstr>
      <vt:lpstr>Identifiers </vt:lpstr>
      <vt:lpstr>Operators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Wells,Gregory</dc:creator>
  <cp:lastModifiedBy>Ernst,Matthew</cp:lastModifiedBy>
  <cp:revision>2</cp:revision>
  <dcterms:modified xsi:type="dcterms:W3CDTF">2021-06-08T01:37:25Z</dcterms:modified>
</cp:coreProperties>
</file>