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728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cf89dd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cf89dd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dcf89ddb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dcf89ddb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dcf89ddba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dcf89ddba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dcf89ddb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dcf89ddb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dcf89ddba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dcf89ddba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dcf89ddba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dcf89ddba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62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325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844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482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7947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201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6/10/21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18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6/10/21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6064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7644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8077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65099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1377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7261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ransition>
    <p:fade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Functions</a:t>
            </a: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4294967295"/>
          </p:nvPr>
        </p:nvSpPr>
        <p:spPr>
          <a:xfrm>
            <a:off x="0" y="4541838"/>
            <a:ext cx="6927850" cy="765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Reusable Code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0" y="1389673"/>
            <a:ext cx="8312700" cy="31458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Programming == Problem Solving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You look at the problem to solve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Clarify the problem and constraints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Break it up into *smaller* parts (Divide)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Outline the steps needed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Solve each step (Conquer)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Reassemble the pieces (Glue)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Completed program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The ENIAC women pioneered reusable code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But they also needed ways to modularize code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/>
              <a:t>Over the years - Object Oriented Designed </a:t>
            </a: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6444099" y="2370150"/>
            <a:ext cx="1541100" cy="84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</a:t>
            </a:r>
            <a:endParaRPr dirty="0"/>
          </a:p>
        </p:txBody>
      </p:sp>
      <p:sp>
        <p:nvSpPr>
          <p:cNvPr id="195" name="Google Shape;195;p40"/>
          <p:cNvSpPr/>
          <p:nvPr/>
        </p:nvSpPr>
        <p:spPr>
          <a:xfrm>
            <a:off x="5708925" y="3315549"/>
            <a:ext cx="880500" cy="5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</a:t>
            </a:r>
            <a:endParaRPr dirty="0"/>
          </a:p>
        </p:txBody>
      </p:sp>
      <p:sp>
        <p:nvSpPr>
          <p:cNvPr id="196" name="Google Shape;196;p40"/>
          <p:cNvSpPr/>
          <p:nvPr/>
        </p:nvSpPr>
        <p:spPr>
          <a:xfrm>
            <a:off x="6778390" y="3315549"/>
            <a:ext cx="880500" cy="5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</a:t>
            </a: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7847855" y="3315549"/>
            <a:ext cx="880500" cy="5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</a:t>
            </a:r>
            <a:endParaRPr dirty="0"/>
          </a:p>
        </p:txBody>
      </p:sp>
      <p:sp>
        <p:nvSpPr>
          <p:cNvPr id="198" name="Google Shape;198;p40"/>
          <p:cNvSpPr/>
          <p:nvPr/>
        </p:nvSpPr>
        <p:spPr>
          <a:xfrm>
            <a:off x="6448059" y="3950096"/>
            <a:ext cx="1541100" cy="84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Glue</a:t>
            </a:r>
            <a:endParaRPr dirty="0"/>
          </a:p>
        </p:txBody>
      </p:sp>
      <p:pic>
        <p:nvPicPr>
          <p:cNvPr id="199" name="Google Shape;1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175" y="57300"/>
            <a:ext cx="2466925" cy="162663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/>
        </p:nvSpPr>
        <p:spPr>
          <a:xfrm>
            <a:off x="6434175" y="1705375"/>
            <a:ext cx="2649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Programmers Betty Jean Jennings (left) and Fran Bilas (right) operate ENIAC's main control panel By United States Army (Image from http://ftp.arl.army.mil/~mike/comphist/) [Public domain], via Wikimedia Commons</a:t>
            </a:r>
            <a:endParaRPr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Syntax Basics</a:t>
            </a:r>
            <a:endParaRPr dirty="0"/>
          </a:p>
        </p:txBody>
      </p:sp>
      <p:sp>
        <p:nvSpPr>
          <p:cNvPr id="206" name="Google Shape;206;p41"/>
          <p:cNvSpPr txBox="1">
            <a:spLocks noGrp="1"/>
          </p:cNvSpPr>
          <p:nvPr>
            <p:ph type="body" idx="1"/>
          </p:nvPr>
        </p:nvSpPr>
        <p:spPr>
          <a:xfrm>
            <a:off x="415650" y="1646400"/>
            <a:ext cx="4088700" cy="2670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int main(int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, char **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 {...}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int  - return type</a:t>
            </a:r>
            <a:r>
              <a:rPr lang="en" u="sng" dirty="0"/>
              <a:t> </a:t>
            </a:r>
            <a:endParaRPr u="sng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main - function name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int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 </a:t>
            </a:r>
            <a:r>
              <a:rPr lang="en" dirty="0"/>
              <a:t>- are parameters for the function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endParaRPr dirty="0"/>
          </a:p>
        </p:txBody>
      </p:sp>
      <p:sp>
        <p:nvSpPr>
          <p:cNvPr id="207" name="Google Shape;207;p41"/>
          <p:cNvSpPr txBox="1">
            <a:spLocks noGrp="1"/>
          </p:cNvSpPr>
          <p:nvPr>
            <p:ph type="body" idx="4294967295"/>
          </p:nvPr>
        </p:nvSpPr>
        <p:spPr>
          <a:xfrm>
            <a:off x="5056188" y="1646238"/>
            <a:ext cx="4087812" cy="2670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getPercentGrowth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(double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startingSalary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, double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midCareerSalary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) { …}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double  - return type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 err="1"/>
              <a:t>getPercentGrowth</a:t>
            </a:r>
            <a:r>
              <a:rPr lang="en" dirty="0"/>
              <a:t> - function name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double </a:t>
            </a:r>
            <a:r>
              <a:rPr lang="en" dirty="0" err="1"/>
              <a:t>startingSalary</a:t>
            </a:r>
            <a:r>
              <a:rPr lang="en" dirty="0"/>
              <a:t>, double </a:t>
            </a:r>
            <a:r>
              <a:rPr lang="en" dirty="0" err="1"/>
              <a:t>midCareerSalary</a:t>
            </a:r>
            <a:r>
              <a:rPr lang="en" dirty="0"/>
              <a:t> - are parameters for the function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Name &amp; Parameters</a:t>
            </a:r>
            <a:endParaRPr dirty="0"/>
          </a:p>
        </p:txBody>
      </p:sp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xfrm>
            <a:off x="415650" y="1340932"/>
            <a:ext cx="8312700" cy="270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 sz="1400" dirty="0"/>
              <a:t>They should have meaning!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 dirty="0"/>
              <a:t>They follow the same rules as variable names</a:t>
            </a:r>
            <a:endParaRPr sz="14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" sz="1300" dirty="0"/>
              <a:t>No specials, start with letter, </a:t>
            </a:r>
            <a:r>
              <a:rPr lang="en" sz="1300" dirty="0" err="1"/>
              <a:t>etc</a:t>
            </a:r>
            <a:endParaRPr sz="13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 dirty="0"/>
              <a:t>Parameters are part of the name</a:t>
            </a:r>
            <a:endParaRPr sz="14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–"/>
            </a:pPr>
            <a:r>
              <a:rPr lang="en" sz="1300" dirty="0" err="1">
                <a:latin typeface="Consolas"/>
                <a:ea typeface="Consolas"/>
                <a:cs typeface="Consolas"/>
                <a:sym typeface="Consolas"/>
              </a:rPr>
              <a:t>getArea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–"/>
            </a:pPr>
            <a:r>
              <a:rPr lang="en" sz="1300" dirty="0" err="1">
                <a:latin typeface="Consolas"/>
                <a:ea typeface="Consolas"/>
                <a:cs typeface="Consolas"/>
                <a:sym typeface="Consolas"/>
              </a:rPr>
              <a:t>getArea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(int x)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–"/>
            </a:pPr>
            <a:r>
              <a:rPr lang="en" sz="1300" dirty="0" err="1">
                <a:latin typeface="Consolas"/>
                <a:ea typeface="Consolas"/>
                <a:cs typeface="Consolas"/>
                <a:sym typeface="Consolas"/>
              </a:rPr>
              <a:t>getArea</a:t>
            </a: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(int x, int y) 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 dirty="0"/>
              <a:t>Are three different functions! (Be careful)</a:t>
            </a:r>
            <a:endParaRPr sz="1400" dirty="0"/>
          </a:p>
          <a:p>
            <a:pPr marL="457200" lvl="0" indent="-323850" algn="l" rtl="0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500" dirty="0"/>
              <a:t>The secret ninja trick for functions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 dirty="0"/>
              <a:t>Pass in the variables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 dirty="0"/>
              <a:t>Try to keep everything as contained as possible</a:t>
            </a:r>
            <a:endParaRPr sz="1400" dirty="0"/>
          </a:p>
        </p:txBody>
      </p:sp>
      <p:pic>
        <p:nvPicPr>
          <p:cNvPr id="220" name="Google Shape;220;p43" descr="Image result for super secret ninja ski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325" y="3041100"/>
            <a:ext cx="1429825" cy="14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Type</a:t>
            </a:r>
            <a:endParaRPr dirty="0"/>
          </a:p>
        </p:txBody>
      </p:sp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415650" y="1646409"/>
            <a:ext cx="8312700" cy="3055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Return Types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b="1" dirty="0"/>
              <a:t>Critically important</a:t>
            </a:r>
            <a:endParaRPr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Can return a primitive, array or an object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void is how you say the function returns nothing</a:t>
            </a:r>
            <a:br>
              <a:rPr lang="en" dirty="0"/>
            </a:b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Whenever you call a functions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Assume the return type is what is returned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" dirty="0"/>
              <a:t>Think of replacing the function name with the answer</a:t>
            </a:r>
            <a:endParaRPr dirty="0"/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4294967295"/>
          </p:nvPr>
        </p:nvSpPr>
        <p:spPr>
          <a:xfrm>
            <a:off x="5104737" y="4080385"/>
            <a:ext cx="3623601" cy="382588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Notice:  Alan Turning simply replaces ‘</a:t>
            </a:r>
            <a:r>
              <a:rPr lang="en" dirty="0" err="1"/>
              <a:t>getName</a:t>
            </a:r>
            <a:r>
              <a:rPr lang="en" dirty="0"/>
              <a:t>()’</a:t>
            </a:r>
            <a:endParaRPr dirty="0"/>
          </a:p>
        </p:txBody>
      </p:sp>
      <p:sp>
        <p:nvSpPr>
          <p:cNvPr id="230" name="Google Shape;230;p44"/>
          <p:cNvSpPr txBox="1"/>
          <p:nvPr/>
        </p:nvSpPr>
        <p:spPr>
          <a:xfrm>
            <a:off x="5944075" y="3276025"/>
            <a:ext cx="16845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The program output is</a:t>
            </a:r>
            <a:endParaRPr sz="11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65DC49D-8093-2E43-A138-341E40DE2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091" b="6004"/>
          <a:stretch/>
        </p:blipFill>
        <p:spPr>
          <a:xfrm>
            <a:off x="5588276" y="1143525"/>
            <a:ext cx="2396097" cy="189391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DA229A3-8E02-0B47-A3F1-92F46C4D7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038" r="76292" b="12984"/>
          <a:stretch/>
        </p:blipFill>
        <p:spPr>
          <a:xfrm>
            <a:off x="5829717" y="3577502"/>
            <a:ext cx="1798858" cy="30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>
            <a:spLocks noGrp="1"/>
          </p:cNvSpPr>
          <p:nvPr>
            <p:ph type="title"/>
          </p:nvPr>
        </p:nvSpPr>
        <p:spPr>
          <a:xfrm>
            <a:off x="319338" y="2235743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Functions and Objects?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 Code</a:t>
            </a:r>
            <a:endParaRPr dirty="0"/>
          </a:p>
        </p:txBody>
      </p:sp>
      <p:sp>
        <p:nvSpPr>
          <p:cNvPr id="241" name="Google Shape;241;p46"/>
          <p:cNvSpPr txBox="1">
            <a:spLocks noGrp="1"/>
          </p:cNvSpPr>
          <p:nvPr>
            <p:ph type="body" idx="1"/>
          </p:nvPr>
        </p:nvSpPr>
        <p:spPr>
          <a:xfrm>
            <a:off x="415650" y="1271075"/>
            <a:ext cx="5209500" cy="35352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Code should be DRY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u="sng" dirty="0"/>
              <a:t>D</a:t>
            </a:r>
            <a:r>
              <a:rPr lang="en" dirty="0"/>
              <a:t>on’t </a:t>
            </a:r>
            <a:r>
              <a:rPr lang="en" b="1" u="sng" dirty="0"/>
              <a:t>R</a:t>
            </a:r>
            <a:r>
              <a:rPr lang="en" dirty="0"/>
              <a:t>epeat </a:t>
            </a:r>
            <a:r>
              <a:rPr lang="en" b="1" u="sng" dirty="0"/>
              <a:t>Y</a:t>
            </a:r>
            <a:r>
              <a:rPr lang="en" dirty="0"/>
              <a:t>ourself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Code should be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Reusable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Small Snippets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Reusable code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Only write once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Use in multiple applications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C++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Functions are blocks of reusable code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Ideally,  no more than 20 instructions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Objects are blocks of information, with reusable code / functions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dirty="0"/>
              <a:t>CLUE</a:t>
            </a:r>
            <a:r>
              <a:rPr lang="en" dirty="0"/>
              <a:t>: If you are cutting and pasting code - it should be a function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Really, that happens</a:t>
            </a:r>
            <a:endParaRPr dirty="0"/>
          </a:p>
        </p:txBody>
      </p:sp>
      <p:sp>
        <p:nvSpPr>
          <p:cNvPr id="242" name="Google Shape;242;p46"/>
          <p:cNvSpPr/>
          <p:nvPr/>
        </p:nvSpPr>
        <p:spPr>
          <a:xfrm>
            <a:off x="5969025" y="75475"/>
            <a:ext cx="3103200" cy="95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Fun Fact: </a:t>
            </a:r>
            <a:br>
              <a:rPr lang="en" sz="1200"/>
            </a:br>
            <a:r>
              <a:rPr lang="en" sz="1200"/>
              <a:t>Software Engineers, Andy Hunt and Dave Thomas, are credited with first using the the term for coding in the </a:t>
            </a:r>
            <a:r>
              <a:rPr lang="en" sz="1200" b="1"/>
              <a:t>The Pragmatic Programmer</a:t>
            </a:r>
            <a:endParaRPr sz="1200" b="1" dirty="0"/>
          </a:p>
        </p:txBody>
      </p:sp>
      <p:sp>
        <p:nvSpPr>
          <p:cNvPr id="243" name="Google Shape;243;p46"/>
          <p:cNvSpPr/>
          <p:nvPr/>
        </p:nvSpPr>
        <p:spPr>
          <a:xfrm>
            <a:off x="6746074" y="2312350"/>
            <a:ext cx="1541100" cy="84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</a:t>
            </a:r>
            <a:endParaRPr dirty="0"/>
          </a:p>
        </p:txBody>
      </p:sp>
      <p:sp>
        <p:nvSpPr>
          <p:cNvPr id="244" name="Google Shape;244;p46"/>
          <p:cNvSpPr/>
          <p:nvPr/>
        </p:nvSpPr>
        <p:spPr>
          <a:xfrm>
            <a:off x="6010900" y="3257749"/>
            <a:ext cx="880500" cy="5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</a:t>
            </a:r>
            <a:endParaRPr dirty="0"/>
          </a:p>
        </p:txBody>
      </p:sp>
      <p:sp>
        <p:nvSpPr>
          <p:cNvPr id="245" name="Google Shape;245;p46"/>
          <p:cNvSpPr/>
          <p:nvPr/>
        </p:nvSpPr>
        <p:spPr>
          <a:xfrm>
            <a:off x="7080365" y="3257749"/>
            <a:ext cx="880500" cy="5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</a:t>
            </a:r>
            <a:endParaRPr dirty="0"/>
          </a:p>
        </p:txBody>
      </p:sp>
      <p:sp>
        <p:nvSpPr>
          <p:cNvPr id="246" name="Google Shape;246;p46"/>
          <p:cNvSpPr/>
          <p:nvPr/>
        </p:nvSpPr>
        <p:spPr>
          <a:xfrm>
            <a:off x="8149830" y="3257749"/>
            <a:ext cx="880500" cy="5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Conquer</a:t>
            </a:r>
            <a:endParaRPr dirty="0"/>
          </a:p>
        </p:txBody>
      </p:sp>
      <p:sp>
        <p:nvSpPr>
          <p:cNvPr id="247" name="Google Shape;247;p46"/>
          <p:cNvSpPr/>
          <p:nvPr/>
        </p:nvSpPr>
        <p:spPr>
          <a:xfrm>
            <a:off x="6750034" y="3892296"/>
            <a:ext cx="1541100" cy="84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449</Words>
  <Application>Microsoft Macintosh PowerPoint</Application>
  <PresentationFormat>On-screen Show (16:9)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Gill Sans MT</vt:lpstr>
      <vt:lpstr>Proxima Nova</vt:lpstr>
      <vt:lpstr>Source Sans Pro</vt:lpstr>
      <vt:lpstr>Simple Light</vt:lpstr>
      <vt:lpstr>Parcel</vt:lpstr>
      <vt:lpstr>PowerPoint Presentation</vt:lpstr>
      <vt:lpstr>Reusable Code</vt:lpstr>
      <vt:lpstr>Function Syntax Basics</vt:lpstr>
      <vt:lpstr>Function Name &amp; Parameters</vt:lpstr>
      <vt:lpstr>Return Type</vt:lpstr>
      <vt:lpstr>Why Functions and Objects?</vt:lpstr>
      <vt:lpstr>DRY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Wells,Gregory</dc:creator>
  <cp:lastModifiedBy>Ernst,Matthew</cp:lastModifiedBy>
  <cp:revision>6</cp:revision>
  <dcterms:modified xsi:type="dcterms:W3CDTF">2021-06-11T00:01:00Z</dcterms:modified>
</cp:coreProperties>
</file>