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11"/>
  </p:notesMasterIdLst>
  <p:sldIdLst>
    <p:sldId id="256" r:id="rId3"/>
    <p:sldId id="266" r:id="rId4"/>
    <p:sldId id="257" r:id="rId5"/>
    <p:sldId id="264" r:id="rId6"/>
    <p:sldId id="259" r:id="rId7"/>
    <p:sldId id="267" r:id="rId8"/>
    <p:sldId id="268" r:id="rId9"/>
    <p:sldId id="269" r:id="rId10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2"/>
      <p:bold r:id="rId13"/>
      <p:italic r:id="rId14"/>
      <p:boldItalic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81"/>
    <p:restoredTop sz="91692"/>
  </p:normalViewPr>
  <p:slideViewPr>
    <p:cSldViewPr snapToGrid="0">
      <p:cViewPr varScale="1">
        <p:scale>
          <a:sx n="59" d="100"/>
          <a:sy n="59" d="100"/>
        </p:scale>
        <p:origin x="200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4.xml"/><Relationship Id="rId1" Type="http://schemas.openxmlformats.org/officeDocument/2006/relationships/video" Target="https://www.youtube.com/embed/7VrPjVSPmKw?start=449&amp;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9A9A9C"/>
              </a:solidFill>
            </a:endParaRPr>
          </a:p>
        </p:txBody>
      </p:sp>
      <p:pic>
        <p:nvPicPr>
          <p:cNvPr id="1026" name="Picture 2" descr="How to Think Recursively | Solving Recursion Problems in 4 Steps | by Jack  Chen | The Startup | Medium">
            <a:extLst>
              <a:ext uri="{FF2B5EF4-FFF2-40B4-BE49-F238E27FC236}">
                <a16:creationId xmlns:a16="http://schemas.microsoft.com/office/drawing/2014/main" id="{8E7B264E-8826-4546-BE0B-20F3B934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40" y="835367"/>
            <a:ext cx="3180198" cy="324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Recursion?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92535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The simple answer, it’s a function or method that calls itself.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</a:rPr>
              <a:t>Recursion can be thought like a loop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</a:rPr>
              <a:t>Where the loop ending condition is called a </a:t>
            </a:r>
            <a:r>
              <a:rPr lang="en-US" b="1" dirty="0">
                <a:solidFill>
                  <a:schemeClr val="tx1"/>
                </a:solidFill>
              </a:rPr>
              <a:t>base case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For Loop vs Recursion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67A4EE-8950-3A4C-B968-7980238A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169243"/>
            <a:ext cx="3228044" cy="3477013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308E21-CA65-0043-B695-5546537E1F4D}"/>
              </a:ext>
            </a:extLst>
          </p:cNvPr>
          <p:cNvSpPr txBox="1">
            <a:spLocks/>
          </p:cNvSpPr>
          <p:nvPr/>
        </p:nvSpPr>
        <p:spPr>
          <a:xfrm>
            <a:off x="4107848" y="1169243"/>
            <a:ext cx="3228044" cy="34770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For Recursion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EDC8EB0-4019-1947-832A-4BBFCC1B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0" y="1561737"/>
            <a:ext cx="2995962" cy="269202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E7491E8-3EB1-FD4F-8928-15655CCCC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71" y="1614017"/>
            <a:ext cx="2879597" cy="258746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88BE6AB-A6C8-E04A-AEC1-BC2B9E158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071" y="4242749"/>
            <a:ext cx="3228045" cy="807012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9AC1F4-C3DE-7B4F-9B0D-0FF4006E4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20" y="4336488"/>
            <a:ext cx="3228045" cy="807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07818" y="524457"/>
            <a:ext cx="8728363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Recursion Is A Loop!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207818" y="1432509"/>
            <a:ext cx="4154955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/>
              <a:t>Recursion is simply a function/method calling itself</a:t>
            </a:r>
          </a:p>
          <a:p>
            <a:pPr lvl="1" fontAlgn="base"/>
            <a:r>
              <a:rPr lang="en-US" dirty="0"/>
              <a:t>However, to be useful, you always need</a:t>
            </a:r>
          </a:p>
          <a:p>
            <a:pPr lvl="1" fontAlgn="base"/>
            <a:r>
              <a:rPr lang="en-US" b="1" dirty="0"/>
              <a:t>Base Case</a:t>
            </a:r>
          </a:p>
          <a:p>
            <a:pPr lvl="1" fontAlgn="base"/>
            <a:r>
              <a:rPr lang="en-US" dirty="0"/>
              <a:t>And </a:t>
            </a:r>
            <a:r>
              <a:rPr lang="en-US"/>
              <a:t>function or method </a:t>
            </a:r>
            <a:r>
              <a:rPr lang="en-US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7739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147314" y="157276"/>
            <a:ext cx="8996686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 Function Breakdown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DFE9-9FE1-E742-BC8A-9D6EF459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958" y="1271068"/>
            <a:ext cx="3064379" cy="1333800"/>
          </a:xfrm>
        </p:spPr>
        <p:txBody>
          <a:bodyPr/>
          <a:lstStyle/>
          <a:p>
            <a:r>
              <a:rPr lang="en-US" b="1" dirty="0"/>
              <a:t>Always write the base case first!</a:t>
            </a:r>
          </a:p>
          <a:p>
            <a:r>
              <a:rPr lang="en-US" b="1" dirty="0"/>
              <a:t>Includes a simple return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EF24B-F375-6B4C-84AE-BC16C39B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8" y="1271068"/>
            <a:ext cx="4116108" cy="3698532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2BCC38F7-A735-DF41-8BA3-4F81F8BA8599}"/>
              </a:ext>
            </a:extLst>
          </p:cNvPr>
          <p:cNvSpPr/>
          <p:nvPr/>
        </p:nvSpPr>
        <p:spPr>
          <a:xfrm>
            <a:off x="3731793" y="2234627"/>
            <a:ext cx="1932166" cy="469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Call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5477CDF-6811-3847-A3AF-8324C07841C4}"/>
              </a:ext>
            </a:extLst>
          </p:cNvPr>
          <p:cNvSpPr/>
          <p:nvPr/>
        </p:nvSpPr>
        <p:spPr>
          <a:xfrm>
            <a:off x="2295036" y="1468841"/>
            <a:ext cx="1932166" cy="469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33D-A41C-A44F-9441-E3F2FB1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I Just Use A Loop?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485D0-3206-F441-88FA-F50F9448302B}"/>
              </a:ext>
            </a:extLst>
          </p:cNvPr>
          <p:cNvSpPr txBox="1"/>
          <p:nvPr/>
        </p:nvSpPr>
        <p:spPr>
          <a:xfrm>
            <a:off x="573437" y="1169243"/>
            <a:ext cx="785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Google Shape;193;p40">
            <a:extLst>
              <a:ext uri="{FF2B5EF4-FFF2-40B4-BE49-F238E27FC236}">
                <a16:creationId xmlns:a16="http://schemas.microsoft.com/office/drawing/2014/main" id="{66205697-DDCC-F946-B0A4-555D175927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323131"/>
            <a:ext cx="3200400" cy="284271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/>
              <a:t>Fibonacci sequence</a:t>
            </a:r>
          </a:p>
          <a:p>
            <a:pPr lvl="1" fontAlgn="base"/>
            <a:r>
              <a:rPr lang="en-US" dirty="0"/>
              <a:t>Simplicity</a:t>
            </a:r>
          </a:p>
          <a:p>
            <a:pPr lvl="1" fontAlgn="base"/>
            <a:r>
              <a:rPr lang="en-US" dirty="0"/>
              <a:t>Some solutions to problems are naturally recursive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0835932-74E6-2548-99A3-E6D64FB5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395" y="1841243"/>
            <a:ext cx="2875411" cy="232460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687536B-4EBE-4843-B159-03A88D4F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09" y="1477020"/>
            <a:ext cx="2783218" cy="29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904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E20D-9289-384D-ACC2-5987981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52E25-B714-AB45-81B2-E1A57E501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descr="The Future of Ray Tracing">
            <a:hlinkClick r:id="" action="ppaction://media"/>
            <a:extLst>
              <a:ext uri="{FF2B5EF4-FFF2-40B4-BE49-F238E27FC236}">
                <a16:creationId xmlns:a16="http://schemas.microsoft.com/office/drawing/2014/main" id="{0B45743B-C9DB-0348-981C-43EF8A404C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6789" y="1169243"/>
            <a:ext cx="6430397" cy="36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3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274A-15C0-0D40-A6CD-EF0613E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 (The Whole Picture)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7934-B3FC-3D41-98BA-63A7BCB0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271067"/>
            <a:ext cx="8312700" cy="3078295"/>
          </a:xfrm>
        </p:spPr>
        <p:txBody>
          <a:bodyPr/>
          <a:lstStyle/>
          <a:p>
            <a:pPr fontAlgn="base"/>
            <a:r>
              <a:rPr lang="en-US" dirty="0"/>
              <a:t>Recursive by nature</a:t>
            </a:r>
          </a:p>
          <a:p>
            <a:pPr lvl="1" fontAlgn="base"/>
            <a:r>
              <a:rPr lang="en-US" dirty="0"/>
              <a:t>Point of light to each polygon</a:t>
            </a:r>
          </a:p>
          <a:p>
            <a:pPr lvl="1" fontAlgn="base"/>
            <a:r>
              <a:rPr lang="en-US" dirty="0"/>
              <a:t>Light bounces to next polygon</a:t>
            </a:r>
          </a:p>
          <a:p>
            <a:pPr lvl="1" fontAlgn="base"/>
            <a:r>
              <a:rPr lang="en-US" dirty="0"/>
              <a:t>We can recursively calculate the color moving backwards</a:t>
            </a:r>
          </a:p>
          <a:p>
            <a:pPr fontAlgn="base"/>
            <a:r>
              <a:rPr lang="en-US" dirty="0"/>
              <a:t>But be careful with recursion</a:t>
            </a:r>
          </a:p>
          <a:p>
            <a:pPr fontAlgn="base"/>
            <a:r>
              <a:rPr lang="en-US" dirty="0"/>
              <a:t>What makes up the ray tracer</a:t>
            </a:r>
          </a:p>
          <a:p>
            <a:pPr lvl="1" fontAlgn="base"/>
            <a:r>
              <a:rPr lang="en-US" dirty="0"/>
              <a:t>Matrices </a:t>
            </a:r>
          </a:p>
          <a:p>
            <a:pPr lvl="2" fontAlgn="base"/>
            <a:r>
              <a:rPr lang="en-US" dirty="0"/>
              <a:t>Matrices are </a:t>
            </a:r>
            <a:r>
              <a:rPr lang="en-US" b="1" dirty="0"/>
              <a:t>incredibly important</a:t>
            </a:r>
            <a:r>
              <a:rPr lang="en-US" dirty="0"/>
              <a:t> for Artificial Intelligence, Dynamic Programming and Graphics</a:t>
            </a:r>
          </a:p>
          <a:p>
            <a:pPr lvl="1" fontAlgn="base"/>
            <a:r>
              <a:rPr lang="en-US" dirty="0"/>
              <a:t>Strong Object-Oriented design (Not the scope of this class)</a:t>
            </a:r>
          </a:p>
          <a:p>
            <a:pPr lvl="2" fontAlgn="base"/>
            <a:r>
              <a:rPr lang="en-US" dirty="0"/>
              <a:t>Inheritance</a:t>
            </a:r>
          </a:p>
          <a:p>
            <a:pPr lvl="2" fontAlgn="base"/>
            <a:r>
              <a:rPr lang="en-US" dirty="0"/>
              <a:t>Objects - makes your life easier! 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433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185</Words>
  <Application>Microsoft Macintosh PowerPoint</Application>
  <PresentationFormat>On-screen Show (16:9)</PresentationFormat>
  <Paragraphs>35</Paragraphs>
  <Slides>8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Proxima Nova</vt:lpstr>
      <vt:lpstr>Source Sans Pro</vt:lpstr>
      <vt:lpstr>Gill Sans MT</vt:lpstr>
      <vt:lpstr>Simple Light</vt:lpstr>
      <vt:lpstr>Parcel</vt:lpstr>
      <vt:lpstr>PowerPoint Presentation</vt:lpstr>
      <vt:lpstr>What Is Recursion?</vt:lpstr>
      <vt:lpstr>Example For Loop vs Recursion</vt:lpstr>
      <vt:lpstr> Recursion Is A Loop!</vt:lpstr>
      <vt:lpstr>Recursion Function Breakdown</vt:lpstr>
      <vt:lpstr>Why Don’t I Just Use A Loop?</vt:lpstr>
      <vt:lpstr>Ray Tracing</vt:lpstr>
      <vt:lpstr>Ray Tracing (The Whole Picture)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25</cp:revision>
  <dcterms:modified xsi:type="dcterms:W3CDTF">2021-07-20T20:53:47Z</dcterms:modified>
</cp:coreProperties>
</file>