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9"/>
  </p:notesMasterIdLst>
  <p:sldIdLst>
    <p:sldId id="256" r:id="rId3"/>
    <p:sldId id="266" r:id="rId4"/>
    <p:sldId id="257" r:id="rId5"/>
    <p:sldId id="264" r:id="rId6"/>
    <p:sldId id="259" r:id="rId7"/>
    <p:sldId id="267" r:id="rId8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0"/>
      <p:bold r:id="rId11"/>
      <p:italic r:id="rId12"/>
      <p:boldItalic r:id="rId13"/>
    </p:embeddedFont>
    <p:embeddedFont>
      <p:font typeface="Proxima Nova" panose="02000506030000020004" pitchFamily="2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 varScale="1">
        <p:scale>
          <a:sx n="146" d="100"/>
          <a:sy n="146" d="100"/>
        </p:scale>
        <p:origin x="176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Arrays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1028" name="Picture 4" descr="r/wallpapers - [&quot;hip&quot;,&quot;hip&quot;] (Hip, Hip Array) [1920x1080]">
            <a:extLst>
              <a:ext uri="{FF2B5EF4-FFF2-40B4-BE49-F238E27FC236}">
                <a16:creationId xmlns:a16="http://schemas.microsoft.com/office/drawing/2014/main" id="{CC8BAF16-5A10-994B-BDE8-95F892C5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88" y="1372335"/>
            <a:ext cx="3852951" cy="21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Arrays?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An array is a series of elements of the same type placed in contiguous memory locations that can individually referenced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Arrays can hold any type but </a:t>
            </a:r>
            <a:r>
              <a:rPr lang="en-US" b="1" dirty="0">
                <a:solidFill>
                  <a:schemeClr val="tx1"/>
                </a:solidFill>
              </a:rPr>
              <a:t>only </a:t>
            </a:r>
            <a:r>
              <a:rPr lang="en-US" dirty="0">
                <a:solidFill>
                  <a:schemeClr val="tx1"/>
                </a:solidFill>
              </a:rPr>
              <a:t>a singular type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int arrays only hold </a:t>
            </a:r>
            <a:r>
              <a:rPr lang="en-US" dirty="0" err="1">
                <a:solidFill>
                  <a:schemeClr val="tx1"/>
                </a:solidFill>
              </a:rPr>
              <a:t>ints</a:t>
            </a:r>
            <a:endParaRPr lang="en-US" dirty="0">
              <a:solidFill>
                <a:schemeClr val="tx1"/>
              </a:solidFill>
            </a:endParaRP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double arrays only hold doubles</a:t>
            </a:r>
          </a:p>
          <a:p>
            <a:pPr fontAlgn="base"/>
            <a:endParaRPr lang="en-US" dirty="0"/>
          </a:p>
        </p:txBody>
      </p:sp>
      <p:pic>
        <p:nvPicPr>
          <p:cNvPr id="3" name="Picture 2" descr="Chart, table, box and whisker chart&#10;&#10;Description automatically generated">
            <a:extLst>
              <a:ext uri="{FF2B5EF4-FFF2-40B4-BE49-F238E27FC236}">
                <a16:creationId xmlns:a16="http://schemas.microsoft.com/office/drawing/2014/main" id="{8A8748DD-83B0-FF4B-BE03-F164C8E5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88" y="3372381"/>
            <a:ext cx="576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Declaring / Initialization Lists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156348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3FB7DB-7E46-D345-9CF3-CC17DDE4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82" y="1389549"/>
            <a:ext cx="4659448" cy="636312"/>
          </a:xfrm>
          <a:prstGeom prst="rect">
            <a:avLst/>
          </a:prstGeom>
        </p:spPr>
      </p:pic>
      <p:pic>
        <p:nvPicPr>
          <p:cNvPr id="7" name="Picture 6" descr="Chart, table, box and whisker chart&#10;&#10;Description automatically generated">
            <a:extLst>
              <a:ext uri="{FF2B5EF4-FFF2-40B4-BE49-F238E27FC236}">
                <a16:creationId xmlns:a16="http://schemas.microsoft.com/office/drawing/2014/main" id="{E0EB75BA-DF1B-174F-8A4F-0EA17965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65" y="2244783"/>
            <a:ext cx="5112282" cy="8107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B5D84B-27C3-1D49-BCA8-1AD56134A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06" y="3260224"/>
            <a:ext cx="5765800" cy="7874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10EFB3F-CE60-AA42-A4A6-0D15914A2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06" y="4229839"/>
            <a:ext cx="5765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Arrays (Access / Modify)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1765482" y="1501464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access a value from an array we use the arrays name with the </a:t>
            </a:r>
            <a:r>
              <a:rPr lang="en-US" b="1" dirty="0">
                <a:solidFill>
                  <a:schemeClr val="tx1"/>
                </a:solidFill>
              </a:rPr>
              <a:t>[ ] </a:t>
            </a:r>
            <a:r>
              <a:rPr lang="en-US" dirty="0">
                <a:solidFill>
                  <a:schemeClr val="tx1"/>
                </a:solidFill>
              </a:rPr>
              <a:t>operator with a specified index.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change a value in an array, we also use the </a:t>
            </a:r>
            <a:r>
              <a:rPr lang="en-US" b="1" dirty="0">
                <a:solidFill>
                  <a:schemeClr val="tx1"/>
                </a:solidFill>
              </a:rPr>
              <a:t>[ ] </a:t>
            </a:r>
            <a:r>
              <a:rPr lang="en-US" dirty="0">
                <a:solidFill>
                  <a:schemeClr val="tx1"/>
                </a:solidFill>
              </a:rPr>
              <a:t>operator as well as the assignment operator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461235-D234-AC49-9C3C-66788792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82" y="2274350"/>
            <a:ext cx="4292600" cy="8128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0BA18B8-108D-F644-94F3-325BF1BF1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782" y="3697164"/>
            <a:ext cx="4292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22435" y="96129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11108C-DF79-774E-AD7F-370A7577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03" y="2979880"/>
            <a:ext cx="3674654" cy="9052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3C8F342-1D22-5044-877F-C63D03121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2" y="1358865"/>
            <a:ext cx="4392154" cy="29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69FD-D482-6A46-8335-EC6BD937E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BBB62-43E8-6146-BED0-1003AEE0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9" y="1328368"/>
            <a:ext cx="6413500" cy="1219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7F6E5F-9356-7B47-AD9B-7AE166D5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8" y="1709368"/>
            <a:ext cx="2032000" cy="4572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A98F62B-A361-5446-9F35-E70B2252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838" y="3321957"/>
            <a:ext cx="6375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104</Words>
  <Application>Microsoft Macintosh PowerPoint</Application>
  <PresentationFormat>On-screen Show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Proxima Nova</vt:lpstr>
      <vt:lpstr>Gill Sans MT</vt:lpstr>
      <vt:lpstr>Source Sans Pro</vt:lpstr>
      <vt:lpstr>Arial</vt:lpstr>
      <vt:lpstr>Simple Light</vt:lpstr>
      <vt:lpstr>Parcel</vt:lpstr>
      <vt:lpstr>PowerPoint Presentation</vt:lpstr>
      <vt:lpstr>What Are Arrays?</vt:lpstr>
      <vt:lpstr>Declaring / Initialization Lists</vt:lpstr>
      <vt:lpstr>Working With Arrays (Access / Modify)</vt:lpstr>
      <vt:lpstr>Example</vt:lpstr>
      <vt:lpstr>2D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17</cp:revision>
  <dcterms:modified xsi:type="dcterms:W3CDTF">2021-07-08T05:09:59Z</dcterms:modified>
</cp:coreProperties>
</file>