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80" r:id="rId2"/>
    <p:sldId id="28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FC881-75A2-41A6-9A0C-195C3DE0DB21}" v="501" dt="2019-09-03T01:12:5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rian Paulo Manuel Lim" userId="157f04de-fb5f-4f3b-b0f1-f3d65441f494" providerId="ADAL" clId="{CF7FC881-75A2-41A6-9A0C-195C3DE0DB21}"/>
    <pc:docChg chg="undo custSel addSld modSld sldOrd">
      <pc:chgData name="Hadrian Paulo Manuel Lim" userId="157f04de-fb5f-4f3b-b0f1-f3d65441f494" providerId="ADAL" clId="{CF7FC881-75A2-41A6-9A0C-195C3DE0DB21}" dt="2019-09-03T01:12:55.118" v="500" actId="1035"/>
      <pc:docMkLst>
        <pc:docMk/>
      </pc:docMkLst>
      <pc:sldChg chg="addSp delSp">
        <pc:chgData name="Hadrian Paulo Manuel Lim" userId="157f04de-fb5f-4f3b-b0f1-f3d65441f494" providerId="ADAL" clId="{CF7FC881-75A2-41A6-9A0C-195C3DE0DB21}" dt="2019-09-03T01:07:47.398" v="1"/>
        <pc:sldMkLst>
          <pc:docMk/>
          <pc:sldMk cId="0" sldId="256"/>
        </pc:sldMkLst>
        <pc:spChg chg="add del">
          <ac:chgData name="Hadrian Paulo Manuel Lim" userId="157f04de-fb5f-4f3b-b0f1-f3d65441f494" providerId="ADAL" clId="{CF7FC881-75A2-41A6-9A0C-195C3DE0DB21}" dt="2019-09-03T01:07:47.398" v="1"/>
          <ac:spMkLst>
            <pc:docMk/>
            <pc:sldMk cId="0" sldId="256"/>
            <ac:spMk id="2" creationId="{B17FA561-B322-48DB-8F53-771BAE981A0D}"/>
          </ac:spMkLst>
        </pc:spChg>
      </pc:sldChg>
      <pc:sldChg chg="modSp add ord setBg">
        <pc:chgData name="Hadrian Paulo Manuel Lim" userId="157f04de-fb5f-4f3b-b0f1-f3d65441f494" providerId="ADAL" clId="{CF7FC881-75A2-41A6-9A0C-195C3DE0DB21}" dt="2019-09-03T01:08:02.594" v="16" actId="20577"/>
        <pc:sldMkLst>
          <pc:docMk/>
          <pc:sldMk cId="3076687830" sldId="280"/>
        </pc:sldMkLst>
        <pc:spChg chg="mod">
          <ac:chgData name="Hadrian Paulo Manuel Lim" userId="157f04de-fb5f-4f3b-b0f1-f3d65441f494" providerId="ADAL" clId="{CF7FC881-75A2-41A6-9A0C-195C3DE0DB21}" dt="2019-09-03T01:08:02.594" v="16" actId="20577"/>
          <ac:spMkLst>
            <pc:docMk/>
            <pc:sldMk cId="3076687830" sldId="280"/>
            <ac:spMk id="54" creationId="{00000000-0000-0000-0000-000000000000}"/>
          </ac:spMkLst>
        </pc:spChg>
        <pc:spChg chg="mod">
          <ac:chgData name="Hadrian Paulo Manuel Lim" userId="157f04de-fb5f-4f3b-b0f1-f3d65441f494" providerId="ADAL" clId="{CF7FC881-75A2-41A6-9A0C-195C3DE0DB21}" dt="2019-09-03T01:07:56.157" v="4" actId="20577"/>
          <ac:spMkLst>
            <pc:docMk/>
            <pc:sldMk cId="3076687830" sldId="280"/>
            <ac:spMk id="55" creationId="{00000000-0000-0000-0000-000000000000}"/>
          </ac:spMkLst>
        </pc:spChg>
      </pc:sldChg>
      <pc:sldChg chg="addSp delSp modSp add setBg">
        <pc:chgData name="Hadrian Paulo Manuel Lim" userId="157f04de-fb5f-4f3b-b0f1-f3d65441f494" providerId="ADAL" clId="{CF7FC881-75A2-41A6-9A0C-195C3DE0DB21}" dt="2019-09-03T01:12:55.118" v="500" actId="1035"/>
        <pc:sldMkLst>
          <pc:docMk/>
          <pc:sldMk cId="3104246892" sldId="281"/>
        </pc:sldMkLst>
        <pc:spChg chg="add del mod">
          <ac:chgData name="Hadrian Paulo Manuel Lim" userId="157f04de-fb5f-4f3b-b0f1-f3d65441f494" providerId="ADAL" clId="{CF7FC881-75A2-41A6-9A0C-195C3DE0DB21}" dt="2019-09-03T01:08:19.632" v="20"/>
          <ac:spMkLst>
            <pc:docMk/>
            <pc:sldMk cId="3104246892" sldId="281"/>
            <ac:spMk id="3" creationId="{22D96612-3097-4CFE-AEFB-C2EDD49ECF60}"/>
          </ac:spMkLst>
        </pc:spChg>
        <pc:spChg chg="add del mod">
          <ac:chgData name="Hadrian Paulo Manuel Lim" userId="157f04de-fb5f-4f3b-b0f1-f3d65441f494" providerId="ADAL" clId="{CF7FC881-75A2-41A6-9A0C-195C3DE0DB21}" dt="2019-09-03T01:08:19.632" v="20"/>
          <ac:spMkLst>
            <pc:docMk/>
            <pc:sldMk cId="3104246892" sldId="281"/>
            <ac:spMk id="5" creationId="{563B6254-F762-4343-9FEE-DD345E371767}"/>
          </ac:spMkLst>
        </pc:spChg>
        <pc:spChg chg="add del mod">
          <ac:chgData name="Hadrian Paulo Manuel Lim" userId="157f04de-fb5f-4f3b-b0f1-f3d65441f494" providerId="ADAL" clId="{CF7FC881-75A2-41A6-9A0C-195C3DE0DB21}" dt="2019-09-03T01:08:30.993" v="21"/>
          <ac:spMkLst>
            <pc:docMk/>
            <pc:sldMk cId="3104246892" sldId="281"/>
            <ac:spMk id="6" creationId="{DC302812-2322-4B82-AF2B-6FAF09996AA4}"/>
          </ac:spMkLst>
        </pc:spChg>
        <pc:spChg chg="add mod">
          <ac:chgData name="Hadrian Paulo Manuel Lim" userId="157f04de-fb5f-4f3b-b0f1-f3d65441f494" providerId="ADAL" clId="{CF7FC881-75A2-41A6-9A0C-195C3DE0DB21}" dt="2019-09-03T01:12:55.118" v="500" actId="1035"/>
          <ac:spMkLst>
            <pc:docMk/>
            <pc:sldMk cId="3104246892" sldId="281"/>
            <ac:spMk id="7" creationId="{851B9819-55A1-418A-8E0C-DC4665C7943E}"/>
          </ac:spMkLst>
        </pc:spChg>
        <pc:spChg chg="add mod">
          <ac:chgData name="Hadrian Paulo Manuel Lim" userId="157f04de-fb5f-4f3b-b0f1-f3d65441f494" providerId="ADAL" clId="{CF7FC881-75A2-41A6-9A0C-195C3DE0DB21}" dt="2019-09-03T01:12:52.666" v="491" actId="1035"/>
          <ac:spMkLst>
            <pc:docMk/>
            <pc:sldMk cId="3104246892" sldId="281"/>
            <ac:spMk id="8" creationId="{A39602FD-399E-4A98-8FA2-53A60FA2CEA0}"/>
          </ac:spMkLst>
        </pc:spChg>
        <pc:spChg chg="del">
          <ac:chgData name="Hadrian Paulo Manuel Lim" userId="157f04de-fb5f-4f3b-b0f1-f3d65441f494" providerId="ADAL" clId="{CF7FC881-75A2-41A6-9A0C-195C3DE0DB21}" dt="2019-09-03T01:08:11.110" v="18" actId="478"/>
          <ac:spMkLst>
            <pc:docMk/>
            <pc:sldMk cId="3104246892" sldId="281"/>
            <ac:spMk id="54" creationId="{00000000-0000-0000-0000-000000000000}"/>
          </ac:spMkLst>
        </pc:spChg>
        <pc:spChg chg="del">
          <ac:chgData name="Hadrian Paulo Manuel Lim" userId="157f04de-fb5f-4f3b-b0f1-f3d65441f494" providerId="ADAL" clId="{CF7FC881-75A2-41A6-9A0C-195C3DE0DB21}" dt="2019-09-03T01:08:12.473" v="19" actId="478"/>
          <ac:spMkLst>
            <pc:docMk/>
            <pc:sldMk cId="3104246892" sldId="281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92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3d13370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3d13370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3d13370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3d13370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3d1337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3d1337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3d1337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3d1337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3d1337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3d1337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3d13370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3d13370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3d1337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3d1337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3d13370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3d13370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3d13370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3d13370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403989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403989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37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3d13370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3d13370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3d13370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3d13370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40398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403989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3d13370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13d13370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3d13370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3d13370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3d13370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3d13370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3d13370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3d13370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3d1337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3d13370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403989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403989e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3d13370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3d13370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d13370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3d13370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3d13370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3d13370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3d13370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3d13370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C78D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9629" y="2204125"/>
            <a:ext cx="3940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 129.18  </a:t>
            </a:r>
            <a:r>
              <a:rPr lang="en-US" b="1" dirty="0"/>
              <a:t>CSCI 214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9525" y="41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6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5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5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error term or noise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798275" y="1751825"/>
            <a:ext cx="4941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is basically </a:t>
            </a:r>
            <a:r>
              <a:rPr lang="en" sz="36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= mx +b</a:t>
            </a:r>
            <a:endParaRPr sz="4800" i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35550" y="3009700"/>
            <a:ext cx="388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make it more interesting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736150" y="15419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Multivariate Linear Regression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91375" y="128595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method for modelling the relationship between a dependent or target variable, and one or more or independent variables.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1580350" y="1296950"/>
            <a:ext cx="7528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function</a:t>
            </a: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660875" y="2545050"/>
            <a:ext cx="33825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→ data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→ coefficients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530800" y="2540400"/>
            <a:ext cx="44073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ϵ → error in data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→ target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target variable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1482800" y="20779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141775" y="9039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 flipH="1">
            <a:off x="6945475" y="9040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205375" y="1006325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322200" y="1399250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205375" y="1615925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322200" y="2008850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58600" y="3007000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375425" y="3399925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 rot="5400000">
            <a:off x="3417950" y="26763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 rot="5400000">
            <a:off x="5331425" y="2684925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are the features or values you want to predict against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coefficient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5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5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error term or noise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313"/>
            <a:ext cx="8839203" cy="411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1B9819-55A1-418A-8E0C-DC4665C7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8769"/>
            <a:ext cx="8520600" cy="572700"/>
          </a:xfrm>
        </p:spPr>
        <p:txBody>
          <a:bodyPr/>
          <a:lstStyle/>
          <a:p>
            <a:r>
              <a:rPr lang="en-US" dirty="0"/>
              <a:t>Some Stuff About Me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9602FD-399E-4A98-8FA2-53A60FA2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783"/>
            <a:ext cx="8520600" cy="3416400"/>
          </a:xfrm>
        </p:spPr>
        <p:txBody>
          <a:bodyPr/>
          <a:lstStyle/>
          <a:p>
            <a:r>
              <a:rPr lang="en-US" sz="2400" dirty="0"/>
              <a:t>I’m Hadrian Paulo Lim</a:t>
            </a:r>
            <a:endParaRPr lang="en-US" dirty="0"/>
          </a:p>
          <a:p>
            <a:pPr lvl="1"/>
            <a:r>
              <a:rPr lang="en-US" sz="1800" dirty="0"/>
              <a:t>Just call me Hadrian</a:t>
            </a:r>
          </a:p>
          <a:p>
            <a:r>
              <a:rPr lang="en-US" sz="2200" dirty="0"/>
              <a:t>Background</a:t>
            </a:r>
          </a:p>
          <a:p>
            <a:pPr lvl="1"/>
            <a:r>
              <a:rPr lang="en-US" sz="1800" dirty="0"/>
              <a:t>Data Scientist, Manulife – Advanced Analytics for Canada (2019 - )</a:t>
            </a:r>
          </a:p>
          <a:p>
            <a:pPr lvl="1"/>
            <a:r>
              <a:rPr lang="en-US" sz="1800" dirty="0"/>
              <a:t>Data Scientist, General IT guy, </a:t>
            </a:r>
            <a:r>
              <a:rPr lang="en-US" sz="1800" dirty="0" err="1"/>
              <a:t>EpiMetrics</a:t>
            </a:r>
            <a:r>
              <a:rPr lang="en-US" sz="1800" dirty="0"/>
              <a:t>, Inc. (2015 – 2018)</a:t>
            </a:r>
          </a:p>
          <a:p>
            <a:r>
              <a:rPr lang="en-US" sz="2200" dirty="0"/>
              <a:t>Education</a:t>
            </a:r>
          </a:p>
          <a:p>
            <a:pPr lvl="1"/>
            <a:r>
              <a:rPr lang="en-US" sz="1800" dirty="0"/>
              <a:t>MS CS (2016-2018)</a:t>
            </a:r>
          </a:p>
          <a:p>
            <a:pPr lvl="1"/>
            <a:r>
              <a:rPr lang="en-US" sz="1800" dirty="0"/>
              <a:t>BS Computer Engineering (2011-2016)</a:t>
            </a:r>
          </a:p>
        </p:txBody>
      </p:sp>
    </p:spTree>
    <p:extLst>
      <p:ext uri="{BB962C8B-B14F-4D97-AF65-F5344CB8AC3E}">
        <p14:creationId xmlns:p14="http://schemas.microsoft.com/office/powerpoint/2010/main" val="310424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736150" y="10847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Squared Error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3186725"/>
            <a:ext cx="43624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790500" y="1863575"/>
            <a:ext cx="77154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MSE is a measure of the quality of an estimator—it is always non-negative, and values closer to zero are better.</a:t>
            </a:r>
            <a:endParaRPr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807600" y="1727625"/>
            <a:ext cx="59667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what does that all mean?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00" y="96500"/>
            <a:ext cx="61064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00" y="96500"/>
            <a:ext cx="610640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4"/>
          <p:cNvCxnSpPr/>
          <p:nvPr/>
        </p:nvCxnSpPr>
        <p:spPr>
          <a:xfrm rot="10800000" flipH="1">
            <a:off x="2818975" y="599775"/>
            <a:ext cx="4351500" cy="41091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733050" y="1285950"/>
            <a:ext cx="67866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get to predict new values based off existing data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807600" y="2184825"/>
            <a:ext cx="59667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9629" y="2204125"/>
            <a:ext cx="3940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 129.18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9525" y="41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6150" y="15419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580350" y="1296950"/>
            <a:ext cx="7528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function</a:t>
            </a: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x𝜷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660875" y="2545050"/>
            <a:ext cx="33825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→ data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→ coefficients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530800" y="2540400"/>
            <a:ext cx="44073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ϵ → error in data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→ target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7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target variable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is a vector of features you want to predict with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coefficient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Helvetica Neue</vt:lpstr>
      <vt:lpstr>Simple Light</vt:lpstr>
      <vt:lpstr>CS 129.18  CSCI 214</vt:lpstr>
      <vt:lpstr>Some Stuff About Me </vt:lpstr>
      <vt:lpstr>CS 129.18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129.18  CSCI 214</dc:title>
  <cp:lastModifiedBy>Hadrian Paulo Manuel Lim</cp:lastModifiedBy>
  <cp:revision>1</cp:revision>
  <dcterms:modified xsi:type="dcterms:W3CDTF">2019-09-03T01:12:55Z</dcterms:modified>
</cp:coreProperties>
</file>