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Helvetica Neue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3330E-992B-42AF-986E-364857078C05}" v="9" dt="2019-09-03T00:57:06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rian Paulo Manuel Lim" userId="157f04de-fb5f-4f3b-b0f1-f3d65441f494" providerId="ADAL" clId="{7063330E-992B-42AF-986E-364857078C05}"/>
    <pc:docChg chg="modSld">
      <pc:chgData name="Hadrian Paulo Manuel Lim" userId="157f04de-fb5f-4f3b-b0f1-f3d65441f494" providerId="ADAL" clId="{7063330E-992B-42AF-986E-364857078C05}" dt="2019-09-03T00:57:06.687" v="8" actId="20577"/>
      <pc:docMkLst>
        <pc:docMk/>
      </pc:docMkLst>
      <pc:sldChg chg="modSp">
        <pc:chgData name="Hadrian Paulo Manuel Lim" userId="157f04de-fb5f-4f3b-b0f1-f3d65441f494" providerId="ADAL" clId="{7063330E-992B-42AF-986E-364857078C05}" dt="2019-09-03T00:56:59.937" v="4" actId="20577"/>
        <pc:sldMkLst>
          <pc:docMk/>
          <pc:sldMk cId="0" sldId="256"/>
        </pc:sldMkLst>
        <pc:spChg chg="mod">
          <ac:chgData name="Hadrian Paulo Manuel Lim" userId="157f04de-fb5f-4f3b-b0f1-f3d65441f494" providerId="ADAL" clId="{7063330E-992B-42AF-986E-364857078C05}" dt="2019-09-03T00:56:59.937" v="4" actId="20577"/>
          <ac:spMkLst>
            <pc:docMk/>
            <pc:sldMk cId="0" sldId="256"/>
            <ac:spMk id="56" creationId="{00000000-0000-0000-0000-000000000000}"/>
          </ac:spMkLst>
        </pc:spChg>
      </pc:sldChg>
      <pc:sldChg chg="modSp">
        <pc:chgData name="Hadrian Paulo Manuel Lim" userId="157f04de-fb5f-4f3b-b0f1-f3d65441f494" providerId="ADAL" clId="{7063330E-992B-42AF-986E-364857078C05}" dt="2019-09-03T00:57:06.687" v="8" actId="20577"/>
        <pc:sldMkLst>
          <pc:docMk/>
          <pc:sldMk cId="0" sldId="258"/>
        </pc:sldMkLst>
        <pc:spChg chg="mod">
          <ac:chgData name="Hadrian Paulo Manuel Lim" userId="157f04de-fb5f-4f3b-b0f1-f3d65441f494" providerId="ADAL" clId="{7063330E-992B-42AF-986E-364857078C05}" dt="2019-09-03T00:57:06.687" v="8" actId="20577"/>
          <ac:spMkLst>
            <pc:docMk/>
            <pc:sldMk cId="0" sldId="258"/>
            <ac:spMk id="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341ca32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341ca32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341ca32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341ca32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341ca32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e341ca32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341ca32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e341ca32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341ca32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341ca32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04a165a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04a165a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e341ca32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e341ca32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e341ca32f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e341ca32f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e341ca32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e341ca32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e341ca32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e341ca32f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e341ca32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e341ca32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e341ca32f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e341ca32f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e341ca32f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e341ca32f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e341ca32f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e341ca32f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04a165a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04a165ae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e341ca32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e341ca32f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e341ca13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e341ca13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341ca3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341ca3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341ca3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341ca3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341ca32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341ca32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341ca32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341ca32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341ca32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341ca32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341ca3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341ca3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341ca32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341ca32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Helvetica Neue"/>
              <a:buNone/>
              <a:defRPr sz="2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-955292" y="2201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Pattern Recognition</a:t>
            </a:r>
            <a:endParaRPr sz="48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548075" y="40966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CS129.18 - </a:t>
            </a:r>
            <a:r>
              <a:rPr lang="en-US" sz="1800" dirty="0"/>
              <a:t>Lim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Section </a:t>
            </a:r>
            <a:r>
              <a:rPr lang="en-US" sz="1800" dirty="0"/>
              <a:t>A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Operations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Scalar x Vector Math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1103450" y="3052263"/>
            <a:ext cx="6718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Matrix is an ordered 2D array of numbers and it has two indices. The first one points to the row and the second one to the column.</a:t>
            </a:r>
            <a:endParaRPr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756875" y="1061950"/>
            <a:ext cx="42615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 </a:t>
            </a: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3, 5, -4 ]</a:t>
            </a:r>
            <a:endParaRPr sz="24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1858650" y="510250"/>
            <a:ext cx="42615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2400" b="1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858650" y="1613638"/>
            <a:ext cx="54267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* v </a:t>
            </a: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 x 3), (2 x 5), (2 x -4) ]</a:t>
            </a:r>
            <a:endParaRPr sz="24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854775" y="2174050"/>
            <a:ext cx="60828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* v </a:t>
            </a: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 x v</a:t>
            </a:r>
            <a:r>
              <a:rPr lang="en" sz="2400" baseline="-25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(c x v</a:t>
            </a:r>
            <a:r>
              <a:rPr lang="en" sz="2400" baseline="-25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(c x v</a:t>
            </a:r>
            <a:r>
              <a:rPr lang="en" sz="2400" baseline="-25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)...c x v</a:t>
            </a:r>
            <a:r>
              <a:rPr lang="en" sz="2400" baseline="-25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]</a:t>
            </a:r>
            <a:endParaRPr sz="24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Operations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184650" y="4412075"/>
            <a:ext cx="2677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+ Matrix Math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1103450" y="3052263"/>
            <a:ext cx="6718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Cannot add unequal dimension matrices</a:t>
            </a:r>
            <a:endParaRPr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1981400" y="1281475"/>
            <a:ext cx="6081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b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 d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1827200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/>
          <p:nvPr/>
        </p:nvSpPr>
        <p:spPr>
          <a:xfrm flipH="1">
            <a:off x="2589500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3589125" y="1281475"/>
            <a:ext cx="7623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  f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   h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3434925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3"/>
          <p:cNvSpPr/>
          <p:nvPr/>
        </p:nvSpPr>
        <p:spPr>
          <a:xfrm flipH="1">
            <a:off x="4197225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2883963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5196850" y="1281475"/>
            <a:ext cx="12816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a+e   b+f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c+g   d+h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5042650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 flipH="1">
            <a:off x="6427850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491675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Operations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Scalar x Matrix Math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103450" y="3052263"/>
            <a:ext cx="6718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process with vector * scalar multiplication</a:t>
            </a:r>
            <a:endParaRPr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3589125" y="1281475"/>
            <a:ext cx="7623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 b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  d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3434925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4197225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883963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5196850" y="1281475"/>
            <a:ext cx="12816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a*c   b*c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e*c   d*c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5042650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/>
          <p:nvPr/>
        </p:nvSpPr>
        <p:spPr>
          <a:xfrm flipH="1">
            <a:off x="6275450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4491675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253225" y="1250900"/>
            <a:ext cx="4905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endParaRPr sz="4800" b="1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Operations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 x Matrix Math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103450" y="3052263"/>
            <a:ext cx="6718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Multiplying a Matrix by a Vector can be thought of as multiplying each row of the Matrix by the column of the Vector. The output will be a Vector that has the same number of rows as the Matrix. </a:t>
            </a:r>
            <a:endParaRPr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1981400" y="1281475"/>
            <a:ext cx="6081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1827200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 flipH="1">
            <a:off x="2269175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3588225" y="787025"/>
            <a:ext cx="762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  f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   h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    j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3434925" y="747500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5"/>
          <p:cNvSpPr/>
          <p:nvPr/>
        </p:nvSpPr>
        <p:spPr>
          <a:xfrm flipH="1">
            <a:off x="4197225" y="7475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2723788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5196850" y="907700"/>
            <a:ext cx="1361400" cy="12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a*e   +  b*f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a*g  +  b*h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a*i   +  b*j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5042650" y="7475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 flipH="1">
            <a:off x="6516850" y="747500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4491675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Operations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 x Matrix Math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1103450" y="3052263"/>
            <a:ext cx="6718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Multiplying a Matrix by a Vector can be thought of as multiplying each row of the Matrix by the column of the Vector. The output will be a Vector that has the same number of rows as the Matrix. </a:t>
            </a:r>
            <a:endParaRPr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1601750" y="1815450"/>
            <a:ext cx="57219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" sz="60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60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= y</a:t>
            </a:r>
            <a:endParaRPr sz="60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1406000" y="1637375"/>
            <a:ext cx="1753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m x n matrix</a:t>
            </a:r>
            <a:endParaRPr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4147950" y="1353725"/>
            <a:ext cx="1753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= n x 1 matrix</a:t>
            </a:r>
            <a:endParaRPr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6106800" y="2244725"/>
            <a:ext cx="2338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= m-dimensional vector</a:t>
            </a:r>
            <a:endParaRPr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Operations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x Matrix Math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1601750" y="1815450"/>
            <a:ext cx="57219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" sz="60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60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 = AB</a:t>
            </a:r>
            <a:endParaRPr sz="60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1406000" y="1637375"/>
            <a:ext cx="1753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m x n matrix</a:t>
            </a:r>
            <a:endParaRPr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4147950" y="1353725"/>
            <a:ext cx="1753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i x j matrix</a:t>
            </a:r>
            <a:endParaRPr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6411600" y="2244725"/>
            <a:ext cx="2338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 = m x j dimensional matrix </a:t>
            </a:r>
            <a:endParaRPr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1103450" y="2899863"/>
            <a:ext cx="6718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that you can only multiply Matrices together </a:t>
            </a:r>
            <a:r>
              <a:rPr lang="en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number of the first Matrix’s columns matches the number of the second Matrix’s rows</a:t>
            </a: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The result will be a Matrix with the same number of rows as the first Matrix and the same number of columns as the second Matrix.</a:t>
            </a:r>
            <a:endParaRPr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Operations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x Matrix Math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1103450" y="2899863"/>
            <a:ext cx="6718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that you can only multiply Matrices together </a:t>
            </a:r>
            <a:r>
              <a:rPr lang="en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number of the first Matrix’s columns matches the number of the second Matrix’s rows</a:t>
            </a: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The result will be a Matrix with the same number of rows as the first Matrix and the same number of columns as the second Matrix.</a:t>
            </a:r>
            <a:endParaRPr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1100100" y="1281475"/>
            <a:ext cx="10323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b  c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  e  f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901300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/>
          <p:nvPr/>
        </p:nvSpPr>
        <p:spPr>
          <a:xfrm flipH="1">
            <a:off x="2016613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2426763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4034475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3131025" y="787025"/>
            <a:ext cx="762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   k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   h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    j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2977725" y="747500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flipH="1">
            <a:off x="3740025" y="7475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4739650" y="983900"/>
            <a:ext cx="3664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a*z  +  b*g + c*i , a*k  +  b*h + c*j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d*z  +  e*g + f*i , d*k  +  e*h + f*j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4585450" y="7475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flipH="1">
            <a:off x="8533500" y="68472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2977725" y="2432175"/>
            <a:ext cx="1753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2x3 matrix</a:t>
            </a:r>
            <a:endParaRPr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1144300" y="2432175"/>
            <a:ext cx="1753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3x2 matrix</a:t>
            </a:r>
            <a:endParaRPr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5695450" y="2380488"/>
            <a:ext cx="1753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2x2 matrix</a:t>
            </a:r>
            <a:endParaRPr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Operations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x Matrix Math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1100100" y="3291413"/>
            <a:ext cx="6718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Multiplying two Matrices together isn’t that hard either if you know how to multiply a Matrix by a Vector.</a:t>
            </a:r>
            <a:endParaRPr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2395500" y="1281475"/>
            <a:ext cx="10323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1  3  2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4  0  1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196700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9"/>
          <p:cNvSpPr/>
          <p:nvPr/>
        </p:nvSpPr>
        <p:spPr>
          <a:xfrm flipH="1">
            <a:off x="3312013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3722163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5329875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4426425" y="787025"/>
            <a:ext cx="762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1   3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0   1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5   2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4273125" y="747500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 flipH="1">
            <a:off x="5035425" y="7475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5880850" y="7475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"/>
          <p:cNvSpPr/>
          <p:nvPr/>
        </p:nvSpPr>
        <p:spPr>
          <a:xfrm flipH="1">
            <a:off x="6937575" y="747500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6092175" y="1116825"/>
            <a:ext cx="9429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11 10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9   14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5842650" y="534275"/>
            <a:ext cx="622200" cy="2099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4186350" y="543950"/>
            <a:ext cx="622200" cy="2099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2011125" y="907675"/>
            <a:ext cx="1653900" cy="1664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Operations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x Matrix Math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100100" y="3291413"/>
            <a:ext cx="6718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Multiplying two Matrices together isn’t that hard either if you know how to multiply a Matrix by a Vector.</a:t>
            </a:r>
            <a:endParaRPr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2395500" y="1281475"/>
            <a:ext cx="10323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1  3  2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4  0  1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2196700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/>
          <p:nvPr/>
        </p:nvSpPr>
        <p:spPr>
          <a:xfrm flipH="1">
            <a:off x="3312013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3722163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5329875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4426425" y="787025"/>
            <a:ext cx="762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1   3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0   1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5   2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4273125" y="747500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"/>
          <p:cNvSpPr/>
          <p:nvPr/>
        </p:nvSpPr>
        <p:spPr>
          <a:xfrm flipH="1">
            <a:off x="5035425" y="7475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5880850" y="7475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"/>
          <p:cNvSpPr/>
          <p:nvPr/>
        </p:nvSpPr>
        <p:spPr>
          <a:xfrm flipH="1">
            <a:off x="6937575" y="747500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6092175" y="1116825"/>
            <a:ext cx="9429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11 10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9   14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/>
          <p:nvPr/>
        </p:nvSpPr>
        <p:spPr>
          <a:xfrm>
            <a:off x="6475000" y="524600"/>
            <a:ext cx="622200" cy="20991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4818700" y="534275"/>
            <a:ext cx="622200" cy="20991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2011125" y="907675"/>
            <a:ext cx="1653900" cy="16641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Operations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x Matrix Math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1100100" y="3291413"/>
            <a:ext cx="6718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Multiplying two Matrices together isn’t that hard either if you know how to multiply a Matrix by a Vector.</a:t>
            </a:r>
            <a:endParaRPr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2395500" y="1281475"/>
            <a:ext cx="10323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1  3  2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4  0  1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2196700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 flipH="1">
            <a:off x="3312013" y="1201475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3722163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5329875" y="1379300"/>
            <a:ext cx="4107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sz="36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4426425" y="787025"/>
            <a:ext cx="762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1   3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0   1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5   2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4273125" y="747500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1"/>
          <p:cNvSpPr/>
          <p:nvPr/>
        </p:nvSpPr>
        <p:spPr>
          <a:xfrm flipH="1">
            <a:off x="5035425" y="7475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5880850" y="7475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"/>
          <p:cNvSpPr/>
          <p:nvPr/>
        </p:nvSpPr>
        <p:spPr>
          <a:xfrm flipH="1">
            <a:off x="6937575" y="747500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"/>
          <p:cNvSpPr txBox="1"/>
          <p:nvPr/>
        </p:nvSpPr>
        <p:spPr>
          <a:xfrm>
            <a:off x="6092175" y="1116825"/>
            <a:ext cx="9429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11 10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9   14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" y="866775"/>
            <a:ext cx="81248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Properties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Things to note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1212750" y="2877125"/>
            <a:ext cx="74904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Scalar Multiplication is commutative but Matrix Multiplication is not. 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1505250" y="1712525"/>
            <a:ext cx="3034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x 7 = 7 x 3</a:t>
            </a:r>
            <a:endParaRPr sz="36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4798925" y="1712525"/>
            <a:ext cx="36117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x B != B x A</a:t>
            </a:r>
            <a:endParaRPr sz="36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Properties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Things to note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1212750" y="2877125"/>
            <a:ext cx="74904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Scalar and Matrix Multiplication are both associative.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478588" y="1753475"/>
            <a:ext cx="37476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5(3 x 7) = (5 x 3)7</a:t>
            </a:r>
            <a:endParaRPr sz="36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4485513" y="1753475"/>
            <a:ext cx="41799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A(B x C) = (A x B)C</a:t>
            </a:r>
            <a:endParaRPr sz="36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Properties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Things to note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1212750" y="2877125"/>
            <a:ext cx="74904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Scalar and Matrix Multiplication are also both distributive.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2391150" y="609075"/>
            <a:ext cx="43617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5(3 + 7) = (5*3 + 5*7)</a:t>
            </a:r>
            <a:endParaRPr sz="36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2138250" y="1753475"/>
            <a:ext cx="48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C(A + B) = (A*C + B*C)</a:t>
            </a:r>
            <a:endParaRPr sz="36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Square Matrix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Things to note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557125" y="3006375"/>
            <a:ext cx="80358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square matrix is where the number of columns and rows are the same, and is defined by the ff: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2519425" y="920500"/>
            <a:ext cx="1181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1  20   2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10   1   5   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0  42   10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2366125" y="8809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 flipH="1">
            <a:off x="3546625" y="8809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5207975" y="653500"/>
            <a:ext cx="2233800" cy="19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0.2   0.4   0.1   0.9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0.1   1.0   0.8   0.01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0.2   0.2   0.4   0.7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0 .0  0.1   0.01   1.0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5054675" y="613975"/>
            <a:ext cx="154200" cy="2109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/>
          <p:cNvSpPr/>
          <p:nvPr/>
        </p:nvSpPr>
        <p:spPr>
          <a:xfrm flipH="1">
            <a:off x="7537225" y="594775"/>
            <a:ext cx="154200" cy="21474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1739475" y="3842975"/>
            <a:ext cx="42615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Square matrix = A</a:t>
            </a:r>
            <a:r>
              <a:rPr lang="en" sz="2400" baseline="-25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mxm</a:t>
            </a:r>
            <a:endParaRPr sz="2400" b="1" baseline="-250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Identity Matrix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5517250" y="4412075"/>
            <a:ext cx="334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Things to note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36"/>
          <p:cNvSpPr txBox="1"/>
          <p:nvPr/>
        </p:nvSpPr>
        <p:spPr>
          <a:xfrm>
            <a:off x="557125" y="3006375"/>
            <a:ext cx="80358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spot an Identity Matrix by the fact that it has ones along its diagonals and that every other value is zero. It is also a “squared matrix,” meaning that its number of rows matches its number of columns.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2519425" y="920500"/>
            <a:ext cx="1181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1   0   0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0   1   0   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0   0   1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2366125" y="8809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6"/>
          <p:cNvSpPr/>
          <p:nvPr/>
        </p:nvSpPr>
        <p:spPr>
          <a:xfrm flipH="1">
            <a:off x="3546625" y="880975"/>
            <a:ext cx="154200" cy="1575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5207975" y="653500"/>
            <a:ext cx="1569900" cy="19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1   0   0   0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0   1   0   0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0   0   1   0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0   0   0   1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5054675" y="613975"/>
            <a:ext cx="154200" cy="2109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6"/>
          <p:cNvSpPr/>
          <p:nvPr/>
        </p:nvSpPr>
        <p:spPr>
          <a:xfrm flipH="1">
            <a:off x="6546625" y="594775"/>
            <a:ext cx="154200" cy="21474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3363975" y="2571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623408" y="21752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 to Linear Algebra</a:t>
            </a:r>
            <a:endParaRPr sz="4800"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548075" y="40966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CS129.18 - </a:t>
            </a:r>
            <a:r>
              <a:rPr lang="en-US" sz="1800" dirty="0"/>
              <a:t>Lim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Section </a:t>
            </a:r>
            <a:r>
              <a:rPr lang="en-US" sz="1800" dirty="0"/>
              <a:t>A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487500" y="1690775"/>
            <a:ext cx="8169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Algebra is a </a:t>
            </a:r>
            <a:r>
              <a:rPr lang="en" sz="2400" b="1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continuous form of mathematics</a:t>
            </a:r>
            <a:r>
              <a:rPr lang="en" sz="24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is applied throughout science and engineering because it allows you to </a:t>
            </a:r>
            <a:r>
              <a:rPr lang="en" sz="2400" b="1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natural phenomena</a:t>
            </a:r>
            <a:r>
              <a:rPr lang="en" sz="24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to compute them efficiently.</a:t>
            </a:r>
            <a:endParaRPr sz="24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487500" y="2055625"/>
            <a:ext cx="8169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Linear Algebra, data is represented by linear equations, which are presented in the form of </a:t>
            </a:r>
            <a:r>
              <a:rPr lang="en" sz="2400" b="1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matrices and vectors</a:t>
            </a:r>
            <a:r>
              <a:rPr lang="en" sz="24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4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6572300" y="3578425"/>
            <a:ext cx="1815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</a:t>
            </a:r>
            <a:endParaRPr sz="3000" b="1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756400" y="3578425"/>
            <a:ext cx="1815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Scalar</a:t>
            </a:r>
            <a:endParaRPr sz="3000" b="1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664350" y="3578425"/>
            <a:ext cx="1815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</a:t>
            </a:r>
            <a:endParaRPr sz="3000" b="1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334800" y="2020050"/>
            <a:ext cx="6585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34</a:t>
            </a:r>
            <a:endParaRPr sz="2400" b="1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444950" y="784250"/>
            <a:ext cx="18153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34, 5, -4 </a:t>
            </a: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2400" b="1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378200" y="1595150"/>
            <a:ext cx="9699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34</a:t>
            </a:r>
            <a:endParaRPr sz="2400" b="1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5</a:t>
            </a:r>
            <a:endParaRPr sz="2400" b="1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-4 </a:t>
            </a:r>
            <a:endParaRPr sz="2400" b="1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386500" y="1286450"/>
            <a:ext cx="18153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endParaRPr sz="96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454400" y="1286450"/>
            <a:ext cx="18153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96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381550" y="516125"/>
            <a:ext cx="1406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 Vector</a:t>
            </a:r>
            <a:endParaRPr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649550" y="2875425"/>
            <a:ext cx="1406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 Vector</a:t>
            </a:r>
            <a:endParaRPr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630100" y="1362650"/>
            <a:ext cx="18153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endParaRPr sz="96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7328700" y="1362650"/>
            <a:ext cx="18153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96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691900" y="1886550"/>
            <a:ext cx="13704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34, 5, -4, 2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20, 2,  0, 1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512450" y="1243900"/>
            <a:ext cx="19350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Row(s) x Column(s)</a:t>
            </a:r>
            <a:endParaRPr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487500" y="1962150"/>
            <a:ext cx="8169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Matrices are denoted by </a:t>
            </a:r>
            <a:r>
              <a:rPr lang="en" sz="2400" b="1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CAPITAL</a:t>
            </a:r>
            <a:r>
              <a:rPr lang="en" sz="24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letters</a:t>
            </a:r>
            <a:endParaRPr sz="24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Vectors are denoted by </a:t>
            </a:r>
            <a:r>
              <a:rPr lang="en" sz="2400" b="1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lowercase</a:t>
            </a:r>
            <a:r>
              <a:rPr lang="en" sz="24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letters</a:t>
            </a:r>
            <a:endParaRPr sz="24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255825" y="4412075"/>
            <a:ext cx="5605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Magnitude + Direction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296350" y="2020050"/>
            <a:ext cx="42615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 </a:t>
            </a: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[ </a:t>
            </a:r>
            <a: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2, 5, -4 </a:t>
            </a:r>
            <a:r>
              <a:rPr lang="en" sz="2400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2400" b="1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067850" y="2856500"/>
            <a:ext cx="6718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Vector is an ordered array of numbers and can be in a row or a column.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819825" y="845250"/>
            <a:ext cx="1149000" cy="17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" sz="1800" baseline="-250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</a:t>
            </a: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" sz="1800" baseline="-250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" sz="1800" baseline="-250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-4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998875" y="1513900"/>
            <a:ext cx="29043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 is a 3-dimensional vector</a:t>
            </a:r>
            <a:endParaRPr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341275" y="3842975"/>
            <a:ext cx="8467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</a:t>
            </a:r>
            <a:endParaRPr sz="3000" b="1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255825" y="4412075"/>
            <a:ext cx="5605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2D ordered array of numbers with rows and columns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103450" y="2976063"/>
            <a:ext cx="6718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Matrix is an ordered 2D array of numbers and it has two indices. The first one points to the row and the second one to the column.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271250" y="1552150"/>
            <a:ext cx="13704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34, 5, -4, 2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20, 2,  0, 1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7267625" y="845250"/>
            <a:ext cx="1149000" cy="17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" sz="1800" baseline="-250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0,0 </a:t>
            </a: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34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" sz="1800" baseline="-250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1,2 </a:t>
            </a: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0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" sz="1800" baseline="-250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0,1 </a:t>
            </a: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055325" y="898675"/>
            <a:ext cx="19350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Row(s) x Column(s)</a:t>
            </a:r>
            <a:endParaRPr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08350" y="3826463"/>
            <a:ext cx="67185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Uppercase</a:t>
            </a: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variables map to </a:t>
            </a:r>
            <a:r>
              <a:rPr lang="en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matrices</a:t>
            </a:r>
            <a:endParaRPr b="1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Lowercase</a:t>
            </a:r>
            <a:r>
              <a:rPr lang="en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variables map to </a:t>
            </a:r>
            <a:r>
              <a:rPr lang="en"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vectors</a:t>
            </a:r>
            <a:endParaRPr b="1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5117050" y="1400950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 flipH="1">
            <a:off x="6568625" y="1400950"/>
            <a:ext cx="154200" cy="112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4470925" y="1690150"/>
            <a:ext cx="5844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= </a:t>
            </a:r>
            <a:endParaRPr sz="18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-295650" y="785875"/>
            <a:ext cx="42615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A := [ a </a:t>
            </a:r>
            <a:r>
              <a:rPr lang="en" sz="2400" baseline="-250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ij</a:t>
            </a:r>
            <a:r>
              <a:rPr lang="en" sz="24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lang="en" sz="2400" baseline="-250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mn</a:t>
            </a:r>
            <a:endParaRPr sz="2400" b="1" baseline="-250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-6500" y="1579375"/>
            <a:ext cx="42615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 baseline="-250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ij</a:t>
            </a: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ith row, jth column</a:t>
            </a:r>
            <a:endParaRPr sz="1800" b="1" baseline="300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-212525" y="2036575"/>
            <a:ext cx="42615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rows, n columns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= 2, n = 4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Microsoft Office PowerPoint</Application>
  <PresentationFormat>On-screen Show (16:9)</PresentationFormat>
  <Paragraphs>235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Helvetica Neue</vt:lpstr>
      <vt:lpstr>Arial</vt:lpstr>
      <vt:lpstr>Simple Light</vt:lpstr>
      <vt:lpstr>Pattern Recognition</vt:lpstr>
      <vt:lpstr>PowerPoint Presentation</vt:lpstr>
      <vt:lpstr>Intro to Linear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cp:lastModifiedBy>Hadrian Paulo Manuel Lim</cp:lastModifiedBy>
  <cp:revision>1</cp:revision>
  <dcterms:modified xsi:type="dcterms:W3CDTF">2019-09-03T00:57:07Z</dcterms:modified>
</cp:coreProperties>
</file>