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modeling.stat.columbia.edu/2007/10/11/epicurus-progress-netflix-priz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edictivesolutions.pl/blog/wp-content/uploads/2019/05/ggff5544hh.pn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29d9812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29d9812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29d981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29d981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f2434a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f2434a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https://statmodeling.stat.columbia.edu/2007/10/11/epicurus-progress-netflix-prize/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29d981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29d981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29d9812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29d9812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https://predictivesolutions.pl/blog/wp-content/uploads/2019/05/ggff5544hh.png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29d981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29d981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f2434a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f2434a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CS129.18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CSCI214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Hadrian Paulo Lim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Weaknesses of </a:t>
            </a:r>
            <a:r>
              <a:rPr b="1" lang="en" sz="2400"/>
              <a:t>Decision Trees</a:t>
            </a:r>
            <a:endParaRPr b="1" sz="2400"/>
          </a:p>
        </p:txBody>
      </p:sp>
      <p:sp>
        <p:nvSpPr>
          <p:cNvPr id="74" name="Google Shape;74;p14"/>
          <p:cNvSpPr txBox="1"/>
          <p:nvPr/>
        </p:nvSpPr>
        <p:spPr>
          <a:xfrm>
            <a:off x="277450" y="790575"/>
            <a:ext cx="85809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Trees easily overfit.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Regression Trees cannot generate values that are higher or lower than what it has seen from the data.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trees can be unstable because small variations in the data might result in a completely different tree being generated.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 decision-tree learning algorithms are based on heuristic algorithms such as the greedy algorithm where locally optimal decisions are made at each node.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Improving upon Decision Trees</a:t>
            </a:r>
            <a:endParaRPr b="1" sz="2400"/>
          </a:p>
        </p:txBody>
      </p:sp>
      <p:sp>
        <p:nvSpPr>
          <p:cNvPr id="80" name="Google Shape;80;p15"/>
          <p:cNvSpPr txBox="1"/>
          <p:nvPr/>
        </p:nvSpPr>
        <p:spPr>
          <a:xfrm>
            <a:off x="142975" y="773750"/>
            <a:ext cx="87819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 know that a Decision Tree learner easily overfits given the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full training set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Idea: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What if we train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multiple and independent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trees from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samples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or subsets of our data?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	Then, with these independent trees, get the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majority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average predictions.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Ensemble Learning</a:t>
            </a:r>
            <a:endParaRPr b="1" sz="2400"/>
          </a:p>
        </p:txBody>
      </p:sp>
      <p:sp>
        <p:nvSpPr>
          <p:cNvPr id="86" name="Google Shape;86;p16"/>
          <p:cNvSpPr txBox="1"/>
          <p:nvPr/>
        </p:nvSpPr>
        <p:spPr>
          <a:xfrm>
            <a:off x="142975" y="773750"/>
            <a:ext cx="87819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“Keep all hypotheses that are consistent with the facts!”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- Epicurus’ Principle of Multiple Explanations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Another perspective vs Occam’s Razor: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multiple theories explain the data, keep them all!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Ensemble Learning is about using multiple learners and getting a majority decision.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is a Random Forest?</a:t>
            </a:r>
            <a:endParaRPr b="1" sz="2400"/>
          </a:p>
        </p:txBody>
      </p:sp>
      <p:sp>
        <p:nvSpPr>
          <p:cNvPr id="92" name="Google Shape;92;p17"/>
          <p:cNvSpPr txBox="1"/>
          <p:nvPr/>
        </p:nvSpPr>
        <p:spPr>
          <a:xfrm>
            <a:off x="179250" y="822875"/>
            <a:ext cx="8883300" cy="4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Random Forest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is composed of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Multiple Decision Trees trained on subsets of the dataset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Utilizes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Bootstrapping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Sampling the Dataset with Replacement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and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Employs a voting or averaging mechanism to generate predictions.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How is a Random Forest Generated from a Dataset?</a:t>
            </a:r>
            <a:endParaRPr b="1" sz="24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98" y="704225"/>
            <a:ext cx="7822213" cy="4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Random Forests</a:t>
            </a:r>
            <a:r>
              <a:rPr b="1" lang="en" sz="2400"/>
              <a:t> Pros and Cons</a:t>
            </a:r>
            <a:endParaRPr b="1" sz="2400"/>
          </a:p>
        </p:txBody>
      </p:sp>
      <p:sp>
        <p:nvSpPr>
          <p:cNvPr id="104" name="Google Shape;104;p19"/>
          <p:cNvSpPr txBox="1"/>
          <p:nvPr/>
        </p:nvSpPr>
        <p:spPr>
          <a:xfrm>
            <a:off x="277450" y="790575"/>
            <a:ext cx="85809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(Was) state of the art in the early 2000s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Typically have very good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Remarkably good “out-of-the box” - very little tuning required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Built-in validation set - don’t need to sacrifice data for extra validation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 pre-processing required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Robust to outliers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Random Forests</a:t>
            </a:r>
            <a:r>
              <a:rPr b="1" lang="en" sz="2400"/>
              <a:t> Pros and Cons</a:t>
            </a:r>
            <a:endParaRPr b="1" sz="2400"/>
          </a:p>
        </p:txBody>
      </p:sp>
      <p:sp>
        <p:nvSpPr>
          <p:cNvPr id="110" name="Google Shape;110;p20"/>
          <p:cNvSpPr txBox="1"/>
          <p:nvPr/>
        </p:nvSpPr>
        <p:spPr>
          <a:xfrm>
            <a:off x="277450" y="790575"/>
            <a:ext cx="85809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become slow on large data sets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Although accurate, often cannot compete with advanced boosting algorithms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Less interpretable compared to a single Decision Tree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