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1" r:id="rId6"/>
    <p:sldId id="262" r:id="rId7"/>
    <p:sldId id="263" r:id="rId8"/>
    <p:sldId id="264" r:id="rId9"/>
    <p:sldId id="265" r:id="rId10"/>
    <p:sldId id="280" r:id="rId11"/>
    <p:sldId id="287" r:id="rId12"/>
    <p:sldId id="267" r:id="rId13"/>
    <p:sldId id="266" r:id="rId14"/>
    <p:sldId id="282" r:id="rId15"/>
    <p:sldId id="268" r:id="rId16"/>
    <p:sldId id="269" r:id="rId17"/>
    <p:sldId id="270" r:id="rId18"/>
    <p:sldId id="273" r:id="rId19"/>
    <p:sldId id="275" r:id="rId20"/>
    <p:sldId id="276" r:id="rId21"/>
    <p:sldId id="277" r:id="rId22"/>
    <p:sldId id="278" r:id="rId23"/>
    <p:sldId id="279" r:id="rId24"/>
    <p:sldId id="283" r:id="rId25"/>
    <p:sldId id="284" r:id="rId26"/>
    <p:sldId id="285" r:id="rId27"/>
    <p:sldId id="286"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B149"/>
    <a:srgbClr val="68B709"/>
    <a:srgbClr val="17BF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87" d="100"/>
          <a:sy n="87" d="100"/>
        </p:scale>
        <p:origin x="38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D4AF-787E-43ED-960C-B0091FCD44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7AA6A9-E2C5-4379-9284-810193915D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4F44EB-F419-48EC-8202-2A066C2D958E}"/>
              </a:ext>
            </a:extLst>
          </p:cNvPr>
          <p:cNvSpPr>
            <a:spLocks noGrp="1"/>
          </p:cNvSpPr>
          <p:nvPr>
            <p:ph type="dt" sz="half" idx="10"/>
          </p:nvPr>
        </p:nvSpPr>
        <p:spPr/>
        <p:txBody>
          <a:bodyPr/>
          <a:lstStyle/>
          <a:p>
            <a:fld id="{F4B263A4-F1A2-41C0-AB74-C4C131DB0A0B}" type="datetimeFigureOut">
              <a:rPr lang="en-US" smtClean="0"/>
              <a:t>12/13/2017</a:t>
            </a:fld>
            <a:endParaRPr lang="en-US"/>
          </a:p>
        </p:txBody>
      </p:sp>
      <p:sp>
        <p:nvSpPr>
          <p:cNvPr id="5" name="Footer Placeholder 4">
            <a:extLst>
              <a:ext uri="{FF2B5EF4-FFF2-40B4-BE49-F238E27FC236}">
                <a16:creationId xmlns:a16="http://schemas.microsoft.com/office/drawing/2014/main" id="{0443E761-6824-4626-B9A2-F3C202AE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3337A-28FA-4CA9-B58A-F03EB75BA43D}"/>
              </a:ext>
            </a:extLst>
          </p:cNvPr>
          <p:cNvSpPr>
            <a:spLocks noGrp="1"/>
          </p:cNvSpPr>
          <p:nvPr>
            <p:ph type="sldNum" sz="quarter" idx="12"/>
          </p:nvPr>
        </p:nvSpPr>
        <p:spPr/>
        <p:txBody>
          <a:bodyPr/>
          <a:lstStyle/>
          <a:p>
            <a:fld id="{618F036E-873F-4820-B3D8-40CA247DC954}" type="slidenum">
              <a:rPr lang="en-US" smtClean="0"/>
              <a:t>‹#›</a:t>
            </a:fld>
            <a:endParaRPr lang="en-US"/>
          </a:p>
        </p:txBody>
      </p:sp>
    </p:spTree>
    <p:extLst>
      <p:ext uri="{BB962C8B-B14F-4D97-AF65-F5344CB8AC3E}">
        <p14:creationId xmlns:p14="http://schemas.microsoft.com/office/powerpoint/2010/main" val="98564222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23DE-779E-4799-9F25-AED60BA5C9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A38D37-A54E-4998-A039-B7065C892C7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2B785-72DE-4AA1-9933-F47B165C23B5}"/>
              </a:ext>
            </a:extLst>
          </p:cNvPr>
          <p:cNvSpPr>
            <a:spLocks noGrp="1"/>
          </p:cNvSpPr>
          <p:nvPr>
            <p:ph type="dt" sz="half" idx="10"/>
          </p:nvPr>
        </p:nvSpPr>
        <p:spPr/>
        <p:txBody>
          <a:bodyPr/>
          <a:lstStyle/>
          <a:p>
            <a:fld id="{F4B263A4-F1A2-41C0-AB74-C4C131DB0A0B}" type="datetimeFigureOut">
              <a:rPr lang="en-US" smtClean="0"/>
              <a:t>12/13/2017</a:t>
            </a:fld>
            <a:endParaRPr lang="en-US"/>
          </a:p>
        </p:txBody>
      </p:sp>
      <p:sp>
        <p:nvSpPr>
          <p:cNvPr id="5" name="Footer Placeholder 4">
            <a:extLst>
              <a:ext uri="{FF2B5EF4-FFF2-40B4-BE49-F238E27FC236}">
                <a16:creationId xmlns:a16="http://schemas.microsoft.com/office/drawing/2014/main" id="{A2CA2DEC-F7C8-43BA-9F6E-831F340AE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72368-8860-41C4-937C-364765F97BA4}"/>
              </a:ext>
            </a:extLst>
          </p:cNvPr>
          <p:cNvSpPr>
            <a:spLocks noGrp="1"/>
          </p:cNvSpPr>
          <p:nvPr>
            <p:ph type="sldNum" sz="quarter" idx="12"/>
          </p:nvPr>
        </p:nvSpPr>
        <p:spPr/>
        <p:txBody>
          <a:bodyPr/>
          <a:lstStyle/>
          <a:p>
            <a:fld id="{618F036E-873F-4820-B3D8-40CA247DC954}" type="slidenum">
              <a:rPr lang="en-US" smtClean="0"/>
              <a:t>‹#›</a:t>
            </a:fld>
            <a:endParaRPr lang="en-US"/>
          </a:p>
        </p:txBody>
      </p:sp>
    </p:spTree>
    <p:extLst>
      <p:ext uri="{BB962C8B-B14F-4D97-AF65-F5344CB8AC3E}">
        <p14:creationId xmlns:p14="http://schemas.microsoft.com/office/powerpoint/2010/main" val="99560115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3D569B-EAC0-48FC-AD40-2D11546875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D11AA5-86AF-4436-BB8C-7B83BDBEA9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73B98D-F37D-4498-B37B-73E95B0D57C8}"/>
              </a:ext>
            </a:extLst>
          </p:cNvPr>
          <p:cNvSpPr>
            <a:spLocks noGrp="1"/>
          </p:cNvSpPr>
          <p:nvPr>
            <p:ph type="dt" sz="half" idx="10"/>
          </p:nvPr>
        </p:nvSpPr>
        <p:spPr/>
        <p:txBody>
          <a:bodyPr/>
          <a:lstStyle/>
          <a:p>
            <a:fld id="{F4B263A4-F1A2-41C0-AB74-C4C131DB0A0B}" type="datetimeFigureOut">
              <a:rPr lang="en-US" smtClean="0"/>
              <a:t>12/13/2017</a:t>
            </a:fld>
            <a:endParaRPr lang="en-US"/>
          </a:p>
        </p:txBody>
      </p:sp>
      <p:sp>
        <p:nvSpPr>
          <p:cNvPr id="5" name="Footer Placeholder 4">
            <a:extLst>
              <a:ext uri="{FF2B5EF4-FFF2-40B4-BE49-F238E27FC236}">
                <a16:creationId xmlns:a16="http://schemas.microsoft.com/office/drawing/2014/main" id="{071DFABA-2039-4305-8F7A-C43D142454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84A75-25CD-4F01-AB80-2709C4873A58}"/>
              </a:ext>
            </a:extLst>
          </p:cNvPr>
          <p:cNvSpPr>
            <a:spLocks noGrp="1"/>
          </p:cNvSpPr>
          <p:nvPr>
            <p:ph type="sldNum" sz="quarter" idx="12"/>
          </p:nvPr>
        </p:nvSpPr>
        <p:spPr/>
        <p:txBody>
          <a:bodyPr/>
          <a:lstStyle/>
          <a:p>
            <a:fld id="{618F036E-873F-4820-B3D8-40CA247DC954}" type="slidenum">
              <a:rPr lang="en-US" smtClean="0"/>
              <a:t>‹#›</a:t>
            </a:fld>
            <a:endParaRPr lang="en-US"/>
          </a:p>
        </p:txBody>
      </p:sp>
    </p:spTree>
    <p:extLst>
      <p:ext uri="{BB962C8B-B14F-4D97-AF65-F5344CB8AC3E}">
        <p14:creationId xmlns:p14="http://schemas.microsoft.com/office/powerpoint/2010/main" val="10659572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96ED-1D7B-4171-8703-7797F47A6B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9921FD-F871-4788-862A-B85A4DC8D4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4E380-911A-4E84-953E-AB2B30B1A3EF}"/>
              </a:ext>
            </a:extLst>
          </p:cNvPr>
          <p:cNvSpPr>
            <a:spLocks noGrp="1"/>
          </p:cNvSpPr>
          <p:nvPr>
            <p:ph type="dt" sz="half" idx="10"/>
          </p:nvPr>
        </p:nvSpPr>
        <p:spPr/>
        <p:txBody>
          <a:bodyPr/>
          <a:lstStyle/>
          <a:p>
            <a:fld id="{F4B263A4-F1A2-41C0-AB74-C4C131DB0A0B}" type="datetimeFigureOut">
              <a:rPr lang="en-US" smtClean="0"/>
              <a:t>12/13/2017</a:t>
            </a:fld>
            <a:endParaRPr lang="en-US"/>
          </a:p>
        </p:txBody>
      </p:sp>
      <p:sp>
        <p:nvSpPr>
          <p:cNvPr id="5" name="Footer Placeholder 4">
            <a:extLst>
              <a:ext uri="{FF2B5EF4-FFF2-40B4-BE49-F238E27FC236}">
                <a16:creationId xmlns:a16="http://schemas.microsoft.com/office/drawing/2014/main" id="{C0E5CE97-348D-4C85-8034-0CD7F7311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3ED2B-F9CB-45D0-95D4-7AFD1945F171}"/>
              </a:ext>
            </a:extLst>
          </p:cNvPr>
          <p:cNvSpPr>
            <a:spLocks noGrp="1"/>
          </p:cNvSpPr>
          <p:nvPr>
            <p:ph type="sldNum" sz="quarter" idx="12"/>
          </p:nvPr>
        </p:nvSpPr>
        <p:spPr/>
        <p:txBody>
          <a:bodyPr/>
          <a:lstStyle/>
          <a:p>
            <a:fld id="{618F036E-873F-4820-B3D8-40CA247DC954}" type="slidenum">
              <a:rPr lang="en-US" smtClean="0"/>
              <a:t>‹#›</a:t>
            </a:fld>
            <a:endParaRPr lang="en-US"/>
          </a:p>
        </p:txBody>
      </p:sp>
    </p:spTree>
    <p:extLst>
      <p:ext uri="{BB962C8B-B14F-4D97-AF65-F5344CB8AC3E}">
        <p14:creationId xmlns:p14="http://schemas.microsoft.com/office/powerpoint/2010/main" val="34989082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63F6-448E-4A93-AC2F-3A8A608DF0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9A30CB-3240-4C43-A1A6-10FCDF3F4C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D253DF-EDA6-448A-88B2-AEEC092C335D}"/>
              </a:ext>
            </a:extLst>
          </p:cNvPr>
          <p:cNvSpPr>
            <a:spLocks noGrp="1"/>
          </p:cNvSpPr>
          <p:nvPr>
            <p:ph type="dt" sz="half" idx="10"/>
          </p:nvPr>
        </p:nvSpPr>
        <p:spPr/>
        <p:txBody>
          <a:bodyPr/>
          <a:lstStyle/>
          <a:p>
            <a:fld id="{F4B263A4-F1A2-41C0-AB74-C4C131DB0A0B}" type="datetimeFigureOut">
              <a:rPr lang="en-US" smtClean="0"/>
              <a:t>12/13/2017</a:t>
            </a:fld>
            <a:endParaRPr lang="en-US"/>
          </a:p>
        </p:txBody>
      </p:sp>
      <p:sp>
        <p:nvSpPr>
          <p:cNvPr id="5" name="Footer Placeholder 4">
            <a:extLst>
              <a:ext uri="{FF2B5EF4-FFF2-40B4-BE49-F238E27FC236}">
                <a16:creationId xmlns:a16="http://schemas.microsoft.com/office/drawing/2014/main" id="{2752CCBE-6378-42E2-81FA-436B6778C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791AE-E8F3-4CD7-BC83-14E38D8D01DB}"/>
              </a:ext>
            </a:extLst>
          </p:cNvPr>
          <p:cNvSpPr>
            <a:spLocks noGrp="1"/>
          </p:cNvSpPr>
          <p:nvPr>
            <p:ph type="sldNum" sz="quarter" idx="12"/>
          </p:nvPr>
        </p:nvSpPr>
        <p:spPr/>
        <p:txBody>
          <a:bodyPr/>
          <a:lstStyle/>
          <a:p>
            <a:fld id="{618F036E-873F-4820-B3D8-40CA247DC954}" type="slidenum">
              <a:rPr lang="en-US" smtClean="0"/>
              <a:t>‹#›</a:t>
            </a:fld>
            <a:endParaRPr lang="en-US"/>
          </a:p>
        </p:txBody>
      </p:sp>
    </p:spTree>
    <p:extLst>
      <p:ext uri="{BB962C8B-B14F-4D97-AF65-F5344CB8AC3E}">
        <p14:creationId xmlns:p14="http://schemas.microsoft.com/office/powerpoint/2010/main" val="57982233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B61C-3F7F-4FB2-B6C9-89FAF99E7D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E9B68C-1757-41F9-817A-A7754192AF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85CAA4-8CC9-48EC-AE47-A2599C813A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019ED1-6B29-464E-8305-98A1E7921707}"/>
              </a:ext>
            </a:extLst>
          </p:cNvPr>
          <p:cNvSpPr>
            <a:spLocks noGrp="1"/>
          </p:cNvSpPr>
          <p:nvPr>
            <p:ph type="dt" sz="half" idx="10"/>
          </p:nvPr>
        </p:nvSpPr>
        <p:spPr/>
        <p:txBody>
          <a:bodyPr/>
          <a:lstStyle/>
          <a:p>
            <a:fld id="{F4B263A4-F1A2-41C0-AB74-C4C131DB0A0B}" type="datetimeFigureOut">
              <a:rPr lang="en-US" smtClean="0"/>
              <a:t>12/13/2017</a:t>
            </a:fld>
            <a:endParaRPr lang="en-US"/>
          </a:p>
        </p:txBody>
      </p:sp>
      <p:sp>
        <p:nvSpPr>
          <p:cNvPr id="6" name="Footer Placeholder 5">
            <a:extLst>
              <a:ext uri="{FF2B5EF4-FFF2-40B4-BE49-F238E27FC236}">
                <a16:creationId xmlns:a16="http://schemas.microsoft.com/office/drawing/2014/main" id="{8847CF89-F72E-498E-BF72-06D9F1ADC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5AEC38-8361-4CE8-86C8-AB9552AB8D23}"/>
              </a:ext>
            </a:extLst>
          </p:cNvPr>
          <p:cNvSpPr>
            <a:spLocks noGrp="1"/>
          </p:cNvSpPr>
          <p:nvPr>
            <p:ph type="sldNum" sz="quarter" idx="12"/>
          </p:nvPr>
        </p:nvSpPr>
        <p:spPr/>
        <p:txBody>
          <a:bodyPr/>
          <a:lstStyle/>
          <a:p>
            <a:fld id="{618F036E-873F-4820-B3D8-40CA247DC954}" type="slidenum">
              <a:rPr lang="en-US" smtClean="0"/>
              <a:t>‹#›</a:t>
            </a:fld>
            <a:endParaRPr lang="en-US"/>
          </a:p>
        </p:txBody>
      </p:sp>
    </p:spTree>
    <p:extLst>
      <p:ext uri="{BB962C8B-B14F-4D97-AF65-F5344CB8AC3E}">
        <p14:creationId xmlns:p14="http://schemas.microsoft.com/office/powerpoint/2010/main" val="398119217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4C49-F712-4559-BD7C-B328DD4620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B4CF1B-4506-4FED-8002-0988D83070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3DB19B-5704-4C88-BA40-0DA8698E7A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250BD8-9F7E-4299-A889-16E99796BA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7D793B-639D-49F2-B242-DE8087FC0D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2B4B60-E062-486A-AD2D-889929174448}"/>
              </a:ext>
            </a:extLst>
          </p:cNvPr>
          <p:cNvSpPr>
            <a:spLocks noGrp="1"/>
          </p:cNvSpPr>
          <p:nvPr>
            <p:ph type="dt" sz="half" idx="10"/>
          </p:nvPr>
        </p:nvSpPr>
        <p:spPr/>
        <p:txBody>
          <a:bodyPr/>
          <a:lstStyle/>
          <a:p>
            <a:fld id="{F4B263A4-F1A2-41C0-AB74-C4C131DB0A0B}" type="datetimeFigureOut">
              <a:rPr lang="en-US" smtClean="0"/>
              <a:t>12/13/2017</a:t>
            </a:fld>
            <a:endParaRPr lang="en-US"/>
          </a:p>
        </p:txBody>
      </p:sp>
      <p:sp>
        <p:nvSpPr>
          <p:cNvPr id="8" name="Footer Placeholder 7">
            <a:extLst>
              <a:ext uri="{FF2B5EF4-FFF2-40B4-BE49-F238E27FC236}">
                <a16:creationId xmlns:a16="http://schemas.microsoft.com/office/drawing/2014/main" id="{78AA29EA-005E-4E79-9E08-2E0BCC2AE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585679-72DC-49B7-B000-7A5256345632}"/>
              </a:ext>
            </a:extLst>
          </p:cNvPr>
          <p:cNvSpPr>
            <a:spLocks noGrp="1"/>
          </p:cNvSpPr>
          <p:nvPr>
            <p:ph type="sldNum" sz="quarter" idx="12"/>
          </p:nvPr>
        </p:nvSpPr>
        <p:spPr/>
        <p:txBody>
          <a:bodyPr/>
          <a:lstStyle/>
          <a:p>
            <a:fld id="{618F036E-873F-4820-B3D8-40CA247DC954}" type="slidenum">
              <a:rPr lang="en-US" smtClean="0"/>
              <a:t>‹#›</a:t>
            </a:fld>
            <a:endParaRPr lang="en-US"/>
          </a:p>
        </p:txBody>
      </p:sp>
    </p:spTree>
    <p:extLst>
      <p:ext uri="{BB962C8B-B14F-4D97-AF65-F5344CB8AC3E}">
        <p14:creationId xmlns:p14="http://schemas.microsoft.com/office/powerpoint/2010/main" val="138933966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9F3D-1D80-4A59-AFC6-01C060C52F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463710-B878-47D3-9B3D-6A7CBAB98C60}"/>
              </a:ext>
            </a:extLst>
          </p:cNvPr>
          <p:cNvSpPr>
            <a:spLocks noGrp="1"/>
          </p:cNvSpPr>
          <p:nvPr>
            <p:ph type="dt" sz="half" idx="10"/>
          </p:nvPr>
        </p:nvSpPr>
        <p:spPr/>
        <p:txBody>
          <a:bodyPr/>
          <a:lstStyle/>
          <a:p>
            <a:fld id="{F4B263A4-F1A2-41C0-AB74-C4C131DB0A0B}" type="datetimeFigureOut">
              <a:rPr lang="en-US" smtClean="0"/>
              <a:t>12/13/2017</a:t>
            </a:fld>
            <a:endParaRPr lang="en-US"/>
          </a:p>
        </p:txBody>
      </p:sp>
      <p:sp>
        <p:nvSpPr>
          <p:cNvPr id="4" name="Footer Placeholder 3">
            <a:extLst>
              <a:ext uri="{FF2B5EF4-FFF2-40B4-BE49-F238E27FC236}">
                <a16:creationId xmlns:a16="http://schemas.microsoft.com/office/drawing/2014/main" id="{B6824807-4AA6-4293-8093-6242E505E7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FCA3CC-25BD-4C60-94AC-FF81317ABA0A}"/>
              </a:ext>
            </a:extLst>
          </p:cNvPr>
          <p:cNvSpPr>
            <a:spLocks noGrp="1"/>
          </p:cNvSpPr>
          <p:nvPr>
            <p:ph type="sldNum" sz="quarter" idx="12"/>
          </p:nvPr>
        </p:nvSpPr>
        <p:spPr/>
        <p:txBody>
          <a:bodyPr/>
          <a:lstStyle/>
          <a:p>
            <a:fld id="{618F036E-873F-4820-B3D8-40CA247DC954}" type="slidenum">
              <a:rPr lang="en-US" smtClean="0"/>
              <a:t>‹#›</a:t>
            </a:fld>
            <a:endParaRPr lang="en-US"/>
          </a:p>
        </p:txBody>
      </p:sp>
    </p:spTree>
    <p:extLst>
      <p:ext uri="{BB962C8B-B14F-4D97-AF65-F5344CB8AC3E}">
        <p14:creationId xmlns:p14="http://schemas.microsoft.com/office/powerpoint/2010/main" val="192423567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42188E-6428-482F-B88E-3706BB4614B3}"/>
              </a:ext>
            </a:extLst>
          </p:cNvPr>
          <p:cNvSpPr>
            <a:spLocks noGrp="1"/>
          </p:cNvSpPr>
          <p:nvPr>
            <p:ph type="dt" sz="half" idx="10"/>
          </p:nvPr>
        </p:nvSpPr>
        <p:spPr/>
        <p:txBody>
          <a:bodyPr/>
          <a:lstStyle/>
          <a:p>
            <a:fld id="{F4B263A4-F1A2-41C0-AB74-C4C131DB0A0B}" type="datetimeFigureOut">
              <a:rPr lang="en-US" smtClean="0"/>
              <a:t>12/13/2017</a:t>
            </a:fld>
            <a:endParaRPr lang="en-US"/>
          </a:p>
        </p:txBody>
      </p:sp>
      <p:sp>
        <p:nvSpPr>
          <p:cNvPr id="3" name="Footer Placeholder 2">
            <a:extLst>
              <a:ext uri="{FF2B5EF4-FFF2-40B4-BE49-F238E27FC236}">
                <a16:creationId xmlns:a16="http://schemas.microsoft.com/office/drawing/2014/main" id="{A2D51265-215A-4AAC-92E8-9B586194FD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FC6EDB-1C9C-4174-BE92-1D1E0477F256}"/>
              </a:ext>
            </a:extLst>
          </p:cNvPr>
          <p:cNvSpPr>
            <a:spLocks noGrp="1"/>
          </p:cNvSpPr>
          <p:nvPr>
            <p:ph type="sldNum" sz="quarter" idx="12"/>
          </p:nvPr>
        </p:nvSpPr>
        <p:spPr/>
        <p:txBody>
          <a:bodyPr/>
          <a:lstStyle/>
          <a:p>
            <a:fld id="{618F036E-873F-4820-B3D8-40CA247DC954}" type="slidenum">
              <a:rPr lang="en-US" smtClean="0"/>
              <a:t>‹#›</a:t>
            </a:fld>
            <a:endParaRPr lang="en-US"/>
          </a:p>
        </p:txBody>
      </p:sp>
    </p:spTree>
    <p:extLst>
      <p:ext uri="{BB962C8B-B14F-4D97-AF65-F5344CB8AC3E}">
        <p14:creationId xmlns:p14="http://schemas.microsoft.com/office/powerpoint/2010/main" val="9021756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D404-935E-4F32-A349-92CEEADC6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355816-96F8-40AF-AC9F-FDB12375E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69FD0D-C388-41E2-A405-909D709AC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1B4D36-DF99-45F6-965B-A491C712C91A}"/>
              </a:ext>
            </a:extLst>
          </p:cNvPr>
          <p:cNvSpPr>
            <a:spLocks noGrp="1"/>
          </p:cNvSpPr>
          <p:nvPr>
            <p:ph type="dt" sz="half" idx="10"/>
          </p:nvPr>
        </p:nvSpPr>
        <p:spPr/>
        <p:txBody>
          <a:bodyPr/>
          <a:lstStyle/>
          <a:p>
            <a:fld id="{F4B263A4-F1A2-41C0-AB74-C4C131DB0A0B}" type="datetimeFigureOut">
              <a:rPr lang="en-US" smtClean="0"/>
              <a:t>12/13/2017</a:t>
            </a:fld>
            <a:endParaRPr lang="en-US"/>
          </a:p>
        </p:txBody>
      </p:sp>
      <p:sp>
        <p:nvSpPr>
          <p:cNvPr id="6" name="Footer Placeholder 5">
            <a:extLst>
              <a:ext uri="{FF2B5EF4-FFF2-40B4-BE49-F238E27FC236}">
                <a16:creationId xmlns:a16="http://schemas.microsoft.com/office/drawing/2014/main" id="{AF56E3C5-DF3D-4A5C-B3F0-5601B3754E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D8987-381C-45EC-98F2-25E7F0822FD5}"/>
              </a:ext>
            </a:extLst>
          </p:cNvPr>
          <p:cNvSpPr>
            <a:spLocks noGrp="1"/>
          </p:cNvSpPr>
          <p:nvPr>
            <p:ph type="sldNum" sz="quarter" idx="12"/>
          </p:nvPr>
        </p:nvSpPr>
        <p:spPr/>
        <p:txBody>
          <a:bodyPr/>
          <a:lstStyle/>
          <a:p>
            <a:fld id="{618F036E-873F-4820-B3D8-40CA247DC954}" type="slidenum">
              <a:rPr lang="en-US" smtClean="0"/>
              <a:t>‹#›</a:t>
            </a:fld>
            <a:endParaRPr lang="en-US"/>
          </a:p>
        </p:txBody>
      </p:sp>
    </p:spTree>
    <p:extLst>
      <p:ext uri="{BB962C8B-B14F-4D97-AF65-F5344CB8AC3E}">
        <p14:creationId xmlns:p14="http://schemas.microsoft.com/office/powerpoint/2010/main" val="106425081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ECC1-AB45-4CD6-A9BC-06678E726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7B017E-4656-4C66-945F-9F9269308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C7E154-A597-4BFB-B697-291A681D2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FAA208-0D6F-4205-9560-D73B518A1067}"/>
              </a:ext>
            </a:extLst>
          </p:cNvPr>
          <p:cNvSpPr>
            <a:spLocks noGrp="1"/>
          </p:cNvSpPr>
          <p:nvPr>
            <p:ph type="dt" sz="half" idx="10"/>
          </p:nvPr>
        </p:nvSpPr>
        <p:spPr/>
        <p:txBody>
          <a:bodyPr/>
          <a:lstStyle/>
          <a:p>
            <a:fld id="{F4B263A4-F1A2-41C0-AB74-C4C131DB0A0B}" type="datetimeFigureOut">
              <a:rPr lang="en-US" smtClean="0"/>
              <a:t>12/13/2017</a:t>
            </a:fld>
            <a:endParaRPr lang="en-US"/>
          </a:p>
        </p:txBody>
      </p:sp>
      <p:sp>
        <p:nvSpPr>
          <p:cNvPr id="6" name="Footer Placeholder 5">
            <a:extLst>
              <a:ext uri="{FF2B5EF4-FFF2-40B4-BE49-F238E27FC236}">
                <a16:creationId xmlns:a16="http://schemas.microsoft.com/office/drawing/2014/main" id="{128F9760-AD73-407A-8E1A-01F0E5AD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EADB73-E7A4-4FA1-9652-4FD1879FCDCF}"/>
              </a:ext>
            </a:extLst>
          </p:cNvPr>
          <p:cNvSpPr>
            <a:spLocks noGrp="1"/>
          </p:cNvSpPr>
          <p:nvPr>
            <p:ph type="sldNum" sz="quarter" idx="12"/>
          </p:nvPr>
        </p:nvSpPr>
        <p:spPr/>
        <p:txBody>
          <a:bodyPr/>
          <a:lstStyle/>
          <a:p>
            <a:fld id="{618F036E-873F-4820-B3D8-40CA247DC954}" type="slidenum">
              <a:rPr lang="en-US" smtClean="0"/>
              <a:t>‹#›</a:t>
            </a:fld>
            <a:endParaRPr lang="en-US"/>
          </a:p>
        </p:txBody>
      </p:sp>
    </p:spTree>
    <p:extLst>
      <p:ext uri="{BB962C8B-B14F-4D97-AF65-F5344CB8AC3E}">
        <p14:creationId xmlns:p14="http://schemas.microsoft.com/office/powerpoint/2010/main" val="210810814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C8A39C-CA48-4947-8EFB-12900C5595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3D8335-451C-431C-8F54-F537DC5C70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2D0EE-8D87-41E7-8859-F07F122BAF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263A4-F1A2-41C0-AB74-C4C131DB0A0B}" type="datetimeFigureOut">
              <a:rPr lang="en-US" smtClean="0"/>
              <a:t>12/13/2017</a:t>
            </a:fld>
            <a:endParaRPr lang="en-US"/>
          </a:p>
        </p:txBody>
      </p:sp>
      <p:sp>
        <p:nvSpPr>
          <p:cNvPr id="5" name="Footer Placeholder 4">
            <a:extLst>
              <a:ext uri="{FF2B5EF4-FFF2-40B4-BE49-F238E27FC236}">
                <a16:creationId xmlns:a16="http://schemas.microsoft.com/office/drawing/2014/main" id="{3B17BDDE-AB28-4BC2-8A79-CB5B6E9E90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082B2A-1CB1-4179-BB92-3A794F3FF7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036E-873F-4820-B3D8-40CA247DC954}" type="slidenum">
              <a:rPr lang="en-US" smtClean="0"/>
              <a:t>‹#›</a:t>
            </a:fld>
            <a:endParaRPr lang="en-US"/>
          </a:p>
        </p:txBody>
      </p:sp>
    </p:spTree>
    <p:extLst>
      <p:ext uri="{BB962C8B-B14F-4D97-AF65-F5344CB8AC3E}">
        <p14:creationId xmlns:p14="http://schemas.microsoft.com/office/powerpoint/2010/main" val="3568786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0.jpg"/><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hyperlink" Target="http://cliparting.com/free-earth-clip-art-11688/" TargetMode="External"/><Relationship Id="rId3" Type="http://schemas.openxmlformats.org/officeDocument/2006/relationships/hyperlink" Target="https://fmss12uchemd.wordpress.com/2013/05/07/bicarbonate-buffer-systems/" TargetMode="External"/><Relationship Id="rId7" Type="http://schemas.openxmlformats.org/officeDocument/2006/relationships/hyperlink" Target="http://www.keywordlister.com/Z3JlZW5ob3VzZSBjbGlwIGFydA/" TargetMode="Externa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hyperlink" Target="https://chem.libretexts.org/Textbook_Maps/General_Chemistry_Textbook_Maps/Map:_ChemPRIME_(Moore_et_al.)/09Gases/9.11:_Dalton's_Law_of_Partial_Pressures" TargetMode="External"/><Relationship Id="rId5" Type="http://schemas.openxmlformats.org/officeDocument/2006/relationships/hyperlink" Target="http://chemistry.elmhurst.edu/vchembook/184ph.html" TargetMode="External"/><Relationship Id="rId4" Type="http://schemas.openxmlformats.org/officeDocument/2006/relationships/hyperlink" Target="http://psf.climate.gov.ph/wp-content/uploads/2016/03/RIRR_RA9729_as_amended_by_RA10174.pdf" TargetMode="External"/><Relationship Id="rId9" Type="http://schemas.openxmlformats.org/officeDocument/2006/relationships/hyperlink" Target="https://www.explore-the-big-island.com/mauna-loa-volcano.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36198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818FF7-2D53-431F-9DB0-07C78DF89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1695" y="1993345"/>
            <a:ext cx="5090229" cy="3725458"/>
          </a:xfrm>
          <a:prstGeom prst="rect">
            <a:avLst/>
          </a:prstGeom>
        </p:spPr>
      </p:pic>
      <p:sp>
        <p:nvSpPr>
          <p:cNvPr id="6" name="TextBox 5">
            <a:extLst>
              <a:ext uri="{FF2B5EF4-FFF2-40B4-BE49-F238E27FC236}">
                <a16:creationId xmlns:a16="http://schemas.microsoft.com/office/drawing/2014/main" id="{A54E760B-2BE7-4E54-97BD-AFBA27F64EE0}"/>
              </a:ext>
            </a:extLst>
          </p:cNvPr>
          <p:cNvSpPr txBox="1"/>
          <p:nvPr/>
        </p:nvSpPr>
        <p:spPr>
          <a:xfrm>
            <a:off x="870798" y="2188275"/>
            <a:ext cx="4809034" cy="1569660"/>
          </a:xfrm>
          <a:prstGeom prst="rect">
            <a:avLst/>
          </a:prstGeom>
          <a:noFill/>
        </p:spPr>
        <p:txBody>
          <a:bodyPr wrap="square" rtlCol="0">
            <a:spAutoFit/>
          </a:bodyPr>
          <a:lstStyle/>
          <a:p>
            <a:r>
              <a:rPr lang="en-US" sz="3200" dirty="0">
                <a:solidFill>
                  <a:schemeClr val="accent6">
                    <a:lumMod val="75000"/>
                  </a:schemeClr>
                </a:solidFill>
                <a:latin typeface="Bebas Neue Bold" panose="020B0606020202050201" pitchFamily="34" charset="0"/>
              </a:rPr>
              <a:t>Products of dissociation of hydrogen ions of carbonic acid</a:t>
            </a:r>
          </a:p>
        </p:txBody>
      </p:sp>
      <p:sp>
        <p:nvSpPr>
          <p:cNvPr id="7" name="TextBox 6">
            <a:extLst>
              <a:ext uri="{FF2B5EF4-FFF2-40B4-BE49-F238E27FC236}">
                <a16:creationId xmlns:a16="http://schemas.microsoft.com/office/drawing/2014/main" id="{FEE9636A-45D0-4E0F-B12C-17DA8BDBEE4A}"/>
              </a:ext>
            </a:extLst>
          </p:cNvPr>
          <p:cNvSpPr txBox="1"/>
          <p:nvPr/>
        </p:nvSpPr>
        <p:spPr>
          <a:xfrm>
            <a:off x="870798" y="646003"/>
            <a:ext cx="12203363" cy="1015663"/>
          </a:xfrm>
          <a:prstGeom prst="rect">
            <a:avLst/>
          </a:prstGeom>
          <a:noFill/>
        </p:spPr>
        <p:txBody>
          <a:bodyPr wrap="square" rtlCol="0">
            <a:spAutoFit/>
          </a:bodyPr>
          <a:lstStyle/>
          <a:p>
            <a:r>
              <a:rPr lang="en-US" sz="6000" dirty="0">
                <a:solidFill>
                  <a:schemeClr val="accent6">
                    <a:lumMod val="75000"/>
                  </a:schemeClr>
                </a:solidFill>
                <a:latin typeface="Bebas Neue Bold" panose="020B0606020202050201" pitchFamily="34" charset="0"/>
              </a:rPr>
              <a:t>Bicarbonates and Carbonates</a:t>
            </a:r>
          </a:p>
        </p:txBody>
      </p:sp>
    </p:spTree>
    <p:extLst>
      <p:ext uri="{BB962C8B-B14F-4D97-AF65-F5344CB8AC3E}">
        <p14:creationId xmlns:p14="http://schemas.microsoft.com/office/powerpoint/2010/main" val="333092617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EE9636A-45D0-4E0F-B12C-17DA8BDBEE4A}"/>
              </a:ext>
            </a:extLst>
          </p:cNvPr>
          <p:cNvSpPr txBox="1"/>
          <p:nvPr/>
        </p:nvSpPr>
        <p:spPr>
          <a:xfrm>
            <a:off x="0" y="2767280"/>
            <a:ext cx="12203363" cy="1323439"/>
          </a:xfrm>
          <a:prstGeom prst="rect">
            <a:avLst/>
          </a:prstGeom>
          <a:noFill/>
        </p:spPr>
        <p:txBody>
          <a:bodyPr wrap="square" rtlCol="0">
            <a:spAutoFit/>
          </a:bodyPr>
          <a:lstStyle/>
          <a:p>
            <a:pPr algn="ctr"/>
            <a:r>
              <a:rPr lang="en-US" sz="4000" dirty="0">
                <a:solidFill>
                  <a:schemeClr val="accent6">
                    <a:lumMod val="75000"/>
                  </a:schemeClr>
                </a:solidFill>
                <a:latin typeface="Bebas Neue Bold" panose="020B0606020202050201" pitchFamily="34" charset="0"/>
              </a:rPr>
              <a:t>Does the concentration of greenhouse gases, specifically carbon dioxide, affect the acidity of rainwater?</a:t>
            </a:r>
          </a:p>
        </p:txBody>
      </p:sp>
    </p:spTree>
    <p:extLst>
      <p:ext uri="{BB962C8B-B14F-4D97-AF65-F5344CB8AC3E}">
        <p14:creationId xmlns:p14="http://schemas.microsoft.com/office/powerpoint/2010/main" val="52658141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07805-ACCA-4A92-ABDB-AD1F9D24501F}"/>
              </a:ext>
            </a:extLst>
          </p:cNvPr>
          <p:cNvSpPr txBox="1"/>
          <p:nvPr/>
        </p:nvSpPr>
        <p:spPr>
          <a:xfrm>
            <a:off x="551146" y="538622"/>
            <a:ext cx="10734805" cy="707886"/>
          </a:xfrm>
          <a:prstGeom prst="rect">
            <a:avLst/>
          </a:prstGeom>
          <a:noFill/>
        </p:spPr>
        <p:txBody>
          <a:bodyPr wrap="square" rtlCol="0">
            <a:spAutoFit/>
          </a:bodyPr>
          <a:lstStyle/>
          <a:p>
            <a:r>
              <a:rPr lang="en-US" sz="4000" dirty="0">
                <a:solidFill>
                  <a:schemeClr val="accent6">
                    <a:lumMod val="75000"/>
                  </a:schemeClr>
                </a:solidFill>
                <a:latin typeface="Bebas Neue Bold" panose="020B0606020202050201" pitchFamily="34" charset="0"/>
              </a:rPr>
              <a:t>Problem proper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1D04AF-FC06-428B-B518-C332386350FF}"/>
                  </a:ext>
                </a:extLst>
              </p:cNvPr>
              <p:cNvSpPr txBox="1"/>
              <p:nvPr/>
            </p:nvSpPr>
            <p:spPr>
              <a:xfrm>
                <a:off x="248308" y="3016281"/>
                <a:ext cx="119436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PH" sz="3200" i="1" smtClean="0">
                              <a:solidFill>
                                <a:schemeClr val="tx1">
                                  <a:lumMod val="65000"/>
                                  <a:lumOff val="35000"/>
                                </a:schemeClr>
                              </a:solidFill>
                              <a:latin typeface="Cambria Math" panose="02040503050406030204" pitchFamily="18" charset="0"/>
                            </a:rPr>
                          </m:ctrlPr>
                        </m:sSubPr>
                        <m:e>
                          <m:r>
                            <a:rPr lang="en-PH" sz="3200" i="1">
                              <a:solidFill>
                                <a:schemeClr val="tx1">
                                  <a:lumMod val="65000"/>
                                  <a:lumOff val="35000"/>
                                </a:schemeClr>
                              </a:solidFill>
                              <a:latin typeface="Cambria Math" panose="02040503050406030204" pitchFamily="18" charset="0"/>
                            </a:rPr>
                            <m:t>𝜌</m:t>
                          </m:r>
                        </m:e>
                        <m:sub>
                          <m:r>
                            <a:rPr lang="en-PH" sz="3200" i="1">
                              <a:solidFill>
                                <a:schemeClr val="tx1">
                                  <a:lumMod val="65000"/>
                                  <a:lumOff val="35000"/>
                                </a:schemeClr>
                              </a:solidFill>
                              <a:latin typeface="Cambria Math" panose="02040503050406030204" pitchFamily="18" charset="0"/>
                            </a:rPr>
                            <m:t>𝐶</m:t>
                          </m:r>
                          <m:r>
                            <a:rPr lang="en-US" sz="3200" i="1">
                              <a:solidFill>
                                <a:schemeClr val="tx1">
                                  <a:lumMod val="65000"/>
                                  <a:lumOff val="35000"/>
                                </a:schemeClr>
                              </a:solidFill>
                              <a:latin typeface="Cambria Math" panose="02040503050406030204" pitchFamily="18" charset="0"/>
                            </a:rPr>
                            <m:t>𝑂</m:t>
                          </m:r>
                          <m:r>
                            <a:rPr lang="en-US" sz="3200" i="1" baseline="-25000">
                              <a:solidFill>
                                <a:schemeClr val="tx1">
                                  <a:lumMod val="65000"/>
                                  <a:lumOff val="35000"/>
                                </a:schemeClr>
                              </a:solidFill>
                              <a:latin typeface="Cambria Math" panose="02040503050406030204" pitchFamily="18" charset="0"/>
                            </a:rPr>
                            <m:t>2</m:t>
                          </m:r>
                        </m:sub>
                      </m:sSub>
                      <m:r>
                        <a:rPr lang="en-PH" sz="3200" i="1">
                          <a:solidFill>
                            <a:schemeClr val="tx1">
                              <a:lumMod val="65000"/>
                              <a:lumOff val="35000"/>
                            </a:schemeClr>
                          </a:solidFill>
                          <a:latin typeface="Cambria Math" panose="02040503050406030204" pitchFamily="18" charset="0"/>
                        </a:rPr>
                        <m:t>=0.011825</m:t>
                      </m:r>
                      <m:sSup>
                        <m:sSupPr>
                          <m:ctrlPr>
                            <a:rPr lang="en-US" sz="3200" i="1">
                              <a:solidFill>
                                <a:schemeClr val="tx1">
                                  <a:lumMod val="65000"/>
                                  <a:lumOff val="35000"/>
                                </a:schemeClr>
                              </a:solidFill>
                              <a:latin typeface="Cambria Math" panose="02040503050406030204" pitchFamily="18" charset="0"/>
                            </a:rPr>
                          </m:ctrlPr>
                        </m:sSupPr>
                        <m:e>
                          <m:d>
                            <m:dPr>
                              <m:ctrlPr>
                                <a:rPr lang="en-US" sz="3200" i="1">
                                  <a:solidFill>
                                    <a:schemeClr val="tx1">
                                      <a:lumMod val="65000"/>
                                      <a:lumOff val="35000"/>
                                    </a:schemeClr>
                                  </a:solidFill>
                                  <a:latin typeface="Cambria Math" panose="02040503050406030204" pitchFamily="18" charset="0"/>
                                </a:rPr>
                              </m:ctrlPr>
                            </m:dPr>
                            <m:e>
                              <m:r>
                                <a:rPr lang="en-PH" sz="3200" i="1">
                                  <a:solidFill>
                                    <a:schemeClr val="tx1">
                                      <a:lumMod val="65000"/>
                                      <a:lumOff val="35000"/>
                                    </a:schemeClr>
                                  </a:solidFill>
                                  <a:latin typeface="Cambria Math" panose="02040503050406030204" pitchFamily="18" charset="0"/>
                                </a:rPr>
                                <m:t>𝑡</m:t>
                              </m:r>
                              <m:r>
                                <a:rPr lang="en-PH" sz="3200" i="1">
                                  <a:solidFill>
                                    <a:schemeClr val="tx1">
                                      <a:lumMod val="65000"/>
                                      <a:lumOff val="35000"/>
                                    </a:schemeClr>
                                  </a:solidFill>
                                  <a:latin typeface="Cambria Math" panose="02040503050406030204" pitchFamily="18" charset="0"/>
                                </a:rPr>
                                <m:t>−1980.5</m:t>
                              </m:r>
                            </m:e>
                          </m:d>
                        </m:e>
                        <m:sup>
                          <m:r>
                            <a:rPr lang="en-PH" sz="3200" i="1">
                              <a:solidFill>
                                <a:schemeClr val="tx1">
                                  <a:lumMod val="65000"/>
                                  <a:lumOff val="35000"/>
                                </a:schemeClr>
                              </a:solidFill>
                              <a:latin typeface="Cambria Math" panose="02040503050406030204" pitchFamily="18" charset="0"/>
                            </a:rPr>
                            <m:t>2</m:t>
                          </m:r>
                        </m:sup>
                      </m:sSup>
                      <m:r>
                        <a:rPr lang="en-PH" sz="3200" i="1">
                          <a:solidFill>
                            <a:schemeClr val="tx1">
                              <a:lumMod val="65000"/>
                              <a:lumOff val="35000"/>
                            </a:schemeClr>
                          </a:solidFill>
                          <a:latin typeface="Cambria Math" panose="02040503050406030204" pitchFamily="18" charset="0"/>
                        </a:rPr>
                        <m:t>+1.356975</m:t>
                      </m:r>
                      <m:d>
                        <m:dPr>
                          <m:ctrlPr>
                            <a:rPr lang="en-US" sz="3200" i="1">
                              <a:solidFill>
                                <a:schemeClr val="tx1">
                                  <a:lumMod val="65000"/>
                                  <a:lumOff val="35000"/>
                                </a:schemeClr>
                              </a:solidFill>
                              <a:latin typeface="Cambria Math" panose="02040503050406030204" pitchFamily="18" charset="0"/>
                            </a:rPr>
                          </m:ctrlPr>
                        </m:dPr>
                        <m:e>
                          <m:r>
                            <a:rPr lang="en-PH" sz="3200" i="1">
                              <a:solidFill>
                                <a:schemeClr val="tx1">
                                  <a:lumMod val="65000"/>
                                  <a:lumOff val="35000"/>
                                </a:schemeClr>
                              </a:solidFill>
                              <a:latin typeface="Cambria Math" panose="02040503050406030204" pitchFamily="18" charset="0"/>
                            </a:rPr>
                            <m:t>𝑡</m:t>
                          </m:r>
                          <m:r>
                            <a:rPr lang="en-PH" sz="3200" i="1">
                              <a:solidFill>
                                <a:schemeClr val="tx1">
                                  <a:lumMod val="65000"/>
                                  <a:lumOff val="35000"/>
                                </a:schemeClr>
                              </a:solidFill>
                              <a:latin typeface="Cambria Math" panose="02040503050406030204" pitchFamily="18" charset="0"/>
                            </a:rPr>
                            <m:t>−1980.5</m:t>
                          </m:r>
                        </m:e>
                      </m:d>
                      <m:r>
                        <a:rPr lang="en-PH" sz="3200" i="1">
                          <a:solidFill>
                            <a:schemeClr val="tx1">
                              <a:lumMod val="65000"/>
                              <a:lumOff val="35000"/>
                            </a:schemeClr>
                          </a:solidFill>
                          <a:latin typeface="Cambria Math" panose="02040503050406030204" pitchFamily="18" charset="0"/>
                        </a:rPr>
                        <m:t>+339</m:t>
                      </m:r>
                    </m:oMath>
                  </m:oMathPara>
                </a14:m>
                <a:endParaRPr lang="en-US" sz="3200" dirty="0">
                  <a:solidFill>
                    <a:schemeClr val="tx1">
                      <a:lumMod val="65000"/>
                      <a:lumOff val="35000"/>
                    </a:schemeClr>
                  </a:solidFill>
                  <a:latin typeface="Bebas Neue Bold" panose="020B0606020202050201" pitchFamily="34" charset="0"/>
                </a:endParaRPr>
              </a:p>
            </p:txBody>
          </p:sp>
        </mc:Choice>
        <mc:Fallback xmlns="">
          <p:sp>
            <p:nvSpPr>
              <p:cNvPr id="2" name="TextBox 1">
                <a:extLst>
                  <a:ext uri="{FF2B5EF4-FFF2-40B4-BE49-F238E27FC236}">
                    <a16:creationId xmlns:a16="http://schemas.microsoft.com/office/drawing/2014/main" id="{901D04AF-FC06-428B-B518-C332386350FF}"/>
                  </a:ext>
                </a:extLst>
              </p:cNvPr>
              <p:cNvSpPr txBox="1">
                <a:spLocks noRot="1" noChangeAspect="1" noMove="1" noResize="1" noEditPoints="1" noAdjustHandles="1" noChangeArrowheads="1" noChangeShapeType="1" noTextEdit="1"/>
              </p:cNvSpPr>
              <p:nvPr/>
            </p:nvSpPr>
            <p:spPr>
              <a:xfrm>
                <a:off x="248308" y="3016281"/>
                <a:ext cx="11943691" cy="584775"/>
              </a:xfrm>
              <a:prstGeom prst="rect">
                <a:avLst/>
              </a:prstGeom>
              <a:blipFill>
                <a:blip r:embed="rId3"/>
                <a:stretch>
                  <a:fillRect b="-5208"/>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FA1BF2D-93DB-40FC-88FF-BF87A9CCB216}"/>
                  </a:ext>
                </a:extLst>
              </p:cNvPr>
              <p:cNvSpPr txBox="1"/>
              <p:nvPr/>
            </p:nvSpPr>
            <p:spPr>
              <a:xfrm>
                <a:off x="1923727" y="4292658"/>
                <a:ext cx="8592854" cy="461665"/>
              </a:xfrm>
              <a:prstGeom prst="rect">
                <a:avLst/>
              </a:prstGeom>
              <a:noFill/>
            </p:spPr>
            <p:txBody>
              <a:bodyPr wrap="square" rtlCol="0">
                <a:spAutoFit/>
              </a:bodyPr>
              <a:lstStyle/>
              <a:p>
                <a:r>
                  <a:rPr lang="en-PH" sz="2400" dirty="0">
                    <a:solidFill>
                      <a:schemeClr val="tx1">
                        <a:lumMod val="65000"/>
                        <a:lumOff val="35000"/>
                      </a:schemeClr>
                    </a:solidFill>
                  </a:rPr>
                  <a:t>Where </a:t>
                </a:r>
                <a14:m>
                  <m:oMath xmlns:m="http://schemas.openxmlformats.org/officeDocument/2006/math">
                    <m:sSub>
                      <m:sSubPr>
                        <m:ctrlPr>
                          <a:rPr lang="en-PH" sz="2400" i="1" smtClean="0">
                            <a:solidFill>
                              <a:schemeClr val="tx1">
                                <a:lumMod val="65000"/>
                                <a:lumOff val="35000"/>
                              </a:schemeClr>
                            </a:solidFill>
                            <a:latin typeface="Cambria Math" panose="02040503050406030204" pitchFamily="18" charset="0"/>
                          </a:rPr>
                        </m:ctrlPr>
                      </m:sSubPr>
                      <m:e>
                        <m:r>
                          <a:rPr lang="en-PH" sz="2400" i="1">
                            <a:solidFill>
                              <a:schemeClr val="tx1">
                                <a:lumMod val="65000"/>
                                <a:lumOff val="35000"/>
                              </a:schemeClr>
                            </a:solidFill>
                            <a:latin typeface="Cambria Math" panose="02040503050406030204" pitchFamily="18" charset="0"/>
                          </a:rPr>
                          <m:t>𝜌</m:t>
                        </m:r>
                      </m:e>
                      <m:sub>
                        <m:r>
                          <a:rPr lang="en-PH" sz="2400" i="1">
                            <a:solidFill>
                              <a:schemeClr val="tx1">
                                <a:lumMod val="65000"/>
                                <a:lumOff val="35000"/>
                              </a:schemeClr>
                            </a:solidFill>
                            <a:latin typeface="Cambria Math" panose="02040503050406030204" pitchFamily="18" charset="0"/>
                          </a:rPr>
                          <m:t>𝐶</m:t>
                        </m:r>
                        <m:r>
                          <a:rPr lang="en-US" sz="2400" i="1">
                            <a:solidFill>
                              <a:schemeClr val="tx1">
                                <a:lumMod val="65000"/>
                                <a:lumOff val="35000"/>
                              </a:schemeClr>
                            </a:solidFill>
                            <a:latin typeface="Cambria Math" panose="02040503050406030204" pitchFamily="18" charset="0"/>
                          </a:rPr>
                          <m:t>𝑂</m:t>
                        </m:r>
                        <m:r>
                          <a:rPr lang="en-US" sz="2400" i="1" baseline="-25000">
                            <a:solidFill>
                              <a:schemeClr val="tx1">
                                <a:lumMod val="65000"/>
                                <a:lumOff val="35000"/>
                              </a:schemeClr>
                            </a:solidFill>
                            <a:latin typeface="Cambria Math" panose="02040503050406030204" pitchFamily="18" charset="0"/>
                          </a:rPr>
                          <m:t>2</m:t>
                        </m:r>
                      </m:sub>
                    </m:sSub>
                  </m:oMath>
                </a14:m>
                <a:r>
                  <a:rPr lang="en-US" sz="2400" dirty="0">
                    <a:solidFill>
                      <a:schemeClr val="tx1">
                        <a:lumMod val="65000"/>
                        <a:lumOff val="35000"/>
                      </a:schemeClr>
                    </a:solidFill>
                    <a:latin typeface="Bebas Neue Bold" panose="020B0606020202050201" pitchFamily="34" charset="0"/>
                  </a:rPr>
                  <a:t> = partial pressure of </a:t>
                </a:r>
                <a14:m>
                  <m:oMath xmlns:m="http://schemas.openxmlformats.org/officeDocument/2006/math">
                    <m:r>
                      <a:rPr lang="en-PH" sz="2400" b="0" i="1" smtClean="0">
                        <a:solidFill>
                          <a:schemeClr val="tx1">
                            <a:lumMod val="65000"/>
                            <a:lumOff val="35000"/>
                          </a:schemeClr>
                        </a:solidFill>
                        <a:latin typeface="Cambria Math" panose="02040503050406030204" pitchFamily="18" charset="0"/>
                      </a:rPr>
                      <m:t>𝐶</m:t>
                    </m:r>
                    <m:sSub>
                      <m:sSubPr>
                        <m:ctrlPr>
                          <a:rPr lang="en-PH" sz="2400" b="0" i="1" smtClean="0">
                            <a:solidFill>
                              <a:schemeClr val="tx1">
                                <a:lumMod val="65000"/>
                                <a:lumOff val="35000"/>
                              </a:schemeClr>
                            </a:solidFill>
                            <a:latin typeface="Cambria Math" panose="02040503050406030204" pitchFamily="18" charset="0"/>
                          </a:rPr>
                        </m:ctrlPr>
                      </m:sSubPr>
                      <m:e>
                        <m:r>
                          <a:rPr lang="en-PH" sz="2400" b="0" i="1" smtClean="0">
                            <a:solidFill>
                              <a:schemeClr val="tx1">
                                <a:lumMod val="65000"/>
                                <a:lumOff val="35000"/>
                              </a:schemeClr>
                            </a:solidFill>
                            <a:latin typeface="Cambria Math" panose="02040503050406030204" pitchFamily="18" charset="0"/>
                          </a:rPr>
                          <m:t>𝑂</m:t>
                        </m:r>
                      </m:e>
                      <m:sub>
                        <m:r>
                          <a:rPr lang="en-PH" sz="2400" b="0" i="1" smtClean="0">
                            <a:solidFill>
                              <a:schemeClr val="tx1">
                                <a:lumMod val="65000"/>
                                <a:lumOff val="35000"/>
                              </a:schemeClr>
                            </a:solidFill>
                            <a:latin typeface="Cambria Math" panose="02040503050406030204" pitchFamily="18" charset="0"/>
                          </a:rPr>
                          <m:t>2</m:t>
                        </m:r>
                      </m:sub>
                    </m:sSub>
                  </m:oMath>
                </a14:m>
                <a:r>
                  <a:rPr lang="en-US" sz="2400" b="0" dirty="0">
                    <a:solidFill>
                      <a:schemeClr val="tx1">
                        <a:lumMod val="65000"/>
                        <a:lumOff val="35000"/>
                      </a:schemeClr>
                    </a:solidFill>
                    <a:latin typeface="Bebas Neue Bold" panose="020B0606020202050201" pitchFamily="34" charset="0"/>
                  </a:rPr>
                  <a:t> in th</a:t>
                </a:r>
                <a:r>
                  <a:rPr lang="en-US" sz="2400" dirty="0">
                    <a:solidFill>
                      <a:schemeClr val="tx1">
                        <a:lumMod val="65000"/>
                        <a:lumOff val="35000"/>
                      </a:schemeClr>
                    </a:solidFill>
                    <a:latin typeface="Bebas Neue Bold" panose="020B0606020202050201" pitchFamily="34" charset="0"/>
                  </a:rPr>
                  <a:t>e atmosphere (ppm)</a:t>
                </a:r>
                <a:endParaRPr lang="en-PH" sz="2400" b="0" dirty="0">
                  <a:solidFill>
                    <a:schemeClr val="tx1">
                      <a:lumMod val="65000"/>
                      <a:lumOff val="35000"/>
                    </a:schemeClr>
                  </a:solidFill>
                  <a:latin typeface="Bebas Neue Bold" panose="020B0606020202050201" pitchFamily="34" charset="0"/>
                </a:endParaRPr>
              </a:p>
            </p:txBody>
          </p:sp>
        </mc:Choice>
        <mc:Fallback xmlns="">
          <p:sp>
            <p:nvSpPr>
              <p:cNvPr id="7" name="TextBox 6">
                <a:extLst>
                  <a:ext uri="{FF2B5EF4-FFF2-40B4-BE49-F238E27FC236}">
                    <a16:creationId xmlns:a16="http://schemas.microsoft.com/office/drawing/2014/main" id="{6FA1BF2D-93DB-40FC-88FF-BF87A9CCB216}"/>
                  </a:ext>
                </a:extLst>
              </p:cNvPr>
              <p:cNvSpPr txBox="1">
                <a:spLocks noRot="1" noChangeAspect="1" noMove="1" noResize="1" noEditPoints="1" noAdjustHandles="1" noChangeArrowheads="1" noChangeShapeType="1" noTextEdit="1"/>
              </p:cNvSpPr>
              <p:nvPr/>
            </p:nvSpPr>
            <p:spPr>
              <a:xfrm>
                <a:off x="1923727" y="4292658"/>
                <a:ext cx="8592854" cy="461665"/>
              </a:xfrm>
              <a:prstGeom prst="rect">
                <a:avLst/>
              </a:prstGeom>
              <a:blipFill>
                <a:blip r:embed="rId4"/>
                <a:stretch>
                  <a:fillRect l="-1136" t="-10526" b="-28947"/>
                </a:stretch>
              </a:blipFill>
            </p:spPr>
            <p:txBody>
              <a:bodyPr/>
              <a:lstStyle/>
              <a:p>
                <a:r>
                  <a:rPr lang="en-PH">
                    <a:noFill/>
                  </a:rPr>
                  <a:t> </a:t>
                </a:r>
              </a:p>
            </p:txBody>
          </p:sp>
        </mc:Fallback>
      </mc:AlternateContent>
    </p:spTree>
    <p:extLst>
      <p:ext uri="{BB962C8B-B14F-4D97-AF65-F5344CB8AC3E}">
        <p14:creationId xmlns:p14="http://schemas.microsoft.com/office/powerpoint/2010/main" val="38431908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07805-ACCA-4A92-ABDB-AD1F9D24501F}"/>
              </a:ext>
            </a:extLst>
          </p:cNvPr>
          <p:cNvSpPr txBox="1"/>
          <p:nvPr/>
        </p:nvSpPr>
        <p:spPr>
          <a:xfrm>
            <a:off x="551146" y="538622"/>
            <a:ext cx="10734805" cy="1323439"/>
          </a:xfrm>
          <a:prstGeom prst="rect">
            <a:avLst/>
          </a:prstGeom>
          <a:noFill/>
        </p:spPr>
        <p:txBody>
          <a:bodyPr wrap="square" rtlCol="0">
            <a:spAutoFit/>
          </a:bodyPr>
          <a:lstStyle/>
          <a:p>
            <a:r>
              <a:rPr lang="en-US" sz="4000" dirty="0">
                <a:solidFill>
                  <a:schemeClr val="accent6">
                    <a:lumMod val="75000"/>
                  </a:schemeClr>
                </a:solidFill>
                <a:latin typeface="Bebas Neue Bold" panose="020B0606020202050201" pitchFamily="34" charset="0"/>
              </a:rPr>
              <a:t>Partial pressure of co</a:t>
            </a:r>
            <a:r>
              <a:rPr lang="en-US" sz="4000" baseline="-25000" dirty="0">
                <a:solidFill>
                  <a:schemeClr val="accent6">
                    <a:lumMod val="75000"/>
                  </a:schemeClr>
                </a:solidFill>
                <a:latin typeface="Bebas Neue Bold" panose="020B0606020202050201" pitchFamily="34" charset="0"/>
              </a:rPr>
              <a:t>2</a:t>
            </a:r>
            <a:r>
              <a:rPr lang="en-US" sz="4000" dirty="0">
                <a:solidFill>
                  <a:schemeClr val="accent6">
                    <a:lumMod val="75000"/>
                  </a:schemeClr>
                </a:solidFill>
                <a:latin typeface="Bebas Neue Bold" panose="020B0606020202050201" pitchFamily="34" charset="0"/>
              </a:rPr>
              <a:t> of Mauna Loa in Hawaii (1958-2003)</a:t>
            </a:r>
          </a:p>
        </p:txBody>
      </p:sp>
      <p:pic>
        <p:nvPicPr>
          <p:cNvPr id="10" name="Picture 9">
            <a:extLst>
              <a:ext uri="{FF2B5EF4-FFF2-40B4-BE49-F238E27FC236}">
                <a16:creationId xmlns:a16="http://schemas.microsoft.com/office/drawing/2014/main" id="{016579CD-1474-4CFE-A39A-DD015B238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428" y="2009123"/>
            <a:ext cx="4953000" cy="4450931"/>
          </a:xfrm>
          <a:prstGeom prst="rect">
            <a:avLst/>
          </a:prstGeom>
        </p:spPr>
      </p:pic>
      <p:sp>
        <p:nvSpPr>
          <p:cNvPr id="11" name="TextBox 10">
            <a:extLst>
              <a:ext uri="{FF2B5EF4-FFF2-40B4-BE49-F238E27FC236}">
                <a16:creationId xmlns:a16="http://schemas.microsoft.com/office/drawing/2014/main" id="{895934BD-8B5F-4762-AA5A-E09DD37630AB}"/>
              </a:ext>
            </a:extLst>
          </p:cNvPr>
          <p:cNvSpPr txBox="1"/>
          <p:nvPr/>
        </p:nvSpPr>
        <p:spPr>
          <a:xfrm>
            <a:off x="6720114" y="4749718"/>
            <a:ext cx="5152572" cy="1569660"/>
          </a:xfrm>
          <a:prstGeom prst="rect">
            <a:avLst/>
          </a:prstGeom>
          <a:noFill/>
        </p:spPr>
        <p:txBody>
          <a:bodyPr wrap="square" rtlCol="0">
            <a:spAutoFit/>
          </a:bodyPr>
          <a:lstStyle/>
          <a:p>
            <a:r>
              <a:rPr lang="en-US" sz="3200" dirty="0">
                <a:solidFill>
                  <a:schemeClr val="accent5">
                    <a:lumMod val="40000"/>
                    <a:lumOff val="60000"/>
                  </a:schemeClr>
                </a:solidFill>
                <a:effectLst>
                  <a:outerShdw blurRad="152400" dist="76200" dir="2700000" algn="tl" rotWithShape="0">
                    <a:prstClr val="black">
                      <a:alpha val="54000"/>
                    </a:prstClr>
                  </a:outerShdw>
                </a:effectLst>
                <a:latin typeface="Bebas Neue Bold" panose="020B0606020202050201" pitchFamily="34" charset="0"/>
              </a:rPr>
              <a:t>Graph shows that the function is increasing and has not yet hit a plateau.</a:t>
            </a:r>
          </a:p>
        </p:txBody>
      </p:sp>
    </p:spTree>
    <p:extLst>
      <p:ext uri="{BB962C8B-B14F-4D97-AF65-F5344CB8AC3E}">
        <p14:creationId xmlns:p14="http://schemas.microsoft.com/office/powerpoint/2010/main" val="200403411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07805-ACCA-4A92-ABDB-AD1F9D24501F}"/>
              </a:ext>
            </a:extLst>
          </p:cNvPr>
          <p:cNvSpPr txBox="1"/>
          <p:nvPr/>
        </p:nvSpPr>
        <p:spPr>
          <a:xfrm>
            <a:off x="551146" y="538622"/>
            <a:ext cx="10734805" cy="707886"/>
          </a:xfrm>
          <a:prstGeom prst="rect">
            <a:avLst/>
          </a:prstGeom>
          <a:noFill/>
        </p:spPr>
        <p:txBody>
          <a:bodyPr wrap="square" rtlCol="0">
            <a:spAutoFit/>
          </a:bodyPr>
          <a:lstStyle/>
          <a:p>
            <a:r>
              <a:rPr lang="en-US" sz="4000" dirty="0">
                <a:solidFill>
                  <a:schemeClr val="accent6">
                    <a:lumMod val="75000"/>
                  </a:schemeClr>
                </a:solidFill>
                <a:latin typeface="Bebas Neue Bold" panose="020B0606020202050201" pitchFamily="34" charset="0"/>
              </a:rPr>
              <a:t>Problem proper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0E28983-9A1D-431B-9F50-16495413931A}"/>
                  </a:ext>
                </a:extLst>
              </p:cNvPr>
              <p:cNvSpPr txBox="1"/>
              <p:nvPr/>
            </p:nvSpPr>
            <p:spPr>
              <a:xfrm>
                <a:off x="-1132429" y="2380988"/>
                <a:ext cx="8592854"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PH" sz="3200" b="0" i="1" smtClean="0">
                          <a:solidFill>
                            <a:schemeClr val="tx1">
                              <a:lumMod val="65000"/>
                              <a:lumOff val="35000"/>
                            </a:schemeClr>
                          </a:solidFill>
                          <a:latin typeface="Cambria Math" panose="02040503050406030204" pitchFamily="18" charset="0"/>
                        </a:rPr>
                        <m:t>𝑝𝐻</m:t>
                      </m:r>
                      <m:r>
                        <a:rPr lang="en-PH" sz="3200" b="0" i="1" smtClean="0">
                          <a:solidFill>
                            <a:schemeClr val="tx1">
                              <a:lumMod val="65000"/>
                              <a:lumOff val="35000"/>
                            </a:schemeClr>
                          </a:solidFill>
                          <a:latin typeface="Cambria Math" panose="02040503050406030204" pitchFamily="18" charset="0"/>
                        </a:rPr>
                        <m:t>=</m:t>
                      </m:r>
                      <m:r>
                        <a:rPr lang="en-PH" sz="3200" b="0" i="0" smtClean="0">
                          <a:solidFill>
                            <a:schemeClr val="tx1">
                              <a:lumMod val="65000"/>
                              <a:lumOff val="35000"/>
                            </a:schemeClr>
                          </a:solidFill>
                          <a:latin typeface="Cambria Math" panose="02040503050406030204" pitchFamily="18" charset="0"/>
                        </a:rPr>
                        <m:t>−</m:t>
                      </m:r>
                      <m:r>
                        <m:rPr>
                          <m:sty m:val="p"/>
                        </m:rPr>
                        <a:rPr lang="en-PH" sz="3200" b="0" i="0" smtClean="0">
                          <a:solidFill>
                            <a:schemeClr val="tx1">
                              <a:lumMod val="65000"/>
                              <a:lumOff val="35000"/>
                            </a:schemeClr>
                          </a:solidFill>
                          <a:latin typeface="Cambria Math" panose="02040503050406030204" pitchFamily="18" charset="0"/>
                        </a:rPr>
                        <m:t>lo</m:t>
                      </m:r>
                      <m:sSub>
                        <m:sSubPr>
                          <m:ctrlPr>
                            <a:rPr lang="en-US" sz="3200" i="1">
                              <a:solidFill>
                                <a:schemeClr val="tx1">
                                  <a:lumMod val="65000"/>
                                  <a:lumOff val="35000"/>
                                </a:schemeClr>
                              </a:solidFill>
                              <a:latin typeface="Cambria Math" panose="02040503050406030204" pitchFamily="18" charset="0"/>
                            </a:rPr>
                          </m:ctrlPr>
                        </m:sSubPr>
                        <m:e>
                          <m:r>
                            <m:rPr>
                              <m:sty m:val="p"/>
                            </m:rPr>
                            <a:rPr lang="en-PH" sz="3200" b="0" i="0">
                              <a:solidFill>
                                <a:schemeClr val="tx1">
                                  <a:lumMod val="65000"/>
                                  <a:lumOff val="35000"/>
                                </a:schemeClr>
                              </a:solidFill>
                              <a:latin typeface="Cambria Math" panose="02040503050406030204" pitchFamily="18" charset="0"/>
                            </a:rPr>
                            <m:t>g</m:t>
                          </m:r>
                        </m:e>
                        <m:sub>
                          <m:r>
                            <a:rPr lang="en-PH" sz="3200" b="0" i="0">
                              <a:solidFill>
                                <a:schemeClr val="tx1">
                                  <a:lumMod val="65000"/>
                                  <a:lumOff val="35000"/>
                                </a:schemeClr>
                              </a:solidFill>
                              <a:latin typeface="Cambria Math" panose="02040503050406030204" pitchFamily="18" charset="0"/>
                            </a:rPr>
                            <m:t>10</m:t>
                          </m:r>
                        </m:sub>
                      </m:sSub>
                      <m:d>
                        <m:dPr>
                          <m:begChr m:val="["/>
                          <m:endChr m:val="]"/>
                          <m:ctrlPr>
                            <a:rPr lang="en-US" sz="3200" i="1">
                              <a:solidFill>
                                <a:schemeClr val="tx1">
                                  <a:lumMod val="65000"/>
                                  <a:lumOff val="35000"/>
                                </a:schemeClr>
                              </a:solidFill>
                              <a:latin typeface="Cambria Math" panose="02040503050406030204" pitchFamily="18" charset="0"/>
                            </a:rPr>
                          </m:ctrlPr>
                        </m:dPr>
                        <m:e>
                          <m:sSup>
                            <m:sSupPr>
                              <m:ctrlPr>
                                <a:rPr lang="en-US" sz="3200" i="1">
                                  <a:solidFill>
                                    <a:schemeClr val="tx1">
                                      <a:lumMod val="65000"/>
                                      <a:lumOff val="35000"/>
                                    </a:schemeClr>
                                  </a:solidFill>
                                  <a:latin typeface="Cambria Math" panose="02040503050406030204" pitchFamily="18" charset="0"/>
                                </a:rPr>
                              </m:ctrlPr>
                            </m:sSupPr>
                            <m:e>
                              <m:r>
                                <m:rPr>
                                  <m:sty m:val="p"/>
                                </m:rPr>
                                <a:rPr lang="en-PH" sz="3200" b="0" i="0">
                                  <a:solidFill>
                                    <a:schemeClr val="tx1">
                                      <a:lumMod val="65000"/>
                                      <a:lumOff val="35000"/>
                                    </a:schemeClr>
                                  </a:solidFill>
                                  <a:latin typeface="Cambria Math" panose="02040503050406030204" pitchFamily="18" charset="0"/>
                                </a:rPr>
                                <m:t>H</m:t>
                              </m:r>
                            </m:e>
                            <m:sup>
                              <m:r>
                                <a:rPr lang="en-PH" sz="3200" b="0" i="0">
                                  <a:solidFill>
                                    <a:schemeClr val="tx1">
                                      <a:lumMod val="65000"/>
                                      <a:lumOff val="35000"/>
                                    </a:schemeClr>
                                  </a:solidFill>
                                  <a:latin typeface="Cambria Math" panose="02040503050406030204" pitchFamily="18" charset="0"/>
                                </a:rPr>
                                <m:t>+</m:t>
                              </m:r>
                            </m:sup>
                          </m:sSup>
                        </m:e>
                      </m:d>
                    </m:oMath>
                  </m:oMathPara>
                </a14:m>
                <a:endParaRPr lang="en-US" sz="3200" dirty="0">
                  <a:solidFill>
                    <a:schemeClr val="tx1">
                      <a:lumMod val="65000"/>
                      <a:lumOff val="35000"/>
                    </a:schemeClr>
                  </a:solidFill>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70E28983-9A1D-431B-9F50-16495413931A}"/>
                  </a:ext>
                </a:extLst>
              </p:cNvPr>
              <p:cNvSpPr txBox="1">
                <a:spLocks noRot="1" noChangeAspect="1" noMove="1" noResize="1" noEditPoints="1" noAdjustHandles="1" noChangeArrowheads="1" noChangeShapeType="1" noTextEdit="1"/>
              </p:cNvSpPr>
              <p:nvPr/>
            </p:nvSpPr>
            <p:spPr>
              <a:xfrm>
                <a:off x="-1132429" y="2380988"/>
                <a:ext cx="8592854" cy="584775"/>
              </a:xfrm>
              <a:prstGeom prst="rect">
                <a:avLst/>
              </a:prstGeom>
              <a:blipFill>
                <a:blip r:embed="rId3"/>
                <a:stretch>
                  <a:fillRect/>
                </a:stretch>
              </a:blipFill>
            </p:spPr>
            <p:txBody>
              <a:bodyPr/>
              <a:lstStyle/>
              <a:p>
                <a:r>
                  <a:rPr lang="en-PH">
                    <a:noFill/>
                  </a:rPr>
                  <a:t> </a:t>
                </a:r>
              </a:p>
            </p:txBody>
          </p:sp>
        </mc:Fallback>
      </mc:AlternateContent>
      <p:sp>
        <p:nvSpPr>
          <p:cNvPr id="9" name="TextBox 8">
            <a:extLst>
              <a:ext uri="{FF2B5EF4-FFF2-40B4-BE49-F238E27FC236}">
                <a16:creationId xmlns:a16="http://schemas.microsoft.com/office/drawing/2014/main" id="{9B34D414-3F83-4B9C-9232-525B4F4DB94F}"/>
              </a:ext>
            </a:extLst>
          </p:cNvPr>
          <p:cNvSpPr txBox="1"/>
          <p:nvPr/>
        </p:nvSpPr>
        <p:spPr>
          <a:xfrm>
            <a:off x="1530262" y="1694805"/>
            <a:ext cx="8592854" cy="461665"/>
          </a:xfrm>
          <a:prstGeom prst="rect">
            <a:avLst/>
          </a:prstGeom>
          <a:noFill/>
        </p:spPr>
        <p:txBody>
          <a:bodyPr wrap="square" rtlCol="0">
            <a:spAutoFit/>
          </a:bodyPr>
          <a:lstStyle/>
          <a:p>
            <a:r>
              <a:rPr lang="en-PH" sz="2400" dirty="0">
                <a:solidFill>
                  <a:schemeClr val="tx1">
                    <a:lumMod val="65000"/>
                    <a:lumOff val="35000"/>
                  </a:schemeClr>
                </a:solidFill>
              </a:rPr>
              <a:t>For Dilute Aqueous solutions, pH can be computed as:</a:t>
            </a:r>
            <a:endParaRPr lang="en-PH" sz="2400" b="0" dirty="0">
              <a:solidFill>
                <a:schemeClr val="tx1">
                  <a:lumMod val="65000"/>
                  <a:lumOff val="35000"/>
                </a:schemeClr>
              </a:solidFill>
              <a:latin typeface="Bebas Neue Bold" panose="020B0606020202050201" pitchFamily="34" charset="0"/>
            </a:endParaRPr>
          </a:p>
        </p:txBody>
      </p:sp>
    </p:spTree>
    <p:extLst>
      <p:ext uri="{BB962C8B-B14F-4D97-AF65-F5344CB8AC3E}">
        <p14:creationId xmlns:p14="http://schemas.microsoft.com/office/powerpoint/2010/main" val="295196674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07805-ACCA-4A92-ABDB-AD1F9D24501F}"/>
              </a:ext>
            </a:extLst>
          </p:cNvPr>
          <p:cNvSpPr txBox="1"/>
          <p:nvPr/>
        </p:nvSpPr>
        <p:spPr>
          <a:xfrm>
            <a:off x="551146" y="538622"/>
            <a:ext cx="10734805" cy="707886"/>
          </a:xfrm>
          <a:prstGeom prst="rect">
            <a:avLst/>
          </a:prstGeom>
          <a:noFill/>
        </p:spPr>
        <p:txBody>
          <a:bodyPr wrap="square" rtlCol="0">
            <a:spAutoFit/>
          </a:bodyPr>
          <a:lstStyle/>
          <a:p>
            <a:r>
              <a:rPr lang="en-US" sz="4000" dirty="0">
                <a:solidFill>
                  <a:schemeClr val="accent6">
                    <a:lumMod val="75000"/>
                  </a:schemeClr>
                </a:solidFill>
                <a:latin typeface="Bebas Neue Bold" panose="020B0606020202050201" pitchFamily="34" charset="0"/>
              </a:rPr>
              <a:t>Non-linear Equations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E34E1ED-4B79-4425-ADCA-FAB68B2B6DC3}"/>
                  </a:ext>
                </a:extLst>
              </p:cNvPr>
              <p:cNvSpPr txBox="1"/>
              <p:nvPr/>
            </p:nvSpPr>
            <p:spPr>
              <a:xfrm>
                <a:off x="-1930115" y="2586646"/>
                <a:ext cx="8592854" cy="1077859"/>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40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ctrlPr>
                        </m:sSubPr>
                        <m:e>
                          <m:d>
                            <m:dPr>
                              <m:ctrlP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ctrlPr>
                            </m:dPr>
                            <m:e>
                              <m: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t>2</m:t>
                              </m:r>
                            </m:e>
                          </m:d>
                          <m: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t> </m:t>
                          </m:r>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fPr>
                        <m:num>
                          <m:d>
                            <m:dPr>
                              <m:begChr m:val="["/>
                              <m:endChr m:val="]"/>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d>
                            <m:dPr>
                              <m:begChr m:val="["/>
                              <m:endChr m:val="]"/>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𝐻𝐶</m:t>
                              </m:r>
                              <m:sSubSup>
                                <m:sSub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𝑂</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3</m:t>
                                  </m:r>
                                </m:sub>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2−</m:t>
                                  </m:r>
                                </m:sup>
                              </m:sSubSup>
                            </m:e>
                          </m:d>
                        </m:num>
                        <m:den>
                          <m:sSubSup>
                            <m:sSub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𝐻𝐶𝑂</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3</m:t>
                              </m:r>
                            </m:sub>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up>
                          </m:sSubSup>
                        </m:den>
                      </m:f>
                    </m:oMath>
                  </m:oMathPara>
                </a14:m>
                <a:endParaRPr lang="en-US"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2E34E1ED-4B79-4425-ADCA-FAB68B2B6DC3}"/>
                  </a:ext>
                </a:extLst>
              </p:cNvPr>
              <p:cNvSpPr txBox="1">
                <a:spLocks noRot="1" noChangeAspect="1" noMove="1" noResize="1" noEditPoints="1" noAdjustHandles="1" noChangeArrowheads="1" noChangeShapeType="1" noTextEdit="1"/>
              </p:cNvSpPr>
              <p:nvPr/>
            </p:nvSpPr>
            <p:spPr>
              <a:xfrm>
                <a:off x="-1930115" y="2586646"/>
                <a:ext cx="8592854" cy="1077859"/>
              </a:xfrm>
              <a:prstGeom prst="rect">
                <a:avLst/>
              </a:prstGeom>
              <a:blipFill>
                <a:blip r:embed="rId3"/>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86F354-27B6-452D-A725-ABCFC2C53A4F}"/>
                  </a:ext>
                </a:extLst>
              </p:cNvPr>
              <p:cNvSpPr txBox="1"/>
              <p:nvPr/>
            </p:nvSpPr>
            <p:spPr>
              <a:xfrm>
                <a:off x="-1738409" y="1458749"/>
                <a:ext cx="8592854" cy="8845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PH" sz="2400" b="0" i="1" smtClean="0">
                              <a:solidFill>
                                <a:schemeClr val="tx1">
                                  <a:lumMod val="65000"/>
                                  <a:lumOff val="35000"/>
                                </a:schemeClr>
                              </a:solidFill>
                              <a:latin typeface="Cambria Math" panose="02040503050406030204" pitchFamily="18" charset="0"/>
                            </a:rPr>
                          </m:ctrlPr>
                        </m:dPr>
                        <m:e>
                          <m:r>
                            <a:rPr lang="en-PH" sz="2400" b="0" i="1" smtClean="0">
                              <a:solidFill>
                                <a:schemeClr val="tx1">
                                  <a:lumMod val="65000"/>
                                  <a:lumOff val="35000"/>
                                </a:schemeClr>
                              </a:solidFill>
                              <a:latin typeface="Cambria Math" panose="02040503050406030204" pitchFamily="18" charset="0"/>
                            </a:rPr>
                            <m:t>1</m:t>
                          </m:r>
                        </m:e>
                      </m:d>
                      <m:r>
                        <a:rPr lang="en-PH" sz="2400" b="0" i="1" smtClean="0">
                          <a:solidFill>
                            <a:schemeClr val="tx1">
                              <a:lumMod val="65000"/>
                              <a:lumOff val="35000"/>
                            </a:schemeClr>
                          </a:solidFill>
                          <a:latin typeface="Cambria Math" panose="02040503050406030204" pitchFamily="18" charset="0"/>
                        </a:rPr>
                        <m:t> </m:t>
                      </m:r>
                      <m:sSub>
                        <m:sSubPr>
                          <m:ctrlPr>
                            <a:rPr lang="en-US" sz="2400" i="1" smtClean="0">
                              <a:solidFill>
                                <a:schemeClr val="tx1">
                                  <a:lumMod val="65000"/>
                                  <a:lumOff val="35000"/>
                                </a:schemeClr>
                              </a:solidFill>
                              <a:latin typeface="Cambria Math" panose="02040503050406030204" pitchFamily="18" charset="0"/>
                            </a:rPr>
                          </m:ctrlPr>
                        </m:sSub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a:solidFill>
                                <a:schemeClr val="tx1">
                                  <a:lumMod val="65000"/>
                                  <a:lumOff val="35000"/>
                                </a:schemeClr>
                              </a:solidFill>
                              <a:effectLst/>
                              <a:latin typeface="Cambria Math" panose="02040503050406030204" pitchFamily="18" charset="0"/>
                            </a:rPr>
                          </m:ctrlPr>
                        </m:s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10</m:t>
                          </m:r>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6</m:t>
                          </m:r>
                        </m:sup>
                      </m:sSup>
                      <m:f>
                        <m:fPr>
                          <m:ctrlPr>
                            <a:rPr lang="en-US" sz="2400" i="1">
                              <a:solidFill>
                                <a:schemeClr val="tx1">
                                  <a:lumMod val="65000"/>
                                  <a:lumOff val="35000"/>
                                </a:schemeClr>
                              </a:solidFill>
                              <a:effectLst/>
                              <a:latin typeface="Cambria Math" panose="02040503050406030204" pitchFamily="18" charset="0"/>
                            </a:rPr>
                          </m:ctrlPr>
                        </m:fPr>
                        <m:num>
                          <m:d>
                            <m:dPr>
                              <m:begChr m:val="["/>
                              <m:endChr m:val="]"/>
                              <m:ctrlPr>
                                <a:rPr lang="en-US" sz="2400" i="1">
                                  <a:solidFill>
                                    <a:schemeClr val="tx1">
                                      <a:lumMod val="65000"/>
                                      <a:lumOff val="35000"/>
                                    </a:schemeClr>
                                  </a:solidFill>
                                  <a:effectLst/>
                                  <a:latin typeface="Cambria Math" panose="02040503050406030204" pitchFamily="18" charset="0"/>
                                </a:rPr>
                              </m:ctrlPr>
                            </m:dPr>
                            <m:e>
                              <m:sSup>
                                <m:sSupPr>
                                  <m:ctrlPr>
                                    <a:rPr lang="en-US" sz="2400" i="1">
                                      <a:solidFill>
                                        <a:schemeClr val="tx1">
                                          <a:lumMod val="65000"/>
                                          <a:lumOff val="35000"/>
                                        </a:schemeClr>
                                      </a:solidFill>
                                      <a:effectLst/>
                                      <a:latin typeface="Cambria Math" panose="02040503050406030204" pitchFamily="18" charset="0"/>
                                    </a:rPr>
                                  </m:ctrlPr>
                                </m:s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d>
                            <m:dPr>
                              <m:begChr m:val="["/>
                              <m:endChr m:val="]"/>
                              <m:ctrlPr>
                                <a:rPr lang="en-US" sz="2400" i="1">
                                  <a:solidFill>
                                    <a:schemeClr val="tx1">
                                      <a:lumMod val="65000"/>
                                      <a:lumOff val="35000"/>
                                    </a:schemeClr>
                                  </a:solidFill>
                                  <a:effectLst/>
                                  <a:latin typeface="Cambria Math" panose="02040503050406030204" pitchFamily="18" charset="0"/>
                                </a:rPr>
                              </m:ctrlPr>
                            </m:d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𝐻𝐶</m:t>
                              </m:r>
                              <m:sSubSup>
                                <m:sSubSupPr>
                                  <m:ctrlPr>
                                    <a:rPr lang="en-US" sz="2400" i="1">
                                      <a:solidFill>
                                        <a:schemeClr val="tx1">
                                          <a:lumMod val="65000"/>
                                          <a:lumOff val="35000"/>
                                        </a:schemeClr>
                                      </a:solidFill>
                                      <a:effectLst/>
                                      <a:latin typeface="Cambria Math" panose="02040503050406030204" pitchFamily="18" charset="0"/>
                                    </a:rPr>
                                  </m:ctrlPr>
                                </m:sSub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𝑂</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3</m:t>
                                  </m:r>
                                </m:sub>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up>
                              </m:sSubSup>
                            </m:e>
                          </m:d>
                        </m:num>
                        <m:den>
                          <m:sSub>
                            <m:sSubPr>
                              <m:ctrlPr>
                                <a:rPr lang="en-US" sz="2400" i="1">
                                  <a:solidFill>
                                    <a:schemeClr val="tx1">
                                      <a:lumMod val="65000"/>
                                      <a:lumOff val="35000"/>
                                    </a:schemeClr>
                                  </a:solidFill>
                                  <a:effectLst/>
                                  <a:latin typeface="Cambria Math" panose="02040503050406030204" pitchFamily="18" charset="0"/>
                                </a:rPr>
                              </m:ctrlPr>
                            </m:sSub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m:t>
                              </m:r>
                            </m:sub>
                          </m:sSub>
                          <m:sSub>
                            <m:sSubPr>
                              <m:ctrlPr>
                                <a:rPr lang="en-PH" sz="2400" i="1">
                                  <a:solidFill>
                                    <a:schemeClr val="tx1">
                                      <a:lumMod val="65000"/>
                                      <a:lumOff val="35000"/>
                                    </a:schemeClr>
                                  </a:solidFill>
                                  <a:latin typeface="Cambria Math" panose="02040503050406030204" pitchFamily="18" charset="0"/>
                                </a:rPr>
                              </m:ctrlPr>
                            </m:sSubPr>
                            <m:e>
                              <m:r>
                                <a:rPr lang="en-PH" sz="2400" i="1">
                                  <a:solidFill>
                                    <a:schemeClr val="tx1">
                                      <a:lumMod val="65000"/>
                                      <a:lumOff val="35000"/>
                                    </a:schemeClr>
                                  </a:solidFill>
                                  <a:latin typeface="Cambria Math" panose="02040503050406030204" pitchFamily="18" charset="0"/>
                                </a:rPr>
                                <m:t>𝜌</m:t>
                              </m:r>
                            </m:e>
                            <m:sub>
                              <m:r>
                                <a:rPr lang="en-PH" sz="2400" i="1">
                                  <a:solidFill>
                                    <a:schemeClr val="tx1">
                                      <a:lumMod val="65000"/>
                                      <a:lumOff val="35000"/>
                                    </a:schemeClr>
                                  </a:solidFill>
                                  <a:latin typeface="Cambria Math" panose="02040503050406030204" pitchFamily="18" charset="0"/>
                                </a:rPr>
                                <m:t>𝐶</m:t>
                              </m:r>
                              <m:r>
                                <a:rPr lang="en-US" sz="2400" i="1">
                                  <a:solidFill>
                                    <a:schemeClr val="tx1">
                                      <a:lumMod val="65000"/>
                                      <a:lumOff val="35000"/>
                                    </a:schemeClr>
                                  </a:solidFill>
                                  <a:latin typeface="Cambria Math" panose="02040503050406030204" pitchFamily="18" charset="0"/>
                                </a:rPr>
                                <m:t>𝑂</m:t>
                              </m:r>
                              <m:r>
                                <a:rPr lang="en-US" sz="2400" i="1" baseline="-25000">
                                  <a:solidFill>
                                    <a:schemeClr val="tx1">
                                      <a:lumMod val="65000"/>
                                      <a:lumOff val="35000"/>
                                    </a:schemeClr>
                                  </a:solidFill>
                                  <a:latin typeface="Cambria Math" panose="02040503050406030204" pitchFamily="18" charset="0"/>
                                </a:rPr>
                                <m:t>2</m:t>
                              </m:r>
                            </m:sub>
                          </m:sSub>
                        </m:den>
                      </m:f>
                    </m:oMath>
                  </m:oMathPara>
                </a14:m>
                <a:endParaRPr lang="en-US" sz="2400" dirty="0">
                  <a:solidFill>
                    <a:schemeClr val="tx1">
                      <a:lumMod val="65000"/>
                      <a:lumOff val="35000"/>
                    </a:schemeClr>
                  </a:solidFill>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0186F354-27B6-452D-A725-ABCFC2C53A4F}"/>
                  </a:ext>
                </a:extLst>
              </p:cNvPr>
              <p:cNvSpPr txBox="1">
                <a:spLocks noRot="1" noChangeAspect="1" noMove="1" noResize="1" noEditPoints="1" noAdjustHandles="1" noChangeArrowheads="1" noChangeShapeType="1" noTextEdit="1"/>
              </p:cNvSpPr>
              <p:nvPr/>
            </p:nvSpPr>
            <p:spPr>
              <a:xfrm>
                <a:off x="-1738409" y="1458749"/>
                <a:ext cx="8592854" cy="884538"/>
              </a:xfrm>
              <a:prstGeom prst="rect">
                <a:avLst/>
              </a:prstGeom>
              <a:blipFill>
                <a:blip r:embed="rId4"/>
                <a:stretch>
                  <a:fillRect b="-2069"/>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696C41-BA81-44DC-9DFE-46458824D33A}"/>
                  </a:ext>
                </a:extLst>
              </p:cNvPr>
              <p:cNvSpPr txBox="1"/>
              <p:nvPr/>
            </p:nvSpPr>
            <p:spPr>
              <a:xfrm>
                <a:off x="-2008133" y="4004326"/>
                <a:ext cx="8592854" cy="590098"/>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40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ctrlPr>
                        </m:sSubPr>
                        <m:e>
                          <m:d>
                            <m:dPr>
                              <m:ctrlP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ctrlPr>
                            </m:dPr>
                            <m:e>
                              <m: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t>3</m:t>
                              </m:r>
                            </m:e>
                          </m:d>
                          <m: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t>  </m:t>
                          </m:r>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𝑤</m:t>
                          </m:r>
                        </m:sub>
                      </m:s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d>
                        <m:dPr>
                          <m:begChr m:val="["/>
                          <m:endChr m:val="]"/>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𝑂</m:t>
                          </m:r>
                          <m:sSup>
                            <m:s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oMath>
                  </m:oMathPara>
                </a14:m>
                <a:endParaRPr lang="en-US"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F2696C41-BA81-44DC-9DFE-46458824D33A}"/>
                  </a:ext>
                </a:extLst>
              </p:cNvPr>
              <p:cNvSpPr txBox="1">
                <a:spLocks noRot="1" noChangeAspect="1" noMove="1" noResize="1" noEditPoints="1" noAdjustHandles="1" noChangeArrowheads="1" noChangeShapeType="1" noTextEdit="1"/>
              </p:cNvSpPr>
              <p:nvPr/>
            </p:nvSpPr>
            <p:spPr>
              <a:xfrm>
                <a:off x="-2008133" y="4004326"/>
                <a:ext cx="8592854" cy="590098"/>
              </a:xfrm>
              <a:prstGeom prst="rect">
                <a:avLst/>
              </a:prstGeom>
              <a:blipFill>
                <a:blip r:embed="rId5"/>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C3893D3-7F0D-4546-8A74-7298BF7AF200}"/>
                  </a:ext>
                </a:extLst>
              </p:cNvPr>
              <p:cNvSpPr txBox="1"/>
              <p:nvPr/>
            </p:nvSpPr>
            <p:spPr>
              <a:xfrm>
                <a:off x="-1015715" y="4655998"/>
                <a:ext cx="8592854" cy="937308"/>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40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ctrlPr>
                        </m:sSubPr>
                        <m:e>
                          <m:d>
                            <m:dPr>
                              <m:ctrlP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ctrlPr>
                            </m:dPr>
                            <m:e>
                              <m: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t>4</m:t>
                              </m:r>
                            </m:e>
                          </m:d>
                          <m: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t> </m:t>
                          </m:r>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𝐶</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𝑇</m:t>
                          </m:r>
                        </m:sub>
                      </m:s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m:t>
                              </m:r>
                            </m:sub>
                          </m:sSub>
                          <m:sSub>
                            <m:sSubPr>
                              <m:ctrlPr>
                                <a:rPr lang="en-PH" sz="2400" i="1">
                                  <a:solidFill>
                                    <a:schemeClr val="tx1">
                                      <a:lumMod val="65000"/>
                                      <a:lumOff val="35000"/>
                                    </a:schemeClr>
                                  </a:solidFill>
                                  <a:latin typeface="Cambria Math" panose="02040503050406030204" pitchFamily="18" charset="0"/>
                                </a:rPr>
                              </m:ctrlPr>
                            </m:sSubPr>
                            <m:e>
                              <m:r>
                                <a:rPr lang="en-PH" sz="2400" i="1">
                                  <a:solidFill>
                                    <a:schemeClr val="tx1">
                                      <a:lumMod val="65000"/>
                                      <a:lumOff val="35000"/>
                                    </a:schemeClr>
                                  </a:solidFill>
                                  <a:latin typeface="Cambria Math" panose="02040503050406030204" pitchFamily="18" charset="0"/>
                                </a:rPr>
                                <m:t>𝜌</m:t>
                              </m:r>
                            </m:e>
                            <m:sub>
                              <m:r>
                                <a:rPr lang="en-PH" sz="2400" i="1">
                                  <a:solidFill>
                                    <a:schemeClr val="tx1">
                                      <a:lumMod val="65000"/>
                                      <a:lumOff val="35000"/>
                                    </a:schemeClr>
                                  </a:solidFill>
                                  <a:latin typeface="Cambria Math" panose="02040503050406030204" pitchFamily="18" charset="0"/>
                                </a:rPr>
                                <m:t>𝐶</m:t>
                              </m:r>
                              <m:r>
                                <a:rPr lang="en-US" sz="2400" i="1">
                                  <a:solidFill>
                                    <a:schemeClr val="tx1">
                                      <a:lumMod val="65000"/>
                                      <a:lumOff val="35000"/>
                                    </a:schemeClr>
                                  </a:solidFill>
                                  <a:latin typeface="Cambria Math" panose="02040503050406030204" pitchFamily="18" charset="0"/>
                                </a:rPr>
                                <m:t>𝑂</m:t>
                              </m:r>
                              <m:r>
                                <a:rPr lang="en-US" sz="2400" i="1" baseline="-25000">
                                  <a:solidFill>
                                    <a:schemeClr val="tx1">
                                      <a:lumMod val="65000"/>
                                      <a:lumOff val="35000"/>
                                    </a:schemeClr>
                                  </a:solidFill>
                                  <a:latin typeface="Cambria Math" panose="02040503050406030204" pitchFamily="18" charset="0"/>
                                </a:rPr>
                                <m:t>2</m:t>
                              </m:r>
                            </m:sub>
                          </m:sSub>
                        </m:num>
                        <m:den>
                          <m:sSup>
                            <m:s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10</m:t>
                              </m:r>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6</m:t>
                              </m:r>
                            </m:sup>
                          </m:sSup>
                        </m:den>
                      </m:f>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𝐻𝐶</m:t>
                          </m:r>
                          <m:sSubSup>
                            <m:sSub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𝑂</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3</m:t>
                              </m:r>
                            </m:sub>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up>
                          </m:sSubSup>
                        </m:e>
                      </m:d>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𝐶</m:t>
                          </m:r>
                          <m:sSubSup>
                            <m:sSub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𝑂</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3</m:t>
                              </m:r>
                            </m:sub>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2−</m:t>
                              </m:r>
                            </m:sup>
                          </m:sSubSup>
                        </m:e>
                      </m:d>
                    </m:oMath>
                  </m:oMathPara>
                </a14:m>
                <a:endParaRPr lang="en-US"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9C3893D3-7F0D-4546-8A74-7298BF7AF200}"/>
                  </a:ext>
                </a:extLst>
              </p:cNvPr>
              <p:cNvSpPr txBox="1">
                <a:spLocks noRot="1" noChangeAspect="1" noMove="1" noResize="1" noEditPoints="1" noAdjustHandles="1" noChangeArrowheads="1" noChangeShapeType="1" noTextEdit="1"/>
              </p:cNvSpPr>
              <p:nvPr/>
            </p:nvSpPr>
            <p:spPr>
              <a:xfrm>
                <a:off x="-1015715" y="4655998"/>
                <a:ext cx="8592854" cy="937308"/>
              </a:xfrm>
              <a:prstGeom prst="rect">
                <a:avLst/>
              </a:prstGeom>
              <a:blipFill>
                <a:blip r:embed="rId6"/>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BF9730F-0A6F-496E-B50C-45C8364D20C3}"/>
                  </a:ext>
                </a:extLst>
              </p:cNvPr>
              <p:cNvSpPr txBox="1"/>
              <p:nvPr/>
            </p:nvSpPr>
            <p:spPr>
              <a:xfrm>
                <a:off x="-468868" y="5716455"/>
                <a:ext cx="8592854" cy="597471"/>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d>
                        <m:dPr>
                          <m:ctrlP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ctrlPr>
                        </m:dPr>
                        <m:e>
                          <m: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t>5</m:t>
                          </m:r>
                        </m:e>
                      </m:d>
                      <m: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t>  </m:t>
                      </m:r>
                      <m:r>
                        <a:rPr lang="en-PH" sz="240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t>0=</m:t>
                      </m:r>
                      <m:d>
                        <m:dPr>
                          <m:begChr m:val="["/>
                          <m:endChr m:val="]"/>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𝐻𝐶</m:t>
                          </m:r>
                          <m:sSubSup>
                            <m:sSub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𝑂</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3</m:t>
                              </m:r>
                            </m:sub>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up>
                          </m:sSubSup>
                        </m:e>
                      </m:d>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+2</m:t>
                      </m:r>
                      <m:d>
                        <m:dPr>
                          <m:begChr m:val="["/>
                          <m:endChr m:val="]"/>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𝐶</m:t>
                          </m:r>
                          <m:sSubSup>
                            <m:sSub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𝑂</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3</m:t>
                              </m:r>
                            </m:sub>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2−</m:t>
                              </m:r>
                            </m:sup>
                          </m:sSubSup>
                        </m:e>
                      </m:d>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𝑂</m:t>
                          </m:r>
                          <m:sSup>
                            <m:s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PH" sz="2400" b="0" i="1" smtClean="0">
                                  <a:solidFill>
                                    <a:schemeClr val="tx1">
                                      <a:lumMod val="65000"/>
                                      <a:lumOff val="35000"/>
                                    </a:schemeClr>
                                  </a:solidFill>
                                  <a:effectLst/>
                                  <a:latin typeface="Cambria Math" panose="02040503050406030204" pitchFamily="18" charset="0"/>
                                  <a:cs typeface="Times New Roman" panose="02020603050405020304" pitchFamily="18" charset="0"/>
                                </a:rPr>
                              </m:ctrlPr>
                            </m:sSupPr>
                            <m:e>
                              <m:r>
                                <a:rPr lang="en-PH" sz="2400" i="1">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t>𝐻</m:t>
                              </m:r>
                            </m:e>
                            <m:sup>
                              <m:r>
                                <a:rPr lang="en-PH" sz="2400" b="0" i="1" smtClean="0">
                                  <a:solidFill>
                                    <a:schemeClr val="tx1">
                                      <a:lumMod val="65000"/>
                                      <a:lumOff val="35000"/>
                                    </a:schemeClr>
                                  </a:solidFill>
                                  <a:effectLst/>
                                  <a:latin typeface="Cambria Math" panose="02040503050406030204" pitchFamily="18" charset="0"/>
                                  <a:cs typeface="Times New Roman" panose="02020603050405020304" pitchFamily="18" charset="0"/>
                                </a:rPr>
                                <m:t>+</m:t>
                              </m:r>
                            </m:sup>
                          </m:sSup>
                        </m:e>
                      </m:d>
                    </m:oMath>
                  </m:oMathPara>
                </a14:m>
                <a:endParaRPr lang="en-US"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3" name="TextBox 12">
                <a:extLst>
                  <a:ext uri="{FF2B5EF4-FFF2-40B4-BE49-F238E27FC236}">
                    <a16:creationId xmlns:a16="http://schemas.microsoft.com/office/drawing/2014/main" id="{5BF9730F-0A6F-496E-B50C-45C8364D20C3}"/>
                  </a:ext>
                </a:extLst>
              </p:cNvPr>
              <p:cNvSpPr txBox="1">
                <a:spLocks noRot="1" noChangeAspect="1" noMove="1" noResize="1" noEditPoints="1" noAdjustHandles="1" noChangeArrowheads="1" noChangeShapeType="1" noTextEdit="1"/>
              </p:cNvSpPr>
              <p:nvPr/>
            </p:nvSpPr>
            <p:spPr>
              <a:xfrm>
                <a:off x="-468868" y="5716455"/>
                <a:ext cx="8592854" cy="597471"/>
              </a:xfrm>
              <a:prstGeom prst="rect">
                <a:avLst/>
              </a:prstGeom>
              <a:blipFill>
                <a:blip r:embed="rId7"/>
                <a:stretch>
                  <a:fillRect/>
                </a:stretch>
              </a:blipFill>
            </p:spPr>
            <p:txBody>
              <a:bodyPr/>
              <a:lstStyle/>
              <a:p>
                <a:r>
                  <a:rPr lang="en-PH">
                    <a:noFill/>
                  </a:rPr>
                  <a:t> </a:t>
                </a:r>
              </a:p>
            </p:txBody>
          </p:sp>
        </mc:Fallback>
      </mc:AlternateContent>
      <p:pic>
        <p:nvPicPr>
          <p:cNvPr id="15" name="Picture 14">
            <a:extLst>
              <a:ext uri="{FF2B5EF4-FFF2-40B4-BE49-F238E27FC236}">
                <a16:creationId xmlns:a16="http://schemas.microsoft.com/office/drawing/2014/main" id="{FEC98300-4F85-4ACA-AFF7-C33B0EF12A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14997" y="892565"/>
            <a:ext cx="5090229" cy="3725458"/>
          </a:xfrm>
          <a:prstGeom prst="rect">
            <a:avLst/>
          </a:prstGeom>
        </p:spPr>
      </p:pic>
    </p:spTree>
    <p:extLst>
      <p:ext uri="{BB962C8B-B14F-4D97-AF65-F5344CB8AC3E}">
        <p14:creationId xmlns:p14="http://schemas.microsoft.com/office/powerpoint/2010/main" val="327159202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07805-ACCA-4A92-ABDB-AD1F9D24501F}"/>
              </a:ext>
            </a:extLst>
          </p:cNvPr>
          <p:cNvSpPr txBox="1"/>
          <p:nvPr/>
        </p:nvSpPr>
        <p:spPr>
          <a:xfrm>
            <a:off x="551146" y="538622"/>
            <a:ext cx="10734805" cy="707886"/>
          </a:xfrm>
          <a:prstGeom prst="rect">
            <a:avLst/>
          </a:prstGeom>
          <a:noFill/>
        </p:spPr>
        <p:txBody>
          <a:bodyPr wrap="square" rtlCol="0">
            <a:spAutoFit/>
          </a:bodyPr>
          <a:lstStyle/>
          <a:p>
            <a:r>
              <a:rPr lang="en-US" sz="4000" dirty="0">
                <a:solidFill>
                  <a:schemeClr val="accent6">
                    <a:lumMod val="75000"/>
                  </a:schemeClr>
                </a:solidFill>
                <a:latin typeface="Bebas Neue Bold" panose="020B0606020202050201" pitchFamily="34" charset="0"/>
              </a:rPr>
              <a:t>Non-linear Equations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F56C778-2FAB-4E19-BE7F-ECD18CEEE03A}"/>
                  </a:ext>
                </a:extLst>
              </p:cNvPr>
              <p:cNvSpPr txBox="1"/>
              <p:nvPr/>
            </p:nvSpPr>
            <p:spPr>
              <a:xfrm>
                <a:off x="3944100" y="1660107"/>
                <a:ext cx="8592854" cy="1019382"/>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d>
                        <m:dPr>
                          <m:ctrlP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ctrlPr>
                        </m:dPr>
                        <m:e>
                          <m: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t>7</m:t>
                          </m:r>
                        </m:e>
                      </m:d>
                      <m: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40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ctrlPr>
                        </m:d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𝐶</m:t>
                          </m:r>
                          <m:sSubSup>
                            <m:sSub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𝑂</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3</m:t>
                              </m:r>
                            </m:sub>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2−</m:t>
                              </m:r>
                            </m:sup>
                          </m:sSubSup>
                        </m:e>
                      </m:d>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2</m:t>
                              </m:r>
                            </m:sub>
                          </m:sSub>
                          <m:d>
                            <m:dPr>
                              <m:begChr m:val="["/>
                              <m:endChr m:val="]"/>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𝐻𝐶</m:t>
                              </m:r>
                              <m:sSubSup>
                                <m:sSub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𝑂</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3</m:t>
                                  </m:r>
                                </m:sub>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up>
                              </m:sSubSup>
                            </m:e>
                          </m:d>
                        </m:num>
                        <m:den>
                          <m:d>
                            <m:dPr>
                              <m:begChr m:val="["/>
                              <m:endChr m:val="]"/>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den>
                      </m:f>
                    </m:oMath>
                  </m:oMathPara>
                </a14:m>
                <a:endParaRPr lang="en-US"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7F56C778-2FAB-4E19-BE7F-ECD18CEEE03A}"/>
                  </a:ext>
                </a:extLst>
              </p:cNvPr>
              <p:cNvSpPr txBox="1">
                <a:spLocks noRot="1" noChangeAspect="1" noMove="1" noResize="1" noEditPoints="1" noAdjustHandles="1" noChangeArrowheads="1" noChangeShapeType="1" noTextEdit="1"/>
              </p:cNvSpPr>
              <p:nvPr/>
            </p:nvSpPr>
            <p:spPr>
              <a:xfrm>
                <a:off x="3944100" y="1660107"/>
                <a:ext cx="8592854" cy="1019382"/>
              </a:xfrm>
              <a:prstGeom prst="rect">
                <a:avLst/>
              </a:prstGeom>
              <a:blipFill>
                <a:blip r:embed="rId3"/>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98FED5-CDB2-425A-8CE6-1075B5F5F8BE}"/>
                  </a:ext>
                </a:extLst>
              </p:cNvPr>
              <p:cNvSpPr txBox="1"/>
              <p:nvPr/>
            </p:nvSpPr>
            <p:spPr>
              <a:xfrm>
                <a:off x="1064097" y="4355514"/>
                <a:ext cx="8592854" cy="991490"/>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d>
                        <m:dPr>
                          <m:ctrlP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ctrlPr>
                        </m:dPr>
                        <m:e>
                          <m: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t>8</m:t>
                          </m:r>
                        </m:e>
                      </m:d>
                      <m: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40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ctrlPr>
                        </m:d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𝐶</m:t>
                          </m:r>
                          <m:sSubSup>
                            <m:sSub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𝑂</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3</m:t>
                              </m:r>
                            </m:sub>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2−</m:t>
                              </m:r>
                            </m:sup>
                          </m:sSubSup>
                        </m:e>
                      </m:d>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1</m:t>
                              </m:r>
                            </m:sub>
                          </m:sSub>
                        </m:num>
                        <m:den>
                          <m:sSup>
                            <m:s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10</m:t>
                              </m:r>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6</m:t>
                              </m:r>
                            </m:sup>
                          </m:sSup>
                          <m:sSup>
                            <m:s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pPr>
                            <m:e>
                              <m:d>
                                <m:dPr>
                                  <m:begChr m:val="["/>
                                  <m:endChr m:val="]"/>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2</m:t>
                              </m:r>
                            </m:sup>
                          </m:sSup>
                        </m:den>
                      </m:f>
                      <m:sSub>
                        <m:sSub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h</m:t>
                          </m:r>
                        </m:sub>
                      </m:sSub>
                      <m:sSub>
                        <m:sSubPr>
                          <m:ctrlPr>
                            <a:rPr lang="en-PH" sz="2400" i="1">
                              <a:solidFill>
                                <a:schemeClr val="tx1">
                                  <a:lumMod val="65000"/>
                                  <a:lumOff val="35000"/>
                                </a:schemeClr>
                              </a:solidFill>
                              <a:latin typeface="Cambria Math" panose="02040503050406030204" pitchFamily="18" charset="0"/>
                            </a:rPr>
                          </m:ctrlPr>
                        </m:sSubPr>
                        <m:e>
                          <m:r>
                            <a:rPr lang="en-PH" sz="2400" i="1">
                              <a:solidFill>
                                <a:schemeClr val="tx1">
                                  <a:lumMod val="65000"/>
                                  <a:lumOff val="35000"/>
                                </a:schemeClr>
                              </a:solidFill>
                              <a:latin typeface="Cambria Math" panose="02040503050406030204" pitchFamily="18" charset="0"/>
                            </a:rPr>
                            <m:t>𝜌</m:t>
                          </m:r>
                        </m:e>
                        <m:sub>
                          <m:r>
                            <a:rPr lang="en-PH" sz="2400" i="1">
                              <a:solidFill>
                                <a:schemeClr val="tx1">
                                  <a:lumMod val="65000"/>
                                  <a:lumOff val="35000"/>
                                </a:schemeClr>
                              </a:solidFill>
                              <a:latin typeface="Cambria Math" panose="02040503050406030204" pitchFamily="18" charset="0"/>
                            </a:rPr>
                            <m:t>𝐶</m:t>
                          </m:r>
                          <m:r>
                            <a:rPr lang="en-US" sz="2400" i="1">
                              <a:solidFill>
                                <a:schemeClr val="tx1">
                                  <a:lumMod val="65000"/>
                                  <a:lumOff val="35000"/>
                                </a:schemeClr>
                              </a:solidFill>
                              <a:latin typeface="Cambria Math" panose="02040503050406030204" pitchFamily="18" charset="0"/>
                            </a:rPr>
                            <m:t>𝑂</m:t>
                          </m:r>
                          <m:r>
                            <a:rPr lang="en-US" sz="2400" i="1" baseline="-25000">
                              <a:solidFill>
                                <a:schemeClr val="tx1">
                                  <a:lumMod val="65000"/>
                                  <a:lumOff val="35000"/>
                                </a:schemeClr>
                              </a:solidFill>
                              <a:latin typeface="Cambria Math" panose="02040503050406030204" pitchFamily="18" charset="0"/>
                            </a:rPr>
                            <m:t>2</m:t>
                          </m:r>
                        </m:sub>
                      </m:sSub>
                    </m:oMath>
                  </m:oMathPara>
                </a14:m>
                <a:endParaRPr lang="en-US"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7F98FED5-CDB2-425A-8CE6-1075B5F5F8BE}"/>
                  </a:ext>
                </a:extLst>
              </p:cNvPr>
              <p:cNvSpPr txBox="1">
                <a:spLocks noRot="1" noChangeAspect="1" noMove="1" noResize="1" noEditPoints="1" noAdjustHandles="1" noChangeArrowheads="1" noChangeShapeType="1" noTextEdit="1"/>
              </p:cNvSpPr>
              <p:nvPr/>
            </p:nvSpPr>
            <p:spPr>
              <a:xfrm>
                <a:off x="1064097" y="4355514"/>
                <a:ext cx="8592854" cy="991490"/>
              </a:xfrm>
              <a:prstGeom prst="rect">
                <a:avLst/>
              </a:prstGeom>
              <a:blipFill>
                <a:blip r:embed="rId4"/>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F54EEBD-1F79-4EF4-AE2D-4F42EA235FB1}"/>
                  </a:ext>
                </a:extLst>
              </p:cNvPr>
              <p:cNvSpPr txBox="1"/>
              <p:nvPr/>
            </p:nvSpPr>
            <p:spPr>
              <a:xfrm>
                <a:off x="-1016298" y="1674053"/>
                <a:ext cx="8592854" cy="991490"/>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d>
                        <m:dPr>
                          <m:ctrlP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ctrlPr>
                        </m:dPr>
                        <m:e>
                          <m: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t>6</m:t>
                          </m:r>
                        </m:e>
                      </m:d>
                      <m:r>
                        <a:rPr lang="en-PH" sz="2400" b="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40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ctrlPr>
                        </m:d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𝐻𝐶</m:t>
                          </m:r>
                          <m:sSubSup>
                            <m:sSub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𝑂</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3</m:t>
                              </m:r>
                            </m:sub>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up>
                          </m:sSubSup>
                        </m:e>
                      </m:d>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1</m:t>
                              </m:r>
                            </m:sub>
                          </m:sSub>
                        </m:num>
                        <m:den>
                          <m:sSup>
                            <m:s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10</m:t>
                              </m:r>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6</m:t>
                              </m:r>
                            </m:sup>
                          </m:sSup>
                          <m:d>
                            <m:dPr>
                              <m:begChr m:val="["/>
                              <m:endChr m:val="]"/>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den>
                      </m:f>
                      <m:sSub>
                        <m:sSub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h</m:t>
                          </m:r>
                        </m:sub>
                      </m:sSub>
                      <m:sSub>
                        <m:sSubPr>
                          <m:ctrlPr>
                            <a:rPr lang="en-PH" sz="2400" i="1">
                              <a:solidFill>
                                <a:schemeClr val="tx1">
                                  <a:lumMod val="65000"/>
                                  <a:lumOff val="35000"/>
                                </a:schemeClr>
                              </a:solidFill>
                              <a:latin typeface="Cambria Math" panose="02040503050406030204" pitchFamily="18" charset="0"/>
                            </a:rPr>
                          </m:ctrlPr>
                        </m:sSubPr>
                        <m:e>
                          <m:r>
                            <a:rPr lang="en-PH" sz="2400" i="1">
                              <a:solidFill>
                                <a:schemeClr val="tx1">
                                  <a:lumMod val="65000"/>
                                  <a:lumOff val="35000"/>
                                </a:schemeClr>
                              </a:solidFill>
                              <a:latin typeface="Cambria Math" panose="02040503050406030204" pitchFamily="18" charset="0"/>
                            </a:rPr>
                            <m:t>𝜌</m:t>
                          </m:r>
                        </m:e>
                        <m:sub>
                          <m:r>
                            <a:rPr lang="en-PH" sz="2400" i="1">
                              <a:solidFill>
                                <a:schemeClr val="tx1">
                                  <a:lumMod val="65000"/>
                                  <a:lumOff val="35000"/>
                                </a:schemeClr>
                              </a:solidFill>
                              <a:latin typeface="Cambria Math" panose="02040503050406030204" pitchFamily="18" charset="0"/>
                            </a:rPr>
                            <m:t>𝐶</m:t>
                          </m:r>
                          <m:r>
                            <a:rPr lang="en-US" sz="2400" i="1">
                              <a:solidFill>
                                <a:schemeClr val="tx1">
                                  <a:lumMod val="65000"/>
                                  <a:lumOff val="35000"/>
                                </a:schemeClr>
                              </a:solidFill>
                              <a:latin typeface="Cambria Math" panose="02040503050406030204" pitchFamily="18" charset="0"/>
                            </a:rPr>
                            <m:t>𝑂</m:t>
                          </m:r>
                          <m:r>
                            <a:rPr lang="en-US" sz="2400" i="1" baseline="-25000">
                              <a:solidFill>
                                <a:schemeClr val="tx1">
                                  <a:lumMod val="65000"/>
                                  <a:lumOff val="35000"/>
                                </a:schemeClr>
                              </a:solidFill>
                              <a:latin typeface="Cambria Math" panose="02040503050406030204" pitchFamily="18" charset="0"/>
                            </a:rPr>
                            <m:t>2</m:t>
                          </m:r>
                        </m:sub>
                      </m:sSub>
                    </m:oMath>
                  </m:oMathPara>
                </a14:m>
                <a:endParaRPr lang="en-US"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9F54EEBD-1F79-4EF4-AE2D-4F42EA235FB1}"/>
                  </a:ext>
                </a:extLst>
              </p:cNvPr>
              <p:cNvSpPr txBox="1">
                <a:spLocks noRot="1" noChangeAspect="1" noMove="1" noResize="1" noEditPoints="1" noAdjustHandles="1" noChangeArrowheads="1" noChangeShapeType="1" noTextEdit="1"/>
              </p:cNvSpPr>
              <p:nvPr/>
            </p:nvSpPr>
            <p:spPr>
              <a:xfrm>
                <a:off x="-1016298" y="1674053"/>
                <a:ext cx="8592854" cy="991490"/>
              </a:xfrm>
              <a:prstGeom prst="rect">
                <a:avLst/>
              </a:prstGeom>
              <a:blipFill>
                <a:blip r:embed="rId5"/>
                <a:stretch>
                  <a:fillRect/>
                </a:stretch>
              </a:blipFill>
            </p:spPr>
            <p:txBody>
              <a:bodyPr/>
              <a:lstStyle/>
              <a:p>
                <a:r>
                  <a:rPr lang="en-PH">
                    <a:noFill/>
                  </a:rPr>
                  <a:t> </a:t>
                </a:r>
              </a:p>
            </p:txBody>
          </p:sp>
        </mc:Fallback>
      </mc:AlternateContent>
      <p:sp>
        <p:nvSpPr>
          <p:cNvPr id="12" name="TextBox 11">
            <a:extLst>
              <a:ext uri="{FF2B5EF4-FFF2-40B4-BE49-F238E27FC236}">
                <a16:creationId xmlns:a16="http://schemas.microsoft.com/office/drawing/2014/main" id="{81844C1A-01B5-49F8-8220-EEAE3B1F56BC}"/>
              </a:ext>
            </a:extLst>
          </p:cNvPr>
          <p:cNvSpPr txBox="1"/>
          <p:nvPr/>
        </p:nvSpPr>
        <p:spPr>
          <a:xfrm>
            <a:off x="3944100" y="3286669"/>
            <a:ext cx="8592854" cy="461665"/>
          </a:xfrm>
          <a:prstGeom prst="rect">
            <a:avLst/>
          </a:prstGeom>
          <a:noFill/>
        </p:spPr>
        <p:txBody>
          <a:bodyPr wrap="square" rtlCol="0">
            <a:spAutoFit/>
          </a:bodyPr>
          <a:lstStyle/>
          <a:p>
            <a:r>
              <a:rPr lang="en-PH" sz="2400" dirty="0">
                <a:solidFill>
                  <a:schemeClr val="tx1">
                    <a:lumMod val="65000"/>
                    <a:lumOff val="35000"/>
                  </a:schemeClr>
                </a:solidFill>
              </a:rPr>
              <a:t>Substituting (6) to (7):</a:t>
            </a:r>
            <a:endParaRPr lang="en-PH" sz="2400" b="0" dirty="0">
              <a:solidFill>
                <a:schemeClr val="tx1">
                  <a:lumMod val="65000"/>
                  <a:lumOff val="35000"/>
                </a:schemeClr>
              </a:solidFill>
              <a:latin typeface="Bebas Neue Bold" panose="020B0606020202050201" pitchFamily="34" charset="0"/>
            </a:endParaRPr>
          </a:p>
        </p:txBody>
      </p:sp>
    </p:spTree>
    <p:extLst>
      <p:ext uri="{BB962C8B-B14F-4D97-AF65-F5344CB8AC3E}">
        <p14:creationId xmlns:p14="http://schemas.microsoft.com/office/powerpoint/2010/main" val="12485310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07805-ACCA-4A92-ABDB-AD1F9D24501F}"/>
              </a:ext>
            </a:extLst>
          </p:cNvPr>
          <p:cNvSpPr txBox="1"/>
          <p:nvPr/>
        </p:nvSpPr>
        <p:spPr>
          <a:xfrm>
            <a:off x="551146" y="538622"/>
            <a:ext cx="10734805" cy="707886"/>
          </a:xfrm>
          <a:prstGeom prst="rect">
            <a:avLst/>
          </a:prstGeom>
          <a:noFill/>
        </p:spPr>
        <p:txBody>
          <a:bodyPr wrap="square" rtlCol="0">
            <a:spAutoFit/>
          </a:bodyPr>
          <a:lstStyle/>
          <a:p>
            <a:r>
              <a:rPr lang="en-US" sz="4000" dirty="0">
                <a:solidFill>
                  <a:schemeClr val="accent6">
                    <a:lumMod val="75000"/>
                  </a:schemeClr>
                </a:solidFill>
                <a:latin typeface="Bebas Neue Bold" panose="020B0606020202050201" pitchFamily="34" charset="0"/>
              </a:rPr>
              <a:t>Non-linear Equations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CD26C6-4C60-4D4E-B6BD-6944C00E653A}"/>
                  </a:ext>
                </a:extLst>
              </p:cNvPr>
              <p:cNvSpPr txBox="1"/>
              <p:nvPr/>
            </p:nvSpPr>
            <p:spPr>
              <a:xfrm>
                <a:off x="1622121" y="2568456"/>
                <a:ext cx="8592854" cy="991490"/>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PH" sz="2400" i="1" smtClean="0">
                          <a:solidFill>
                            <a:schemeClr val="tx1">
                              <a:lumMod val="65000"/>
                              <a:lumOff val="35000"/>
                            </a:schemeClr>
                          </a:solidFill>
                          <a:latin typeface="Cambria Math" panose="02040503050406030204" pitchFamily="18" charset="0"/>
                          <a:ea typeface="Calibri" panose="020F0502020204030204" pitchFamily="34" charset="0"/>
                          <a:cs typeface="Times New Roman" panose="02020603050405020304" pitchFamily="18" charset="0"/>
                        </a:rPr>
                        <m:t>0=</m:t>
                      </m:r>
                      <m:f>
                        <m:f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1</m:t>
                              </m:r>
                            </m:sub>
                          </m:sSub>
                        </m:num>
                        <m:den>
                          <m:sSup>
                            <m:s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10</m:t>
                              </m:r>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6</m:t>
                              </m:r>
                            </m:sup>
                          </m:sSup>
                          <m:d>
                            <m:dPr>
                              <m:begChr m:val="["/>
                              <m:endChr m:val="]"/>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den>
                      </m:f>
                      <m:sSub>
                        <m:sSub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h</m:t>
                          </m:r>
                        </m:sub>
                      </m:sSub>
                      <m:sSub>
                        <m:sSubPr>
                          <m:ctrlPr>
                            <a:rPr lang="en-PH" sz="2400" i="1">
                              <a:solidFill>
                                <a:schemeClr val="tx1">
                                  <a:lumMod val="65000"/>
                                  <a:lumOff val="35000"/>
                                </a:schemeClr>
                              </a:solidFill>
                              <a:latin typeface="Cambria Math" panose="02040503050406030204" pitchFamily="18" charset="0"/>
                            </a:rPr>
                          </m:ctrlPr>
                        </m:sSubPr>
                        <m:e>
                          <m:r>
                            <a:rPr lang="en-PH" sz="2400" i="1">
                              <a:solidFill>
                                <a:schemeClr val="tx1">
                                  <a:lumMod val="65000"/>
                                  <a:lumOff val="35000"/>
                                </a:schemeClr>
                              </a:solidFill>
                              <a:latin typeface="Cambria Math" panose="02040503050406030204" pitchFamily="18" charset="0"/>
                            </a:rPr>
                            <m:t>𝜌</m:t>
                          </m:r>
                        </m:e>
                        <m:sub>
                          <m:r>
                            <a:rPr lang="en-PH" sz="2400" i="1">
                              <a:solidFill>
                                <a:schemeClr val="tx1">
                                  <a:lumMod val="65000"/>
                                  <a:lumOff val="35000"/>
                                </a:schemeClr>
                              </a:solidFill>
                              <a:latin typeface="Cambria Math" panose="02040503050406030204" pitchFamily="18" charset="0"/>
                            </a:rPr>
                            <m:t>𝐶</m:t>
                          </m:r>
                          <m:r>
                            <a:rPr lang="en-US" sz="2400" i="1">
                              <a:solidFill>
                                <a:schemeClr val="tx1">
                                  <a:lumMod val="65000"/>
                                  <a:lumOff val="35000"/>
                                </a:schemeClr>
                              </a:solidFill>
                              <a:latin typeface="Cambria Math" panose="02040503050406030204" pitchFamily="18" charset="0"/>
                            </a:rPr>
                            <m:t>𝑂</m:t>
                          </m:r>
                          <m:r>
                            <a:rPr lang="en-US" sz="2400" i="1" baseline="-25000">
                              <a:solidFill>
                                <a:schemeClr val="tx1">
                                  <a:lumMod val="65000"/>
                                  <a:lumOff val="35000"/>
                                </a:schemeClr>
                              </a:solidFill>
                              <a:latin typeface="Cambria Math" panose="02040503050406030204" pitchFamily="18" charset="0"/>
                            </a:rPr>
                            <m:t>2</m:t>
                          </m:r>
                        </m:sub>
                      </m:s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+2</m:t>
                      </m:r>
                      <m:f>
                        <m:f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1</m:t>
                              </m:r>
                            </m:sub>
                          </m:sSub>
                        </m:num>
                        <m:den>
                          <m:sSup>
                            <m:s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10</m:t>
                              </m:r>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6</m:t>
                              </m:r>
                            </m:sup>
                          </m:sSup>
                          <m:sSup>
                            <m:s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pPr>
                            <m:e>
                              <m:d>
                                <m:dPr>
                                  <m:begChr m:val="["/>
                                  <m:endChr m:val="]"/>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2</m:t>
                              </m:r>
                            </m:sup>
                          </m:sSup>
                        </m:den>
                      </m:f>
                      <m:sSub>
                        <m:sSub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h</m:t>
                          </m:r>
                        </m:sub>
                      </m:sSub>
                      <m:sSub>
                        <m:sSubPr>
                          <m:ctrlPr>
                            <a:rPr lang="en-PH" sz="2400" i="1">
                              <a:solidFill>
                                <a:schemeClr val="tx1">
                                  <a:lumMod val="65000"/>
                                  <a:lumOff val="35000"/>
                                </a:schemeClr>
                              </a:solidFill>
                              <a:latin typeface="Cambria Math" panose="02040503050406030204" pitchFamily="18" charset="0"/>
                            </a:rPr>
                          </m:ctrlPr>
                        </m:sSubPr>
                        <m:e>
                          <m:r>
                            <a:rPr lang="en-PH" sz="2400" i="1">
                              <a:solidFill>
                                <a:schemeClr val="tx1">
                                  <a:lumMod val="65000"/>
                                  <a:lumOff val="35000"/>
                                </a:schemeClr>
                              </a:solidFill>
                              <a:latin typeface="Cambria Math" panose="02040503050406030204" pitchFamily="18" charset="0"/>
                            </a:rPr>
                            <m:t>𝜌</m:t>
                          </m:r>
                        </m:e>
                        <m:sub>
                          <m:r>
                            <a:rPr lang="en-PH" sz="2400" i="1">
                              <a:solidFill>
                                <a:schemeClr val="tx1">
                                  <a:lumMod val="65000"/>
                                  <a:lumOff val="35000"/>
                                </a:schemeClr>
                              </a:solidFill>
                              <a:latin typeface="Cambria Math" panose="02040503050406030204" pitchFamily="18" charset="0"/>
                            </a:rPr>
                            <m:t>𝐶</m:t>
                          </m:r>
                          <m:r>
                            <a:rPr lang="en-US" sz="2400" i="1">
                              <a:solidFill>
                                <a:schemeClr val="tx1">
                                  <a:lumMod val="65000"/>
                                  <a:lumOff val="35000"/>
                                </a:schemeClr>
                              </a:solidFill>
                              <a:latin typeface="Cambria Math" panose="02040503050406030204" pitchFamily="18" charset="0"/>
                            </a:rPr>
                            <m:t>𝑂</m:t>
                          </m:r>
                          <m:r>
                            <a:rPr lang="en-US" sz="2400" i="1" baseline="-25000">
                              <a:solidFill>
                                <a:schemeClr val="tx1">
                                  <a:lumMod val="65000"/>
                                  <a:lumOff val="35000"/>
                                </a:schemeClr>
                              </a:solidFill>
                              <a:latin typeface="Cambria Math" panose="02040503050406030204" pitchFamily="18" charset="0"/>
                            </a:rPr>
                            <m:t>2</m:t>
                          </m:r>
                        </m:sub>
                      </m:s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𝑤</m:t>
                              </m:r>
                            </m:sub>
                          </m:sSub>
                        </m:num>
                        <m:den>
                          <m:d>
                            <m:dPr>
                              <m:begChr m:val="["/>
                              <m:endChr m:val="]"/>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den>
                      </m:f>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PH" sz="2400" i="1">
                                  <a:solidFill>
                                    <a:schemeClr val="tx1">
                                      <a:lumMod val="65000"/>
                                      <a:lumOff val="35000"/>
                                    </a:schemeClr>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oMath>
                  </m:oMathPara>
                </a14:m>
                <a:endParaRPr lang="en-US"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5CCD26C6-4C60-4D4E-B6BD-6944C00E653A}"/>
                  </a:ext>
                </a:extLst>
              </p:cNvPr>
              <p:cNvSpPr txBox="1">
                <a:spLocks noRot="1" noChangeAspect="1" noMove="1" noResize="1" noEditPoints="1" noAdjustHandles="1" noChangeArrowheads="1" noChangeShapeType="1" noTextEdit="1"/>
              </p:cNvSpPr>
              <p:nvPr/>
            </p:nvSpPr>
            <p:spPr>
              <a:xfrm>
                <a:off x="1622121" y="2568456"/>
                <a:ext cx="8592854" cy="991490"/>
              </a:xfrm>
              <a:prstGeom prst="rect">
                <a:avLst/>
              </a:prstGeom>
              <a:blipFill>
                <a:blip r:embed="rId3"/>
                <a:stretch>
                  <a:fillRect/>
                </a:stretch>
              </a:blipFill>
            </p:spPr>
            <p:txBody>
              <a:bodyPr/>
              <a:lstStyle/>
              <a:p>
                <a:r>
                  <a:rPr lang="en-PH">
                    <a:noFill/>
                  </a:rPr>
                  <a:t> </a:t>
                </a:r>
              </a:p>
            </p:txBody>
          </p:sp>
        </mc:Fallback>
      </mc:AlternateContent>
      <p:sp>
        <p:nvSpPr>
          <p:cNvPr id="6" name="TextBox 5">
            <a:extLst>
              <a:ext uri="{FF2B5EF4-FFF2-40B4-BE49-F238E27FC236}">
                <a16:creationId xmlns:a16="http://schemas.microsoft.com/office/drawing/2014/main" id="{D1FCA07E-0649-407F-92E3-2F3DF0ED1F70}"/>
              </a:ext>
            </a:extLst>
          </p:cNvPr>
          <p:cNvSpPr txBox="1"/>
          <p:nvPr/>
        </p:nvSpPr>
        <p:spPr>
          <a:xfrm>
            <a:off x="1440615" y="1818172"/>
            <a:ext cx="9538128" cy="461665"/>
          </a:xfrm>
          <a:prstGeom prst="rect">
            <a:avLst/>
          </a:prstGeom>
          <a:noFill/>
        </p:spPr>
        <p:txBody>
          <a:bodyPr wrap="square" rtlCol="0">
            <a:spAutoFit/>
          </a:bodyPr>
          <a:lstStyle/>
          <a:p>
            <a:r>
              <a:rPr lang="en-PH" sz="2400" dirty="0">
                <a:solidFill>
                  <a:schemeClr val="tx1">
                    <a:lumMod val="65000"/>
                    <a:lumOff val="35000"/>
                  </a:schemeClr>
                </a:solidFill>
              </a:rPr>
              <a:t>Equations (6) and (7) can be substituted along with Eq. (3) into Eq.(5):</a:t>
            </a:r>
            <a:endParaRPr lang="en-PH" sz="2400" b="0" dirty="0">
              <a:solidFill>
                <a:schemeClr val="tx1">
                  <a:lumMod val="65000"/>
                  <a:lumOff val="35000"/>
                </a:schemeClr>
              </a:solidFill>
              <a:latin typeface="Bebas Neue Bold" panose="020B0606020202050201" pitchFamily="34"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669E996-52AF-422B-BA6C-F068967AE152}"/>
                  </a:ext>
                </a:extLst>
              </p:cNvPr>
              <p:cNvSpPr/>
              <p:nvPr/>
            </p:nvSpPr>
            <p:spPr>
              <a:xfrm>
                <a:off x="551146" y="3848565"/>
                <a:ext cx="10734805" cy="9221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PH" sz="2400" i="1" smtClean="0">
                              <a:solidFill>
                                <a:schemeClr val="tx1">
                                  <a:lumMod val="65000"/>
                                  <a:lumOff val="35000"/>
                                </a:schemeClr>
                              </a:solidFill>
                              <a:latin typeface="Cambria Math" panose="02040503050406030204" pitchFamily="18" charset="0"/>
                            </a:rPr>
                          </m:ctrlPr>
                        </m:sSupPr>
                        <m:e>
                          <m:d>
                            <m:dPr>
                              <m:begChr m:val="["/>
                              <m:endChr m:val="]"/>
                              <m:ctrlPr>
                                <a:rPr lang="en-PH" sz="2400" i="1">
                                  <a:solidFill>
                                    <a:schemeClr val="tx1">
                                      <a:lumMod val="65000"/>
                                      <a:lumOff val="35000"/>
                                    </a:schemeClr>
                                  </a:solidFill>
                                  <a:latin typeface="Cambria Math" panose="02040503050406030204" pitchFamily="18" charset="0"/>
                                </a:rPr>
                              </m:ctrlPr>
                            </m:dPr>
                            <m:e>
                              <m:sSup>
                                <m:sSupPr>
                                  <m:ctrlPr>
                                    <a:rPr lang="en-PH" sz="2400" i="1">
                                      <a:solidFill>
                                        <a:schemeClr val="tx1">
                                          <a:lumMod val="65000"/>
                                          <a:lumOff val="35000"/>
                                        </a:schemeClr>
                                      </a:solidFill>
                                      <a:latin typeface="Cambria Math" panose="02040503050406030204" pitchFamily="18" charset="0"/>
                                    </a:rPr>
                                  </m:ctrlPr>
                                </m:sSupPr>
                                <m:e>
                                  <m:r>
                                    <a:rPr lang="en-PH" sz="2400" i="1">
                                      <a:solidFill>
                                        <a:schemeClr val="tx1">
                                          <a:lumMod val="65000"/>
                                          <a:lumOff val="35000"/>
                                        </a:schemeClr>
                                      </a:solidFill>
                                      <a:latin typeface="Cambria Math" panose="02040503050406030204" pitchFamily="18" charset="0"/>
                                    </a:rPr>
                                    <m:t>𝐻</m:t>
                                  </m:r>
                                </m:e>
                                <m:sup>
                                  <m:r>
                                    <a:rPr lang="en-PH" sz="2400" i="1">
                                      <a:solidFill>
                                        <a:schemeClr val="tx1">
                                          <a:lumMod val="65000"/>
                                          <a:lumOff val="35000"/>
                                        </a:schemeClr>
                                      </a:solidFill>
                                      <a:latin typeface="Cambria Math" panose="02040503050406030204" pitchFamily="18" charset="0"/>
                                    </a:rPr>
                                    <m:t>+</m:t>
                                  </m:r>
                                </m:sup>
                              </m:sSup>
                            </m:e>
                          </m:d>
                        </m:e>
                        <m:sup>
                          <m:r>
                            <a:rPr lang="en-PH" sz="2400" i="1">
                              <a:solidFill>
                                <a:schemeClr val="tx1">
                                  <a:lumMod val="65000"/>
                                  <a:lumOff val="35000"/>
                                </a:schemeClr>
                              </a:solidFill>
                              <a:latin typeface="Cambria Math" panose="02040503050406030204" pitchFamily="18" charset="0"/>
                            </a:rPr>
                            <m:t>2</m:t>
                          </m:r>
                        </m:sup>
                      </m:sSup>
                      <m:d>
                        <m:dPr>
                          <m:ctrlPr>
                            <a:rPr lang="en-PH" sz="2400" i="1">
                              <a:solidFill>
                                <a:schemeClr val="tx1">
                                  <a:lumMod val="65000"/>
                                  <a:lumOff val="35000"/>
                                </a:schemeClr>
                              </a:solidFill>
                              <a:latin typeface="Cambria Math" panose="02040503050406030204" pitchFamily="18" charset="0"/>
                            </a:rPr>
                          </m:ctrlPr>
                        </m:dPr>
                        <m:e>
                          <m:r>
                            <a:rPr lang="en-PH" sz="2400" b="0" i="1" smtClean="0">
                              <a:solidFill>
                                <a:schemeClr val="tx1">
                                  <a:lumMod val="65000"/>
                                  <a:lumOff val="35000"/>
                                </a:schemeClr>
                              </a:solidFill>
                              <a:latin typeface="Cambria Math" panose="02040503050406030204" pitchFamily="18" charset="0"/>
                            </a:rPr>
                            <m:t>0=</m:t>
                          </m:r>
                          <m:f>
                            <m:fPr>
                              <m:ctrlPr>
                                <a:rPr lang="en-PH" sz="2400" i="1">
                                  <a:solidFill>
                                    <a:schemeClr val="tx1">
                                      <a:lumMod val="65000"/>
                                      <a:lumOff val="35000"/>
                                    </a:schemeClr>
                                  </a:solidFill>
                                  <a:latin typeface="Cambria Math" panose="02040503050406030204" pitchFamily="18" charset="0"/>
                                </a:rPr>
                              </m:ctrlPr>
                            </m:fPr>
                            <m:num>
                              <m:sSub>
                                <m:sSubPr>
                                  <m:ctrlPr>
                                    <a:rPr lang="en-PH" sz="2400" i="1">
                                      <a:solidFill>
                                        <a:schemeClr val="tx1">
                                          <a:lumMod val="65000"/>
                                          <a:lumOff val="35000"/>
                                        </a:schemeClr>
                                      </a:solidFill>
                                      <a:latin typeface="Cambria Math" panose="02040503050406030204" pitchFamily="18" charset="0"/>
                                    </a:rPr>
                                  </m:ctrlPr>
                                </m:sSubPr>
                                <m:e>
                                  <m:r>
                                    <a:rPr lang="en-PH" sz="2400" i="1">
                                      <a:solidFill>
                                        <a:schemeClr val="tx1">
                                          <a:lumMod val="65000"/>
                                          <a:lumOff val="35000"/>
                                        </a:schemeClr>
                                      </a:solidFill>
                                      <a:latin typeface="Cambria Math" panose="02040503050406030204" pitchFamily="18" charset="0"/>
                                    </a:rPr>
                                    <m:t>𝐾</m:t>
                                  </m:r>
                                </m:e>
                                <m:sub>
                                  <m:r>
                                    <a:rPr lang="en-PH" sz="2400" i="1">
                                      <a:solidFill>
                                        <a:schemeClr val="tx1">
                                          <a:lumMod val="65000"/>
                                          <a:lumOff val="35000"/>
                                        </a:schemeClr>
                                      </a:solidFill>
                                      <a:latin typeface="Cambria Math" panose="02040503050406030204" pitchFamily="18" charset="0"/>
                                    </a:rPr>
                                    <m:t>1</m:t>
                                  </m:r>
                                </m:sub>
                              </m:sSub>
                            </m:num>
                            <m:den>
                              <m:sSup>
                                <m:sSupPr>
                                  <m:ctrlPr>
                                    <a:rPr lang="en-PH" sz="2400" i="1">
                                      <a:solidFill>
                                        <a:schemeClr val="tx1">
                                          <a:lumMod val="65000"/>
                                          <a:lumOff val="35000"/>
                                        </a:schemeClr>
                                      </a:solidFill>
                                      <a:latin typeface="Cambria Math" panose="02040503050406030204" pitchFamily="18" charset="0"/>
                                    </a:rPr>
                                  </m:ctrlPr>
                                </m:sSupPr>
                                <m:e>
                                  <m:r>
                                    <a:rPr lang="en-PH" sz="2400" i="1">
                                      <a:solidFill>
                                        <a:schemeClr val="tx1">
                                          <a:lumMod val="65000"/>
                                          <a:lumOff val="35000"/>
                                        </a:schemeClr>
                                      </a:solidFill>
                                      <a:latin typeface="Cambria Math" panose="02040503050406030204" pitchFamily="18" charset="0"/>
                                    </a:rPr>
                                    <m:t>10</m:t>
                                  </m:r>
                                </m:e>
                                <m:sup>
                                  <m:r>
                                    <a:rPr lang="en-PH" sz="2400" i="1">
                                      <a:solidFill>
                                        <a:schemeClr val="tx1">
                                          <a:lumMod val="65000"/>
                                          <a:lumOff val="35000"/>
                                        </a:schemeClr>
                                      </a:solidFill>
                                      <a:latin typeface="Cambria Math" panose="02040503050406030204" pitchFamily="18" charset="0"/>
                                    </a:rPr>
                                    <m:t>6</m:t>
                                  </m:r>
                                </m:sup>
                              </m:sSup>
                              <m:d>
                                <m:dPr>
                                  <m:begChr m:val="["/>
                                  <m:endChr m:val="]"/>
                                  <m:ctrlPr>
                                    <a:rPr lang="en-PH" sz="2400" i="1">
                                      <a:solidFill>
                                        <a:schemeClr val="tx1">
                                          <a:lumMod val="65000"/>
                                          <a:lumOff val="35000"/>
                                        </a:schemeClr>
                                      </a:solidFill>
                                      <a:latin typeface="Cambria Math" panose="02040503050406030204" pitchFamily="18" charset="0"/>
                                    </a:rPr>
                                  </m:ctrlPr>
                                </m:dPr>
                                <m:e>
                                  <m:sSup>
                                    <m:sSupPr>
                                      <m:ctrlPr>
                                        <a:rPr lang="en-PH" sz="2400" i="1">
                                          <a:solidFill>
                                            <a:schemeClr val="tx1">
                                              <a:lumMod val="65000"/>
                                              <a:lumOff val="35000"/>
                                            </a:schemeClr>
                                          </a:solidFill>
                                          <a:latin typeface="Cambria Math" panose="02040503050406030204" pitchFamily="18" charset="0"/>
                                        </a:rPr>
                                      </m:ctrlPr>
                                    </m:sSupPr>
                                    <m:e>
                                      <m:r>
                                        <a:rPr lang="en-PH" sz="2400" i="1">
                                          <a:solidFill>
                                            <a:schemeClr val="tx1">
                                              <a:lumMod val="65000"/>
                                              <a:lumOff val="35000"/>
                                            </a:schemeClr>
                                          </a:solidFill>
                                          <a:latin typeface="Cambria Math" panose="02040503050406030204" pitchFamily="18" charset="0"/>
                                        </a:rPr>
                                        <m:t>𝐻</m:t>
                                      </m:r>
                                    </m:e>
                                    <m:sup>
                                      <m:r>
                                        <a:rPr lang="en-PH" sz="2400" i="1">
                                          <a:solidFill>
                                            <a:schemeClr val="tx1">
                                              <a:lumMod val="65000"/>
                                              <a:lumOff val="35000"/>
                                            </a:schemeClr>
                                          </a:solidFill>
                                          <a:latin typeface="Cambria Math" panose="02040503050406030204" pitchFamily="18" charset="0"/>
                                        </a:rPr>
                                        <m:t>+</m:t>
                                      </m:r>
                                    </m:sup>
                                  </m:sSup>
                                </m:e>
                              </m:d>
                            </m:den>
                          </m:f>
                          <m:sSub>
                            <m:sSubPr>
                              <m:ctrlPr>
                                <a:rPr lang="en-PH" sz="2400" i="1">
                                  <a:solidFill>
                                    <a:schemeClr val="tx1">
                                      <a:lumMod val="65000"/>
                                      <a:lumOff val="35000"/>
                                    </a:schemeClr>
                                  </a:solidFill>
                                  <a:latin typeface="Cambria Math" panose="02040503050406030204" pitchFamily="18" charset="0"/>
                                </a:rPr>
                              </m:ctrlPr>
                            </m:sSubPr>
                            <m:e>
                              <m:r>
                                <a:rPr lang="en-PH" sz="2400" i="1">
                                  <a:solidFill>
                                    <a:schemeClr val="tx1">
                                      <a:lumMod val="65000"/>
                                      <a:lumOff val="35000"/>
                                    </a:schemeClr>
                                  </a:solidFill>
                                  <a:latin typeface="Cambria Math" panose="02040503050406030204" pitchFamily="18" charset="0"/>
                                </a:rPr>
                                <m:t>𝐾</m:t>
                              </m:r>
                            </m:e>
                            <m:sub>
                              <m:r>
                                <a:rPr lang="en-PH" sz="2400" i="1">
                                  <a:solidFill>
                                    <a:schemeClr val="tx1">
                                      <a:lumMod val="65000"/>
                                      <a:lumOff val="35000"/>
                                    </a:schemeClr>
                                  </a:solidFill>
                                  <a:latin typeface="Cambria Math" panose="02040503050406030204" pitchFamily="18" charset="0"/>
                                </a:rPr>
                                <m:t>h</m:t>
                              </m:r>
                            </m:sub>
                          </m:sSub>
                          <m:r>
                            <a:rPr lang="en-PH" sz="2400" i="1">
                              <a:solidFill>
                                <a:schemeClr val="tx1">
                                  <a:lumMod val="65000"/>
                                  <a:lumOff val="35000"/>
                                </a:schemeClr>
                              </a:solidFill>
                              <a:latin typeface="Cambria Math" panose="02040503050406030204" pitchFamily="18" charset="0"/>
                            </a:rPr>
                            <m:t>𝜌</m:t>
                          </m:r>
                          <m:r>
                            <a:rPr lang="en-PH" sz="2400" i="1">
                              <a:solidFill>
                                <a:schemeClr val="tx1">
                                  <a:lumMod val="65000"/>
                                  <a:lumOff val="35000"/>
                                </a:schemeClr>
                              </a:solidFill>
                              <a:latin typeface="Cambria Math" panose="02040503050406030204" pitchFamily="18" charset="0"/>
                            </a:rPr>
                            <m:t>𝐶</m:t>
                          </m:r>
                          <m:sSub>
                            <m:sSubPr>
                              <m:ctrlPr>
                                <a:rPr lang="en-PH" sz="2400" i="1">
                                  <a:solidFill>
                                    <a:schemeClr val="tx1">
                                      <a:lumMod val="65000"/>
                                      <a:lumOff val="35000"/>
                                    </a:schemeClr>
                                  </a:solidFill>
                                  <a:latin typeface="Cambria Math" panose="02040503050406030204" pitchFamily="18" charset="0"/>
                                </a:rPr>
                              </m:ctrlPr>
                            </m:sSubPr>
                            <m:e>
                              <m:r>
                                <a:rPr lang="en-PH" sz="2400" i="1">
                                  <a:solidFill>
                                    <a:schemeClr val="tx1">
                                      <a:lumMod val="65000"/>
                                      <a:lumOff val="35000"/>
                                    </a:schemeClr>
                                  </a:solidFill>
                                  <a:latin typeface="Cambria Math" panose="02040503050406030204" pitchFamily="18" charset="0"/>
                                </a:rPr>
                                <m:t>𝑂</m:t>
                              </m:r>
                            </m:e>
                            <m:sub>
                              <m:r>
                                <a:rPr lang="en-PH" sz="2400" i="1">
                                  <a:solidFill>
                                    <a:schemeClr val="tx1">
                                      <a:lumMod val="65000"/>
                                      <a:lumOff val="35000"/>
                                    </a:schemeClr>
                                  </a:solidFill>
                                  <a:latin typeface="Cambria Math" panose="02040503050406030204" pitchFamily="18" charset="0"/>
                                </a:rPr>
                                <m:t>2</m:t>
                              </m:r>
                            </m:sub>
                          </m:sSub>
                          <m:r>
                            <a:rPr lang="en-PH" sz="2400" i="1">
                              <a:solidFill>
                                <a:schemeClr val="tx1">
                                  <a:lumMod val="65000"/>
                                  <a:lumOff val="35000"/>
                                </a:schemeClr>
                              </a:solidFill>
                              <a:latin typeface="Cambria Math" panose="02040503050406030204" pitchFamily="18" charset="0"/>
                            </a:rPr>
                            <m:t>+2</m:t>
                          </m:r>
                          <m:f>
                            <m:fPr>
                              <m:ctrlPr>
                                <a:rPr lang="en-PH" sz="2400" i="1">
                                  <a:solidFill>
                                    <a:schemeClr val="tx1">
                                      <a:lumMod val="65000"/>
                                      <a:lumOff val="35000"/>
                                    </a:schemeClr>
                                  </a:solidFill>
                                  <a:latin typeface="Cambria Math" panose="02040503050406030204" pitchFamily="18" charset="0"/>
                                </a:rPr>
                              </m:ctrlPr>
                            </m:fPr>
                            <m:num>
                              <m:sSub>
                                <m:sSubPr>
                                  <m:ctrlPr>
                                    <a:rPr lang="en-PH" sz="2400" i="1">
                                      <a:solidFill>
                                        <a:schemeClr val="tx1">
                                          <a:lumMod val="65000"/>
                                          <a:lumOff val="35000"/>
                                        </a:schemeClr>
                                      </a:solidFill>
                                      <a:latin typeface="Cambria Math" panose="02040503050406030204" pitchFamily="18" charset="0"/>
                                    </a:rPr>
                                  </m:ctrlPr>
                                </m:sSubPr>
                                <m:e>
                                  <m:r>
                                    <a:rPr lang="en-PH" sz="2400" i="1">
                                      <a:solidFill>
                                        <a:schemeClr val="tx1">
                                          <a:lumMod val="65000"/>
                                          <a:lumOff val="35000"/>
                                        </a:schemeClr>
                                      </a:solidFill>
                                      <a:latin typeface="Cambria Math" panose="02040503050406030204" pitchFamily="18" charset="0"/>
                                    </a:rPr>
                                    <m:t>𝐾</m:t>
                                  </m:r>
                                </m:e>
                                <m:sub>
                                  <m:r>
                                    <a:rPr lang="en-PH" sz="2400" i="1">
                                      <a:solidFill>
                                        <a:schemeClr val="tx1">
                                          <a:lumMod val="65000"/>
                                          <a:lumOff val="35000"/>
                                        </a:schemeClr>
                                      </a:solidFill>
                                      <a:latin typeface="Cambria Math" panose="02040503050406030204" pitchFamily="18" charset="0"/>
                                    </a:rPr>
                                    <m:t>2</m:t>
                                  </m:r>
                                </m:sub>
                              </m:sSub>
                              <m:sSub>
                                <m:sSubPr>
                                  <m:ctrlPr>
                                    <a:rPr lang="en-PH" sz="2400" i="1">
                                      <a:solidFill>
                                        <a:schemeClr val="tx1">
                                          <a:lumMod val="65000"/>
                                          <a:lumOff val="35000"/>
                                        </a:schemeClr>
                                      </a:solidFill>
                                      <a:latin typeface="Cambria Math" panose="02040503050406030204" pitchFamily="18" charset="0"/>
                                    </a:rPr>
                                  </m:ctrlPr>
                                </m:sSubPr>
                                <m:e>
                                  <m:r>
                                    <a:rPr lang="en-PH" sz="2400" i="1">
                                      <a:solidFill>
                                        <a:schemeClr val="tx1">
                                          <a:lumMod val="65000"/>
                                          <a:lumOff val="35000"/>
                                        </a:schemeClr>
                                      </a:solidFill>
                                      <a:latin typeface="Cambria Math" panose="02040503050406030204" pitchFamily="18" charset="0"/>
                                    </a:rPr>
                                    <m:t>𝐾</m:t>
                                  </m:r>
                                </m:e>
                                <m:sub>
                                  <m:r>
                                    <a:rPr lang="en-PH" sz="2400" i="1">
                                      <a:solidFill>
                                        <a:schemeClr val="tx1">
                                          <a:lumMod val="65000"/>
                                          <a:lumOff val="35000"/>
                                        </a:schemeClr>
                                      </a:solidFill>
                                      <a:latin typeface="Cambria Math" panose="02040503050406030204" pitchFamily="18" charset="0"/>
                                    </a:rPr>
                                    <m:t>1</m:t>
                                  </m:r>
                                </m:sub>
                              </m:sSub>
                            </m:num>
                            <m:den>
                              <m:sSup>
                                <m:sSupPr>
                                  <m:ctrlPr>
                                    <a:rPr lang="en-PH" sz="2400" i="1">
                                      <a:solidFill>
                                        <a:schemeClr val="tx1">
                                          <a:lumMod val="65000"/>
                                          <a:lumOff val="35000"/>
                                        </a:schemeClr>
                                      </a:solidFill>
                                      <a:latin typeface="Cambria Math" panose="02040503050406030204" pitchFamily="18" charset="0"/>
                                    </a:rPr>
                                  </m:ctrlPr>
                                </m:sSupPr>
                                <m:e>
                                  <m:r>
                                    <a:rPr lang="en-PH" sz="2400" i="1">
                                      <a:solidFill>
                                        <a:schemeClr val="tx1">
                                          <a:lumMod val="65000"/>
                                          <a:lumOff val="35000"/>
                                        </a:schemeClr>
                                      </a:solidFill>
                                      <a:latin typeface="Cambria Math" panose="02040503050406030204" pitchFamily="18" charset="0"/>
                                    </a:rPr>
                                    <m:t>10</m:t>
                                  </m:r>
                                </m:e>
                                <m:sup>
                                  <m:r>
                                    <a:rPr lang="en-PH" sz="2400" i="1">
                                      <a:solidFill>
                                        <a:schemeClr val="tx1">
                                          <a:lumMod val="65000"/>
                                          <a:lumOff val="35000"/>
                                        </a:schemeClr>
                                      </a:solidFill>
                                      <a:latin typeface="Cambria Math" panose="02040503050406030204" pitchFamily="18" charset="0"/>
                                    </a:rPr>
                                    <m:t>6</m:t>
                                  </m:r>
                                </m:sup>
                              </m:sSup>
                              <m:sSup>
                                <m:sSupPr>
                                  <m:ctrlPr>
                                    <a:rPr lang="en-PH" sz="2400" i="1">
                                      <a:solidFill>
                                        <a:schemeClr val="tx1">
                                          <a:lumMod val="65000"/>
                                          <a:lumOff val="35000"/>
                                        </a:schemeClr>
                                      </a:solidFill>
                                      <a:latin typeface="Cambria Math" panose="02040503050406030204" pitchFamily="18" charset="0"/>
                                    </a:rPr>
                                  </m:ctrlPr>
                                </m:sSupPr>
                                <m:e>
                                  <m:d>
                                    <m:dPr>
                                      <m:begChr m:val="["/>
                                      <m:endChr m:val="]"/>
                                      <m:ctrlPr>
                                        <a:rPr lang="en-PH" sz="2400" i="1">
                                          <a:solidFill>
                                            <a:schemeClr val="tx1">
                                              <a:lumMod val="65000"/>
                                              <a:lumOff val="35000"/>
                                            </a:schemeClr>
                                          </a:solidFill>
                                          <a:latin typeface="Cambria Math" panose="02040503050406030204" pitchFamily="18" charset="0"/>
                                        </a:rPr>
                                      </m:ctrlPr>
                                    </m:dPr>
                                    <m:e>
                                      <m:sSup>
                                        <m:sSupPr>
                                          <m:ctrlPr>
                                            <a:rPr lang="en-PH" sz="2400" i="1">
                                              <a:solidFill>
                                                <a:schemeClr val="tx1">
                                                  <a:lumMod val="65000"/>
                                                  <a:lumOff val="35000"/>
                                                </a:schemeClr>
                                              </a:solidFill>
                                              <a:latin typeface="Cambria Math" panose="02040503050406030204" pitchFamily="18" charset="0"/>
                                            </a:rPr>
                                          </m:ctrlPr>
                                        </m:sSupPr>
                                        <m:e>
                                          <m:r>
                                            <a:rPr lang="en-PH" sz="2400" i="1">
                                              <a:solidFill>
                                                <a:schemeClr val="tx1">
                                                  <a:lumMod val="65000"/>
                                                  <a:lumOff val="35000"/>
                                                </a:schemeClr>
                                              </a:solidFill>
                                              <a:latin typeface="Cambria Math" panose="02040503050406030204" pitchFamily="18" charset="0"/>
                                            </a:rPr>
                                            <m:t>𝐻</m:t>
                                          </m:r>
                                        </m:e>
                                        <m:sup>
                                          <m:r>
                                            <a:rPr lang="en-PH" sz="2400" i="1">
                                              <a:solidFill>
                                                <a:schemeClr val="tx1">
                                                  <a:lumMod val="65000"/>
                                                  <a:lumOff val="35000"/>
                                                </a:schemeClr>
                                              </a:solidFill>
                                              <a:latin typeface="Cambria Math" panose="02040503050406030204" pitchFamily="18" charset="0"/>
                                            </a:rPr>
                                            <m:t>+</m:t>
                                          </m:r>
                                        </m:sup>
                                      </m:sSup>
                                    </m:e>
                                  </m:d>
                                </m:e>
                                <m:sup>
                                  <m:r>
                                    <a:rPr lang="en-PH" sz="2400" i="1">
                                      <a:solidFill>
                                        <a:schemeClr val="tx1">
                                          <a:lumMod val="65000"/>
                                          <a:lumOff val="35000"/>
                                        </a:schemeClr>
                                      </a:solidFill>
                                      <a:latin typeface="Cambria Math" panose="02040503050406030204" pitchFamily="18" charset="0"/>
                                    </a:rPr>
                                    <m:t>2</m:t>
                                  </m:r>
                                </m:sup>
                              </m:sSup>
                            </m:den>
                          </m:f>
                          <m:sSub>
                            <m:sSubPr>
                              <m:ctrlPr>
                                <a:rPr lang="en-PH" sz="2400" i="1">
                                  <a:solidFill>
                                    <a:schemeClr val="tx1">
                                      <a:lumMod val="65000"/>
                                      <a:lumOff val="35000"/>
                                    </a:schemeClr>
                                  </a:solidFill>
                                  <a:latin typeface="Cambria Math" panose="02040503050406030204" pitchFamily="18" charset="0"/>
                                </a:rPr>
                              </m:ctrlPr>
                            </m:sSubPr>
                            <m:e>
                              <m:r>
                                <a:rPr lang="en-PH" sz="2400" i="1">
                                  <a:solidFill>
                                    <a:schemeClr val="tx1">
                                      <a:lumMod val="65000"/>
                                      <a:lumOff val="35000"/>
                                    </a:schemeClr>
                                  </a:solidFill>
                                  <a:latin typeface="Cambria Math" panose="02040503050406030204" pitchFamily="18" charset="0"/>
                                </a:rPr>
                                <m:t>𝐾</m:t>
                              </m:r>
                            </m:e>
                            <m:sub>
                              <m:r>
                                <a:rPr lang="en-PH" sz="2400" i="1">
                                  <a:solidFill>
                                    <a:schemeClr val="tx1">
                                      <a:lumMod val="65000"/>
                                      <a:lumOff val="35000"/>
                                    </a:schemeClr>
                                  </a:solidFill>
                                  <a:latin typeface="Cambria Math" panose="02040503050406030204" pitchFamily="18" charset="0"/>
                                </a:rPr>
                                <m:t>h</m:t>
                              </m:r>
                            </m:sub>
                          </m:sSub>
                          <m:r>
                            <a:rPr lang="en-PH" sz="2400" i="1">
                              <a:solidFill>
                                <a:schemeClr val="tx1">
                                  <a:lumMod val="65000"/>
                                  <a:lumOff val="35000"/>
                                </a:schemeClr>
                              </a:solidFill>
                              <a:latin typeface="Cambria Math" panose="02040503050406030204" pitchFamily="18" charset="0"/>
                            </a:rPr>
                            <m:t>𝜌</m:t>
                          </m:r>
                          <m:r>
                            <a:rPr lang="en-PH" sz="2400" i="1">
                              <a:solidFill>
                                <a:schemeClr val="tx1">
                                  <a:lumMod val="65000"/>
                                  <a:lumOff val="35000"/>
                                </a:schemeClr>
                              </a:solidFill>
                              <a:latin typeface="Cambria Math" panose="02040503050406030204" pitchFamily="18" charset="0"/>
                            </a:rPr>
                            <m:t>𝐶</m:t>
                          </m:r>
                          <m:sSub>
                            <m:sSubPr>
                              <m:ctrlPr>
                                <a:rPr lang="en-PH" sz="2400" i="1">
                                  <a:solidFill>
                                    <a:schemeClr val="tx1">
                                      <a:lumMod val="65000"/>
                                      <a:lumOff val="35000"/>
                                    </a:schemeClr>
                                  </a:solidFill>
                                  <a:latin typeface="Cambria Math" panose="02040503050406030204" pitchFamily="18" charset="0"/>
                                </a:rPr>
                              </m:ctrlPr>
                            </m:sSubPr>
                            <m:e>
                              <m:r>
                                <a:rPr lang="en-PH" sz="2400" i="1">
                                  <a:solidFill>
                                    <a:schemeClr val="tx1">
                                      <a:lumMod val="65000"/>
                                      <a:lumOff val="35000"/>
                                    </a:schemeClr>
                                  </a:solidFill>
                                  <a:latin typeface="Cambria Math" panose="02040503050406030204" pitchFamily="18" charset="0"/>
                                </a:rPr>
                                <m:t>𝑂</m:t>
                              </m:r>
                            </m:e>
                            <m:sub>
                              <m:r>
                                <a:rPr lang="en-PH" sz="2400" i="1">
                                  <a:solidFill>
                                    <a:schemeClr val="tx1">
                                      <a:lumMod val="65000"/>
                                      <a:lumOff val="35000"/>
                                    </a:schemeClr>
                                  </a:solidFill>
                                  <a:latin typeface="Cambria Math" panose="02040503050406030204" pitchFamily="18" charset="0"/>
                                </a:rPr>
                                <m:t>2</m:t>
                              </m:r>
                            </m:sub>
                          </m:sSub>
                          <m:r>
                            <a:rPr lang="en-PH" sz="2400" i="1">
                              <a:solidFill>
                                <a:schemeClr val="tx1">
                                  <a:lumMod val="65000"/>
                                  <a:lumOff val="35000"/>
                                </a:schemeClr>
                              </a:solidFill>
                              <a:latin typeface="Cambria Math" panose="02040503050406030204" pitchFamily="18" charset="0"/>
                            </a:rPr>
                            <m:t>+</m:t>
                          </m:r>
                          <m:f>
                            <m:fPr>
                              <m:ctrlPr>
                                <a:rPr lang="en-PH" sz="2400" i="1">
                                  <a:solidFill>
                                    <a:schemeClr val="tx1">
                                      <a:lumMod val="65000"/>
                                      <a:lumOff val="35000"/>
                                    </a:schemeClr>
                                  </a:solidFill>
                                  <a:latin typeface="Cambria Math" panose="02040503050406030204" pitchFamily="18" charset="0"/>
                                </a:rPr>
                              </m:ctrlPr>
                            </m:fPr>
                            <m:num>
                              <m:sSub>
                                <m:sSubPr>
                                  <m:ctrlPr>
                                    <a:rPr lang="en-PH" sz="2400" i="1">
                                      <a:solidFill>
                                        <a:schemeClr val="tx1">
                                          <a:lumMod val="65000"/>
                                          <a:lumOff val="35000"/>
                                        </a:schemeClr>
                                      </a:solidFill>
                                      <a:latin typeface="Cambria Math" panose="02040503050406030204" pitchFamily="18" charset="0"/>
                                    </a:rPr>
                                  </m:ctrlPr>
                                </m:sSubPr>
                                <m:e>
                                  <m:r>
                                    <a:rPr lang="en-PH" sz="2400" i="1">
                                      <a:solidFill>
                                        <a:schemeClr val="tx1">
                                          <a:lumMod val="65000"/>
                                          <a:lumOff val="35000"/>
                                        </a:schemeClr>
                                      </a:solidFill>
                                      <a:latin typeface="Cambria Math" panose="02040503050406030204" pitchFamily="18" charset="0"/>
                                    </a:rPr>
                                    <m:t>𝐾</m:t>
                                  </m:r>
                                </m:e>
                                <m:sub>
                                  <m:r>
                                    <a:rPr lang="en-PH" sz="2400" i="1">
                                      <a:solidFill>
                                        <a:schemeClr val="tx1">
                                          <a:lumMod val="65000"/>
                                          <a:lumOff val="35000"/>
                                        </a:schemeClr>
                                      </a:solidFill>
                                      <a:latin typeface="Cambria Math" panose="02040503050406030204" pitchFamily="18" charset="0"/>
                                    </a:rPr>
                                    <m:t>𝑤</m:t>
                                  </m:r>
                                </m:sub>
                              </m:sSub>
                            </m:num>
                            <m:den>
                              <m:d>
                                <m:dPr>
                                  <m:begChr m:val="["/>
                                  <m:endChr m:val="]"/>
                                  <m:ctrlPr>
                                    <a:rPr lang="en-PH" sz="2400" i="1">
                                      <a:solidFill>
                                        <a:schemeClr val="tx1">
                                          <a:lumMod val="65000"/>
                                          <a:lumOff val="35000"/>
                                        </a:schemeClr>
                                      </a:solidFill>
                                      <a:latin typeface="Cambria Math" panose="02040503050406030204" pitchFamily="18" charset="0"/>
                                    </a:rPr>
                                  </m:ctrlPr>
                                </m:dPr>
                                <m:e>
                                  <m:sSup>
                                    <m:sSupPr>
                                      <m:ctrlPr>
                                        <a:rPr lang="en-PH" sz="2400" i="1">
                                          <a:solidFill>
                                            <a:schemeClr val="tx1">
                                              <a:lumMod val="65000"/>
                                              <a:lumOff val="35000"/>
                                            </a:schemeClr>
                                          </a:solidFill>
                                          <a:latin typeface="Cambria Math" panose="02040503050406030204" pitchFamily="18" charset="0"/>
                                        </a:rPr>
                                      </m:ctrlPr>
                                    </m:sSupPr>
                                    <m:e>
                                      <m:r>
                                        <a:rPr lang="en-PH" sz="2400" i="1">
                                          <a:solidFill>
                                            <a:schemeClr val="tx1">
                                              <a:lumMod val="65000"/>
                                              <a:lumOff val="35000"/>
                                            </a:schemeClr>
                                          </a:solidFill>
                                          <a:latin typeface="Cambria Math" panose="02040503050406030204" pitchFamily="18" charset="0"/>
                                        </a:rPr>
                                        <m:t>𝐻</m:t>
                                      </m:r>
                                    </m:e>
                                    <m:sup>
                                      <m:r>
                                        <a:rPr lang="en-PH" sz="2400" i="1">
                                          <a:solidFill>
                                            <a:schemeClr val="tx1">
                                              <a:lumMod val="65000"/>
                                              <a:lumOff val="35000"/>
                                            </a:schemeClr>
                                          </a:solidFill>
                                          <a:latin typeface="Cambria Math" panose="02040503050406030204" pitchFamily="18" charset="0"/>
                                        </a:rPr>
                                        <m:t>+</m:t>
                                      </m:r>
                                    </m:sup>
                                  </m:sSup>
                                </m:e>
                              </m:d>
                            </m:den>
                          </m:f>
                          <m:r>
                            <a:rPr lang="en-PH" sz="2400" i="1">
                              <a:solidFill>
                                <a:schemeClr val="tx1">
                                  <a:lumMod val="65000"/>
                                  <a:lumOff val="35000"/>
                                </a:schemeClr>
                              </a:solidFill>
                              <a:latin typeface="Cambria Math" panose="02040503050406030204" pitchFamily="18" charset="0"/>
                            </a:rPr>
                            <m:t>−</m:t>
                          </m:r>
                          <m:d>
                            <m:dPr>
                              <m:begChr m:val="["/>
                              <m:endChr m:val="]"/>
                              <m:ctrlPr>
                                <a:rPr lang="en-PH" sz="2400" i="1">
                                  <a:solidFill>
                                    <a:schemeClr val="tx1">
                                      <a:lumMod val="65000"/>
                                      <a:lumOff val="35000"/>
                                    </a:schemeClr>
                                  </a:solidFill>
                                  <a:latin typeface="Cambria Math" panose="02040503050406030204" pitchFamily="18" charset="0"/>
                                </a:rPr>
                              </m:ctrlPr>
                            </m:dPr>
                            <m:e>
                              <m:sSup>
                                <m:sSupPr>
                                  <m:ctrlPr>
                                    <a:rPr lang="en-PH" sz="2400" i="1">
                                      <a:solidFill>
                                        <a:schemeClr val="tx1">
                                          <a:lumMod val="65000"/>
                                          <a:lumOff val="35000"/>
                                        </a:schemeClr>
                                      </a:solidFill>
                                      <a:latin typeface="Cambria Math" panose="02040503050406030204" pitchFamily="18" charset="0"/>
                                    </a:rPr>
                                  </m:ctrlPr>
                                </m:sSupPr>
                                <m:e>
                                  <m:r>
                                    <a:rPr lang="en-PH" sz="2400" i="1">
                                      <a:solidFill>
                                        <a:schemeClr val="tx1">
                                          <a:lumMod val="65000"/>
                                          <a:lumOff val="35000"/>
                                        </a:schemeClr>
                                      </a:solidFill>
                                      <a:latin typeface="Cambria Math" panose="02040503050406030204" pitchFamily="18" charset="0"/>
                                    </a:rPr>
                                    <m:t>𝐻</m:t>
                                  </m:r>
                                </m:e>
                                <m:sup>
                                  <m:r>
                                    <a:rPr lang="en-PH" sz="2400" i="1">
                                      <a:solidFill>
                                        <a:schemeClr val="tx1">
                                          <a:lumMod val="65000"/>
                                          <a:lumOff val="35000"/>
                                        </a:schemeClr>
                                      </a:solidFill>
                                      <a:latin typeface="Cambria Math" panose="02040503050406030204" pitchFamily="18" charset="0"/>
                                    </a:rPr>
                                    <m:t>+</m:t>
                                  </m:r>
                                </m:sup>
                              </m:sSup>
                            </m:e>
                          </m:d>
                        </m:e>
                      </m:d>
                    </m:oMath>
                  </m:oMathPara>
                </a14:m>
                <a:endParaRPr lang="en-PH" sz="2400" i="1" dirty="0">
                  <a:solidFill>
                    <a:schemeClr val="tx1">
                      <a:lumMod val="65000"/>
                      <a:lumOff val="35000"/>
                    </a:schemeClr>
                  </a:solidFill>
                </a:endParaRPr>
              </a:p>
            </p:txBody>
          </p:sp>
        </mc:Choice>
        <mc:Fallback xmlns="">
          <p:sp>
            <p:nvSpPr>
              <p:cNvPr id="4" name="Rectangle 3">
                <a:extLst>
                  <a:ext uri="{FF2B5EF4-FFF2-40B4-BE49-F238E27FC236}">
                    <a16:creationId xmlns:a16="http://schemas.microsoft.com/office/drawing/2014/main" id="{7669E996-52AF-422B-BA6C-F068967AE152}"/>
                  </a:ext>
                </a:extLst>
              </p:cNvPr>
              <p:cNvSpPr>
                <a:spLocks noRot="1" noChangeAspect="1" noMove="1" noResize="1" noEditPoints="1" noAdjustHandles="1" noChangeArrowheads="1" noChangeShapeType="1" noTextEdit="1"/>
              </p:cNvSpPr>
              <p:nvPr/>
            </p:nvSpPr>
            <p:spPr>
              <a:xfrm>
                <a:off x="551146" y="3848565"/>
                <a:ext cx="10734805" cy="922176"/>
              </a:xfrm>
              <a:prstGeom prst="rect">
                <a:avLst/>
              </a:prstGeom>
              <a:blipFill>
                <a:blip r:embed="rId4"/>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A41049B-C446-4680-A91D-833D94997099}"/>
                  </a:ext>
                </a:extLst>
              </p:cNvPr>
              <p:cNvSpPr/>
              <p:nvPr/>
            </p:nvSpPr>
            <p:spPr>
              <a:xfrm>
                <a:off x="2221445" y="5059360"/>
                <a:ext cx="7749109" cy="8217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PH" sz="2400" smtClean="0">
                          <a:solidFill>
                            <a:schemeClr val="tx1">
                              <a:lumMod val="65000"/>
                              <a:lumOff val="35000"/>
                            </a:schemeClr>
                          </a:solidFill>
                          <a:latin typeface="Cambria Math" panose="02040503050406030204" pitchFamily="18" charset="0"/>
                        </a:rPr>
                        <m:t>0</m:t>
                      </m:r>
                      <m:r>
                        <a:rPr lang="en-PH" sz="2400" i="0">
                          <a:solidFill>
                            <a:schemeClr val="tx1">
                              <a:lumMod val="65000"/>
                              <a:lumOff val="35000"/>
                            </a:schemeClr>
                          </a:solidFill>
                          <a:latin typeface="Cambria Math" panose="02040503050406030204" pitchFamily="18" charset="0"/>
                        </a:rPr>
                        <m:t>=</m:t>
                      </m:r>
                      <m:f>
                        <m:fPr>
                          <m:ctrlPr>
                            <a:rPr lang="en-PH" sz="2400" i="1">
                              <a:solidFill>
                                <a:schemeClr val="tx1">
                                  <a:lumMod val="65000"/>
                                  <a:lumOff val="35000"/>
                                </a:schemeClr>
                              </a:solidFill>
                              <a:latin typeface="Cambria Math" panose="02040503050406030204" pitchFamily="18" charset="0"/>
                            </a:rPr>
                          </m:ctrlPr>
                        </m:fPr>
                        <m:num>
                          <m:sSub>
                            <m:sSubPr>
                              <m:ctrlPr>
                                <a:rPr lang="en-PH" sz="2400" i="1">
                                  <a:solidFill>
                                    <a:schemeClr val="tx1">
                                      <a:lumMod val="65000"/>
                                      <a:lumOff val="35000"/>
                                    </a:schemeClr>
                                  </a:solidFill>
                                  <a:latin typeface="Cambria Math" panose="02040503050406030204" pitchFamily="18" charset="0"/>
                                </a:rPr>
                              </m:ctrlPr>
                            </m:sSubPr>
                            <m:e>
                              <m:r>
                                <m:rPr>
                                  <m:sty m:val="p"/>
                                </m:rPr>
                                <a:rPr lang="en-PH" sz="2400" i="0">
                                  <a:solidFill>
                                    <a:schemeClr val="tx1">
                                      <a:lumMod val="65000"/>
                                      <a:lumOff val="35000"/>
                                    </a:schemeClr>
                                  </a:solidFill>
                                  <a:latin typeface="Cambria Math" panose="02040503050406030204" pitchFamily="18" charset="0"/>
                                </a:rPr>
                                <m:t>K</m:t>
                              </m:r>
                            </m:e>
                            <m:sub>
                              <m:r>
                                <a:rPr lang="en-PH" sz="2400" i="0">
                                  <a:solidFill>
                                    <a:schemeClr val="tx1">
                                      <a:lumMod val="65000"/>
                                      <a:lumOff val="35000"/>
                                    </a:schemeClr>
                                  </a:solidFill>
                                  <a:latin typeface="Cambria Math" panose="02040503050406030204" pitchFamily="18" charset="0"/>
                                </a:rPr>
                                <m:t>1</m:t>
                              </m:r>
                            </m:sub>
                          </m:sSub>
                          <m:d>
                            <m:dPr>
                              <m:begChr m:val="["/>
                              <m:endChr m:val="]"/>
                              <m:ctrlPr>
                                <a:rPr lang="en-PH" sz="2400" i="1">
                                  <a:solidFill>
                                    <a:schemeClr val="tx1">
                                      <a:lumMod val="65000"/>
                                      <a:lumOff val="35000"/>
                                    </a:schemeClr>
                                  </a:solidFill>
                                  <a:latin typeface="Cambria Math" panose="02040503050406030204" pitchFamily="18" charset="0"/>
                                </a:rPr>
                              </m:ctrlPr>
                            </m:dPr>
                            <m:e>
                              <m:sSup>
                                <m:sSupPr>
                                  <m:ctrlPr>
                                    <a:rPr lang="en-PH" sz="2400" i="1">
                                      <a:solidFill>
                                        <a:schemeClr val="tx1">
                                          <a:lumMod val="65000"/>
                                          <a:lumOff val="35000"/>
                                        </a:schemeClr>
                                      </a:solidFill>
                                      <a:latin typeface="Cambria Math" panose="02040503050406030204" pitchFamily="18" charset="0"/>
                                    </a:rPr>
                                  </m:ctrlPr>
                                </m:sSupPr>
                                <m:e>
                                  <m:r>
                                    <m:rPr>
                                      <m:sty m:val="p"/>
                                    </m:rPr>
                                    <a:rPr lang="en-PH" sz="2400" i="0">
                                      <a:solidFill>
                                        <a:schemeClr val="tx1">
                                          <a:lumMod val="65000"/>
                                          <a:lumOff val="35000"/>
                                        </a:schemeClr>
                                      </a:solidFill>
                                      <a:latin typeface="Cambria Math" panose="02040503050406030204" pitchFamily="18" charset="0"/>
                                    </a:rPr>
                                    <m:t>H</m:t>
                                  </m:r>
                                </m:e>
                                <m:sup>
                                  <m:r>
                                    <a:rPr lang="en-PH" sz="2400" i="0">
                                      <a:solidFill>
                                        <a:schemeClr val="tx1">
                                          <a:lumMod val="65000"/>
                                          <a:lumOff val="35000"/>
                                        </a:schemeClr>
                                      </a:solidFill>
                                      <a:latin typeface="Cambria Math" panose="02040503050406030204" pitchFamily="18" charset="0"/>
                                    </a:rPr>
                                    <m:t>+</m:t>
                                  </m:r>
                                </m:sup>
                              </m:sSup>
                            </m:e>
                          </m:d>
                        </m:num>
                        <m:den>
                          <m:sSup>
                            <m:sSupPr>
                              <m:ctrlPr>
                                <a:rPr lang="en-PH" sz="2400" i="1">
                                  <a:solidFill>
                                    <a:schemeClr val="tx1">
                                      <a:lumMod val="65000"/>
                                      <a:lumOff val="35000"/>
                                    </a:schemeClr>
                                  </a:solidFill>
                                  <a:latin typeface="Cambria Math" panose="02040503050406030204" pitchFamily="18" charset="0"/>
                                </a:rPr>
                              </m:ctrlPr>
                            </m:sSupPr>
                            <m:e>
                              <m:r>
                                <a:rPr lang="en-PH" sz="2400" i="0">
                                  <a:solidFill>
                                    <a:schemeClr val="tx1">
                                      <a:lumMod val="65000"/>
                                      <a:lumOff val="35000"/>
                                    </a:schemeClr>
                                  </a:solidFill>
                                  <a:latin typeface="Cambria Math" panose="02040503050406030204" pitchFamily="18" charset="0"/>
                                </a:rPr>
                                <m:t>10</m:t>
                              </m:r>
                            </m:e>
                            <m:sup>
                              <m:r>
                                <a:rPr lang="en-PH" sz="2400" i="0">
                                  <a:solidFill>
                                    <a:schemeClr val="tx1">
                                      <a:lumMod val="65000"/>
                                      <a:lumOff val="35000"/>
                                    </a:schemeClr>
                                  </a:solidFill>
                                  <a:latin typeface="Cambria Math" panose="02040503050406030204" pitchFamily="18" charset="0"/>
                                </a:rPr>
                                <m:t>6</m:t>
                              </m:r>
                            </m:sup>
                          </m:sSup>
                        </m:den>
                      </m:f>
                      <m:sSub>
                        <m:sSubPr>
                          <m:ctrlPr>
                            <a:rPr lang="en-PH" sz="2400" i="1">
                              <a:solidFill>
                                <a:schemeClr val="tx1">
                                  <a:lumMod val="65000"/>
                                  <a:lumOff val="35000"/>
                                </a:schemeClr>
                              </a:solidFill>
                              <a:latin typeface="Cambria Math" panose="02040503050406030204" pitchFamily="18" charset="0"/>
                            </a:rPr>
                          </m:ctrlPr>
                        </m:sSubPr>
                        <m:e>
                          <m:r>
                            <m:rPr>
                              <m:sty m:val="p"/>
                            </m:rPr>
                            <a:rPr lang="en-PH" sz="2400" i="0">
                              <a:solidFill>
                                <a:schemeClr val="tx1">
                                  <a:lumMod val="65000"/>
                                  <a:lumOff val="35000"/>
                                </a:schemeClr>
                              </a:solidFill>
                              <a:latin typeface="Cambria Math" panose="02040503050406030204" pitchFamily="18" charset="0"/>
                            </a:rPr>
                            <m:t>K</m:t>
                          </m:r>
                        </m:e>
                        <m:sub>
                          <m:r>
                            <m:rPr>
                              <m:sty m:val="p"/>
                            </m:rPr>
                            <a:rPr lang="en-PH" sz="2400" i="0">
                              <a:solidFill>
                                <a:schemeClr val="tx1">
                                  <a:lumMod val="65000"/>
                                  <a:lumOff val="35000"/>
                                </a:schemeClr>
                              </a:solidFill>
                              <a:latin typeface="Cambria Math" panose="02040503050406030204" pitchFamily="18" charset="0"/>
                            </a:rPr>
                            <m:t>h</m:t>
                          </m:r>
                        </m:sub>
                      </m:sSub>
                      <m:r>
                        <m:rPr>
                          <m:sty m:val="p"/>
                        </m:rPr>
                        <a:rPr lang="en-PH" sz="2400" i="0">
                          <a:solidFill>
                            <a:schemeClr val="tx1">
                              <a:lumMod val="65000"/>
                              <a:lumOff val="35000"/>
                            </a:schemeClr>
                          </a:solidFill>
                          <a:latin typeface="Cambria Math" panose="02040503050406030204" pitchFamily="18" charset="0"/>
                        </a:rPr>
                        <m:t>ρC</m:t>
                      </m:r>
                      <m:sSub>
                        <m:sSubPr>
                          <m:ctrlPr>
                            <a:rPr lang="en-PH" sz="2400" i="1">
                              <a:solidFill>
                                <a:schemeClr val="tx1">
                                  <a:lumMod val="65000"/>
                                  <a:lumOff val="35000"/>
                                </a:schemeClr>
                              </a:solidFill>
                              <a:latin typeface="Cambria Math" panose="02040503050406030204" pitchFamily="18" charset="0"/>
                            </a:rPr>
                          </m:ctrlPr>
                        </m:sSubPr>
                        <m:e>
                          <m:r>
                            <m:rPr>
                              <m:sty m:val="p"/>
                            </m:rPr>
                            <a:rPr lang="en-PH" sz="2400" i="0">
                              <a:solidFill>
                                <a:schemeClr val="tx1">
                                  <a:lumMod val="65000"/>
                                  <a:lumOff val="35000"/>
                                </a:schemeClr>
                              </a:solidFill>
                              <a:latin typeface="Cambria Math" panose="02040503050406030204" pitchFamily="18" charset="0"/>
                            </a:rPr>
                            <m:t>O</m:t>
                          </m:r>
                        </m:e>
                        <m:sub>
                          <m:r>
                            <a:rPr lang="en-PH" sz="2400" i="0">
                              <a:solidFill>
                                <a:schemeClr val="tx1">
                                  <a:lumMod val="65000"/>
                                  <a:lumOff val="35000"/>
                                </a:schemeClr>
                              </a:solidFill>
                              <a:latin typeface="Cambria Math" panose="02040503050406030204" pitchFamily="18" charset="0"/>
                            </a:rPr>
                            <m:t>2</m:t>
                          </m:r>
                        </m:sub>
                      </m:sSub>
                      <m:r>
                        <a:rPr lang="en-PH" sz="2400" i="0">
                          <a:solidFill>
                            <a:schemeClr val="tx1">
                              <a:lumMod val="65000"/>
                              <a:lumOff val="35000"/>
                            </a:schemeClr>
                          </a:solidFill>
                          <a:latin typeface="Cambria Math" panose="02040503050406030204" pitchFamily="18" charset="0"/>
                        </a:rPr>
                        <m:t>+2</m:t>
                      </m:r>
                      <m:f>
                        <m:fPr>
                          <m:ctrlPr>
                            <a:rPr lang="en-PH" sz="2400" i="1">
                              <a:solidFill>
                                <a:schemeClr val="tx1">
                                  <a:lumMod val="65000"/>
                                  <a:lumOff val="35000"/>
                                </a:schemeClr>
                              </a:solidFill>
                              <a:latin typeface="Cambria Math" panose="02040503050406030204" pitchFamily="18" charset="0"/>
                            </a:rPr>
                          </m:ctrlPr>
                        </m:fPr>
                        <m:num>
                          <m:sSub>
                            <m:sSubPr>
                              <m:ctrlPr>
                                <a:rPr lang="en-PH" sz="2400" i="1">
                                  <a:solidFill>
                                    <a:schemeClr val="tx1">
                                      <a:lumMod val="65000"/>
                                      <a:lumOff val="35000"/>
                                    </a:schemeClr>
                                  </a:solidFill>
                                  <a:latin typeface="Cambria Math" panose="02040503050406030204" pitchFamily="18" charset="0"/>
                                </a:rPr>
                              </m:ctrlPr>
                            </m:sSubPr>
                            <m:e>
                              <m:r>
                                <m:rPr>
                                  <m:sty m:val="p"/>
                                </m:rPr>
                                <a:rPr lang="en-PH" sz="2400" i="0">
                                  <a:solidFill>
                                    <a:schemeClr val="tx1">
                                      <a:lumMod val="65000"/>
                                      <a:lumOff val="35000"/>
                                    </a:schemeClr>
                                  </a:solidFill>
                                  <a:latin typeface="Cambria Math" panose="02040503050406030204" pitchFamily="18" charset="0"/>
                                </a:rPr>
                                <m:t>K</m:t>
                              </m:r>
                            </m:e>
                            <m:sub>
                              <m:r>
                                <a:rPr lang="en-PH" sz="2400" i="0">
                                  <a:solidFill>
                                    <a:schemeClr val="tx1">
                                      <a:lumMod val="65000"/>
                                      <a:lumOff val="35000"/>
                                    </a:schemeClr>
                                  </a:solidFill>
                                  <a:latin typeface="Cambria Math" panose="02040503050406030204" pitchFamily="18" charset="0"/>
                                </a:rPr>
                                <m:t>2</m:t>
                              </m:r>
                            </m:sub>
                          </m:sSub>
                          <m:sSub>
                            <m:sSubPr>
                              <m:ctrlPr>
                                <a:rPr lang="en-PH" sz="2400" i="1">
                                  <a:solidFill>
                                    <a:schemeClr val="tx1">
                                      <a:lumMod val="65000"/>
                                      <a:lumOff val="35000"/>
                                    </a:schemeClr>
                                  </a:solidFill>
                                  <a:latin typeface="Cambria Math" panose="02040503050406030204" pitchFamily="18" charset="0"/>
                                </a:rPr>
                              </m:ctrlPr>
                            </m:sSubPr>
                            <m:e>
                              <m:r>
                                <m:rPr>
                                  <m:sty m:val="p"/>
                                </m:rPr>
                                <a:rPr lang="en-PH" sz="2400" i="0">
                                  <a:solidFill>
                                    <a:schemeClr val="tx1">
                                      <a:lumMod val="65000"/>
                                      <a:lumOff val="35000"/>
                                    </a:schemeClr>
                                  </a:solidFill>
                                  <a:latin typeface="Cambria Math" panose="02040503050406030204" pitchFamily="18" charset="0"/>
                                </a:rPr>
                                <m:t>K</m:t>
                              </m:r>
                            </m:e>
                            <m:sub>
                              <m:r>
                                <a:rPr lang="en-PH" sz="2400" i="0">
                                  <a:solidFill>
                                    <a:schemeClr val="tx1">
                                      <a:lumMod val="65000"/>
                                      <a:lumOff val="35000"/>
                                    </a:schemeClr>
                                  </a:solidFill>
                                  <a:latin typeface="Cambria Math" panose="02040503050406030204" pitchFamily="18" charset="0"/>
                                </a:rPr>
                                <m:t>1</m:t>
                              </m:r>
                            </m:sub>
                          </m:sSub>
                        </m:num>
                        <m:den>
                          <m:sSup>
                            <m:sSupPr>
                              <m:ctrlPr>
                                <a:rPr lang="en-PH" sz="2400" i="1">
                                  <a:solidFill>
                                    <a:schemeClr val="tx1">
                                      <a:lumMod val="65000"/>
                                      <a:lumOff val="35000"/>
                                    </a:schemeClr>
                                  </a:solidFill>
                                  <a:latin typeface="Cambria Math" panose="02040503050406030204" pitchFamily="18" charset="0"/>
                                </a:rPr>
                              </m:ctrlPr>
                            </m:sSupPr>
                            <m:e>
                              <m:r>
                                <a:rPr lang="en-PH" sz="2400" i="0">
                                  <a:solidFill>
                                    <a:schemeClr val="tx1">
                                      <a:lumMod val="65000"/>
                                      <a:lumOff val="35000"/>
                                    </a:schemeClr>
                                  </a:solidFill>
                                  <a:latin typeface="Cambria Math" panose="02040503050406030204" pitchFamily="18" charset="0"/>
                                </a:rPr>
                                <m:t>10</m:t>
                              </m:r>
                            </m:e>
                            <m:sup>
                              <m:r>
                                <a:rPr lang="en-PH" sz="2400" i="0">
                                  <a:solidFill>
                                    <a:schemeClr val="tx1">
                                      <a:lumMod val="65000"/>
                                      <a:lumOff val="35000"/>
                                    </a:schemeClr>
                                  </a:solidFill>
                                  <a:latin typeface="Cambria Math" panose="02040503050406030204" pitchFamily="18" charset="0"/>
                                </a:rPr>
                                <m:t>6</m:t>
                              </m:r>
                            </m:sup>
                          </m:sSup>
                        </m:den>
                      </m:f>
                      <m:sSub>
                        <m:sSubPr>
                          <m:ctrlPr>
                            <a:rPr lang="en-PH" sz="2400" i="1">
                              <a:solidFill>
                                <a:schemeClr val="tx1">
                                  <a:lumMod val="65000"/>
                                  <a:lumOff val="35000"/>
                                </a:schemeClr>
                              </a:solidFill>
                              <a:latin typeface="Cambria Math" panose="02040503050406030204" pitchFamily="18" charset="0"/>
                            </a:rPr>
                          </m:ctrlPr>
                        </m:sSubPr>
                        <m:e>
                          <m:r>
                            <m:rPr>
                              <m:sty m:val="p"/>
                            </m:rPr>
                            <a:rPr lang="en-PH" sz="2400" i="0">
                              <a:solidFill>
                                <a:schemeClr val="tx1">
                                  <a:lumMod val="65000"/>
                                  <a:lumOff val="35000"/>
                                </a:schemeClr>
                              </a:solidFill>
                              <a:latin typeface="Cambria Math" panose="02040503050406030204" pitchFamily="18" charset="0"/>
                            </a:rPr>
                            <m:t>K</m:t>
                          </m:r>
                        </m:e>
                        <m:sub>
                          <m:r>
                            <m:rPr>
                              <m:sty m:val="p"/>
                            </m:rPr>
                            <a:rPr lang="en-PH" sz="2400" i="0">
                              <a:solidFill>
                                <a:schemeClr val="tx1">
                                  <a:lumMod val="65000"/>
                                  <a:lumOff val="35000"/>
                                </a:schemeClr>
                              </a:solidFill>
                              <a:latin typeface="Cambria Math" panose="02040503050406030204" pitchFamily="18" charset="0"/>
                            </a:rPr>
                            <m:t>h</m:t>
                          </m:r>
                        </m:sub>
                      </m:sSub>
                      <m:r>
                        <m:rPr>
                          <m:sty m:val="p"/>
                        </m:rPr>
                        <a:rPr lang="en-PH" sz="2400" i="0">
                          <a:solidFill>
                            <a:schemeClr val="tx1">
                              <a:lumMod val="65000"/>
                              <a:lumOff val="35000"/>
                            </a:schemeClr>
                          </a:solidFill>
                          <a:latin typeface="Cambria Math" panose="02040503050406030204" pitchFamily="18" charset="0"/>
                        </a:rPr>
                        <m:t>ρC</m:t>
                      </m:r>
                      <m:sSub>
                        <m:sSubPr>
                          <m:ctrlPr>
                            <a:rPr lang="en-PH" sz="2400" i="1">
                              <a:solidFill>
                                <a:schemeClr val="tx1">
                                  <a:lumMod val="65000"/>
                                  <a:lumOff val="35000"/>
                                </a:schemeClr>
                              </a:solidFill>
                              <a:latin typeface="Cambria Math" panose="02040503050406030204" pitchFamily="18" charset="0"/>
                            </a:rPr>
                          </m:ctrlPr>
                        </m:sSubPr>
                        <m:e>
                          <m:r>
                            <m:rPr>
                              <m:sty m:val="p"/>
                            </m:rPr>
                            <a:rPr lang="en-PH" sz="2400" i="0">
                              <a:solidFill>
                                <a:schemeClr val="tx1">
                                  <a:lumMod val="65000"/>
                                  <a:lumOff val="35000"/>
                                </a:schemeClr>
                              </a:solidFill>
                              <a:latin typeface="Cambria Math" panose="02040503050406030204" pitchFamily="18" charset="0"/>
                            </a:rPr>
                            <m:t>O</m:t>
                          </m:r>
                        </m:e>
                        <m:sub>
                          <m:r>
                            <a:rPr lang="en-PH" sz="2400" i="0">
                              <a:solidFill>
                                <a:schemeClr val="tx1">
                                  <a:lumMod val="65000"/>
                                  <a:lumOff val="35000"/>
                                </a:schemeClr>
                              </a:solidFill>
                              <a:latin typeface="Cambria Math" panose="02040503050406030204" pitchFamily="18" charset="0"/>
                            </a:rPr>
                            <m:t>2</m:t>
                          </m:r>
                        </m:sub>
                      </m:sSub>
                      <m:r>
                        <a:rPr lang="en-PH" sz="2400" i="0">
                          <a:solidFill>
                            <a:schemeClr val="tx1">
                              <a:lumMod val="65000"/>
                              <a:lumOff val="35000"/>
                            </a:schemeClr>
                          </a:solidFill>
                          <a:latin typeface="Cambria Math" panose="02040503050406030204" pitchFamily="18" charset="0"/>
                        </a:rPr>
                        <m:t>+</m:t>
                      </m:r>
                      <m:sSub>
                        <m:sSubPr>
                          <m:ctrlPr>
                            <a:rPr lang="en-PH" sz="2400" i="1">
                              <a:solidFill>
                                <a:schemeClr val="tx1">
                                  <a:lumMod val="65000"/>
                                  <a:lumOff val="35000"/>
                                </a:schemeClr>
                              </a:solidFill>
                              <a:latin typeface="Cambria Math" panose="02040503050406030204" pitchFamily="18" charset="0"/>
                            </a:rPr>
                          </m:ctrlPr>
                        </m:sSubPr>
                        <m:e>
                          <m:r>
                            <m:rPr>
                              <m:sty m:val="p"/>
                            </m:rPr>
                            <a:rPr lang="en-PH" sz="2400" i="0">
                              <a:solidFill>
                                <a:schemeClr val="tx1">
                                  <a:lumMod val="65000"/>
                                  <a:lumOff val="35000"/>
                                </a:schemeClr>
                              </a:solidFill>
                              <a:latin typeface="Cambria Math" panose="02040503050406030204" pitchFamily="18" charset="0"/>
                            </a:rPr>
                            <m:t>K</m:t>
                          </m:r>
                        </m:e>
                        <m:sub>
                          <m:r>
                            <m:rPr>
                              <m:sty m:val="p"/>
                            </m:rPr>
                            <a:rPr lang="en-PH" sz="2400" i="0">
                              <a:solidFill>
                                <a:schemeClr val="tx1">
                                  <a:lumMod val="65000"/>
                                  <a:lumOff val="35000"/>
                                </a:schemeClr>
                              </a:solidFill>
                              <a:latin typeface="Cambria Math" panose="02040503050406030204" pitchFamily="18" charset="0"/>
                            </a:rPr>
                            <m:t>w</m:t>
                          </m:r>
                        </m:sub>
                      </m:sSub>
                      <m:d>
                        <m:dPr>
                          <m:begChr m:val="["/>
                          <m:endChr m:val="]"/>
                          <m:ctrlPr>
                            <a:rPr lang="en-PH" sz="2400" i="1">
                              <a:solidFill>
                                <a:schemeClr val="tx1">
                                  <a:lumMod val="65000"/>
                                  <a:lumOff val="35000"/>
                                </a:schemeClr>
                              </a:solidFill>
                              <a:latin typeface="Cambria Math" panose="02040503050406030204" pitchFamily="18" charset="0"/>
                            </a:rPr>
                          </m:ctrlPr>
                        </m:dPr>
                        <m:e>
                          <m:sSup>
                            <m:sSupPr>
                              <m:ctrlPr>
                                <a:rPr lang="en-PH" sz="2400" i="1">
                                  <a:solidFill>
                                    <a:schemeClr val="tx1">
                                      <a:lumMod val="65000"/>
                                      <a:lumOff val="35000"/>
                                    </a:schemeClr>
                                  </a:solidFill>
                                  <a:latin typeface="Cambria Math" panose="02040503050406030204" pitchFamily="18" charset="0"/>
                                </a:rPr>
                              </m:ctrlPr>
                            </m:sSupPr>
                            <m:e>
                              <m:r>
                                <m:rPr>
                                  <m:sty m:val="p"/>
                                </m:rPr>
                                <a:rPr lang="en-PH" sz="2400" i="0">
                                  <a:solidFill>
                                    <a:schemeClr val="tx1">
                                      <a:lumMod val="65000"/>
                                      <a:lumOff val="35000"/>
                                    </a:schemeClr>
                                  </a:solidFill>
                                  <a:latin typeface="Cambria Math" panose="02040503050406030204" pitchFamily="18" charset="0"/>
                                </a:rPr>
                                <m:t>H</m:t>
                              </m:r>
                            </m:e>
                            <m:sup>
                              <m:r>
                                <a:rPr lang="en-PH" sz="2400" i="0">
                                  <a:solidFill>
                                    <a:schemeClr val="tx1">
                                      <a:lumMod val="65000"/>
                                      <a:lumOff val="35000"/>
                                    </a:schemeClr>
                                  </a:solidFill>
                                  <a:latin typeface="Cambria Math" panose="02040503050406030204" pitchFamily="18" charset="0"/>
                                </a:rPr>
                                <m:t>+</m:t>
                              </m:r>
                            </m:sup>
                          </m:sSup>
                        </m:e>
                      </m:d>
                      <m:r>
                        <a:rPr lang="en-PH" sz="2400" i="0">
                          <a:solidFill>
                            <a:schemeClr val="tx1">
                              <a:lumMod val="65000"/>
                              <a:lumOff val="35000"/>
                            </a:schemeClr>
                          </a:solidFill>
                          <a:latin typeface="Cambria Math" panose="02040503050406030204" pitchFamily="18" charset="0"/>
                        </a:rPr>
                        <m:t>−</m:t>
                      </m:r>
                      <m:sSup>
                        <m:sSupPr>
                          <m:ctrlPr>
                            <a:rPr lang="en-PH" sz="2400" i="1">
                              <a:solidFill>
                                <a:schemeClr val="tx1">
                                  <a:lumMod val="65000"/>
                                  <a:lumOff val="35000"/>
                                </a:schemeClr>
                              </a:solidFill>
                              <a:latin typeface="Cambria Math" panose="02040503050406030204" pitchFamily="18" charset="0"/>
                            </a:rPr>
                          </m:ctrlPr>
                        </m:sSupPr>
                        <m:e>
                          <m:d>
                            <m:dPr>
                              <m:begChr m:val="["/>
                              <m:endChr m:val="]"/>
                              <m:ctrlPr>
                                <a:rPr lang="en-PH" sz="2400" i="1">
                                  <a:solidFill>
                                    <a:schemeClr val="tx1">
                                      <a:lumMod val="65000"/>
                                      <a:lumOff val="35000"/>
                                    </a:schemeClr>
                                  </a:solidFill>
                                  <a:latin typeface="Cambria Math" panose="02040503050406030204" pitchFamily="18" charset="0"/>
                                </a:rPr>
                              </m:ctrlPr>
                            </m:dPr>
                            <m:e>
                              <m:sSup>
                                <m:sSupPr>
                                  <m:ctrlPr>
                                    <a:rPr lang="en-PH" sz="2400" i="1">
                                      <a:solidFill>
                                        <a:schemeClr val="tx1">
                                          <a:lumMod val="65000"/>
                                          <a:lumOff val="35000"/>
                                        </a:schemeClr>
                                      </a:solidFill>
                                      <a:latin typeface="Cambria Math" panose="02040503050406030204" pitchFamily="18" charset="0"/>
                                    </a:rPr>
                                  </m:ctrlPr>
                                </m:sSupPr>
                                <m:e>
                                  <m:r>
                                    <m:rPr>
                                      <m:sty m:val="p"/>
                                    </m:rPr>
                                    <a:rPr lang="en-PH" sz="2400" i="0">
                                      <a:solidFill>
                                        <a:schemeClr val="tx1">
                                          <a:lumMod val="65000"/>
                                          <a:lumOff val="35000"/>
                                        </a:schemeClr>
                                      </a:solidFill>
                                      <a:latin typeface="Cambria Math" panose="02040503050406030204" pitchFamily="18" charset="0"/>
                                    </a:rPr>
                                    <m:t>H</m:t>
                                  </m:r>
                                </m:e>
                                <m:sup>
                                  <m:r>
                                    <a:rPr lang="en-PH" sz="2400" i="0">
                                      <a:solidFill>
                                        <a:schemeClr val="tx1">
                                          <a:lumMod val="65000"/>
                                          <a:lumOff val="35000"/>
                                        </a:schemeClr>
                                      </a:solidFill>
                                      <a:latin typeface="Cambria Math" panose="02040503050406030204" pitchFamily="18" charset="0"/>
                                    </a:rPr>
                                    <m:t>+</m:t>
                                  </m:r>
                                </m:sup>
                              </m:sSup>
                            </m:e>
                          </m:d>
                        </m:e>
                        <m:sup>
                          <m:r>
                            <a:rPr lang="en-PH" sz="2400" i="0">
                              <a:solidFill>
                                <a:schemeClr val="tx1">
                                  <a:lumMod val="65000"/>
                                  <a:lumOff val="35000"/>
                                </a:schemeClr>
                              </a:solidFill>
                              <a:latin typeface="Cambria Math" panose="02040503050406030204" pitchFamily="18" charset="0"/>
                            </a:rPr>
                            <m:t>3</m:t>
                          </m:r>
                        </m:sup>
                      </m:sSup>
                    </m:oMath>
                  </m:oMathPara>
                </a14:m>
                <a:endParaRPr lang="en-PH" sz="2400" dirty="0">
                  <a:solidFill>
                    <a:schemeClr val="tx1">
                      <a:lumMod val="65000"/>
                      <a:lumOff val="35000"/>
                    </a:schemeClr>
                  </a:solidFill>
                </a:endParaRPr>
              </a:p>
            </p:txBody>
          </p:sp>
        </mc:Choice>
        <mc:Fallback xmlns="">
          <p:sp>
            <p:nvSpPr>
              <p:cNvPr id="7" name="Rectangle 6">
                <a:extLst>
                  <a:ext uri="{FF2B5EF4-FFF2-40B4-BE49-F238E27FC236}">
                    <a16:creationId xmlns:a16="http://schemas.microsoft.com/office/drawing/2014/main" id="{4A41049B-C446-4680-A91D-833D94997099}"/>
                  </a:ext>
                </a:extLst>
              </p:cNvPr>
              <p:cNvSpPr>
                <a:spLocks noRot="1" noChangeAspect="1" noMove="1" noResize="1" noEditPoints="1" noAdjustHandles="1" noChangeArrowheads="1" noChangeShapeType="1" noTextEdit="1"/>
              </p:cNvSpPr>
              <p:nvPr/>
            </p:nvSpPr>
            <p:spPr>
              <a:xfrm>
                <a:off x="2221445" y="5059360"/>
                <a:ext cx="7749109" cy="821700"/>
              </a:xfrm>
              <a:prstGeom prst="rect">
                <a:avLst/>
              </a:prstGeom>
              <a:blipFill>
                <a:blip r:embed="rId5"/>
                <a:stretch>
                  <a:fillRect/>
                </a:stretch>
              </a:blipFill>
            </p:spPr>
            <p:txBody>
              <a:bodyPr/>
              <a:lstStyle/>
              <a:p>
                <a:r>
                  <a:rPr lang="en-PH">
                    <a:noFill/>
                  </a:rPr>
                  <a:t> </a:t>
                </a:r>
              </a:p>
            </p:txBody>
          </p:sp>
        </mc:Fallback>
      </mc:AlternateContent>
    </p:spTree>
    <p:extLst>
      <p:ext uri="{BB962C8B-B14F-4D97-AF65-F5344CB8AC3E}">
        <p14:creationId xmlns:p14="http://schemas.microsoft.com/office/powerpoint/2010/main" val="771944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07805-ACCA-4A92-ABDB-AD1F9D24501F}"/>
              </a:ext>
            </a:extLst>
          </p:cNvPr>
          <p:cNvSpPr txBox="1"/>
          <p:nvPr/>
        </p:nvSpPr>
        <p:spPr>
          <a:xfrm>
            <a:off x="551146" y="538622"/>
            <a:ext cx="10734805" cy="707886"/>
          </a:xfrm>
          <a:prstGeom prst="rect">
            <a:avLst/>
          </a:prstGeom>
          <a:noFill/>
        </p:spPr>
        <p:txBody>
          <a:bodyPr wrap="square" rtlCol="0">
            <a:spAutoFit/>
          </a:bodyPr>
          <a:lstStyle/>
          <a:p>
            <a:r>
              <a:rPr lang="en-US" sz="4000" dirty="0">
                <a:solidFill>
                  <a:schemeClr val="accent6">
                    <a:lumMod val="75000"/>
                  </a:schemeClr>
                </a:solidFill>
                <a:latin typeface="Bebas Neue Bold" panose="020B0606020202050201" pitchFamily="34" charset="0"/>
              </a:rPr>
              <a:t>Root Finding Method</a:t>
            </a:r>
          </a:p>
        </p:txBody>
      </p:sp>
      <p:sp>
        <p:nvSpPr>
          <p:cNvPr id="2" name="TextBox 1">
            <a:extLst>
              <a:ext uri="{FF2B5EF4-FFF2-40B4-BE49-F238E27FC236}">
                <a16:creationId xmlns:a16="http://schemas.microsoft.com/office/drawing/2014/main" id="{66D5C4C1-33CE-4CA2-AF81-7385BAC3C60B}"/>
              </a:ext>
            </a:extLst>
          </p:cNvPr>
          <p:cNvSpPr txBox="1"/>
          <p:nvPr/>
        </p:nvSpPr>
        <p:spPr>
          <a:xfrm>
            <a:off x="551146" y="1478071"/>
            <a:ext cx="11022903" cy="1569660"/>
          </a:xfrm>
          <a:prstGeom prst="rect">
            <a:avLst/>
          </a:prstGeom>
          <a:noFill/>
        </p:spPr>
        <p:txBody>
          <a:bodyPr wrap="square" rtlCol="0">
            <a:spAutoFit/>
          </a:bodyPr>
          <a:lstStyle/>
          <a:p>
            <a:r>
              <a:rPr lang="en-US" sz="3200" dirty="0">
                <a:solidFill>
                  <a:schemeClr val="tx1">
                    <a:lumMod val="75000"/>
                    <a:lumOff val="25000"/>
                  </a:schemeClr>
                </a:solidFill>
                <a:latin typeface="Bebas Neue Bold" panose="020B0606020202050201" pitchFamily="34" charset="0"/>
              </a:rPr>
              <a:t>Since it was stated in the problem that the pH levels of rain water in pristine areas range from 2-12, we can use these as the bounds for our root-finding methods. We used Bisection Method.</a:t>
            </a:r>
          </a:p>
        </p:txBody>
      </p:sp>
    </p:spTree>
    <p:extLst>
      <p:ext uri="{BB962C8B-B14F-4D97-AF65-F5344CB8AC3E}">
        <p14:creationId xmlns:p14="http://schemas.microsoft.com/office/powerpoint/2010/main" val="180262983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07805-ACCA-4A92-ABDB-AD1F9D24501F}"/>
              </a:ext>
            </a:extLst>
          </p:cNvPr>
          <p:cNvSpPr txBox="1"/>
          <p:nvPr/>
        </p:nvSpPr>
        <p:spPr>
          <a:xfrm>
            <a:off x="551146" y="538622"/>
            <a:ext cx="10734805" cy="1323439"/>
          </a:xfrm>
          <a:prstGeom prst="rect">
            <a:avLst/>
          </a:prstGeom>
          <a:noFill/>
        </p:spPr>
        <p:txBody>
          <a:bodyPr wrap="square" rtlCol="0">
            <a:spAutoFit/>
          </a:bodyPr>
          <a:lstStyle/>
          <a:p>
            <a:r>
              <a:rPr lang="en-US" sz="4000" dirty="0">
                <a:solidFill>
                  <a:schemeClr val="accent6">
                    <a:lumMod val="75000"/>
                  </a:schemeClr>
                </a:solidFill>
                <a:latin typeface="Bebas Neue Bold" panose="020B0606020202050201" pitchFamily="34" charset="0"/>
              </a:rPr>
              <a:t>pH of rainwater in Mauna Loa in Hawaii (1958-2003)</a:t>
            </a:r>
          </a:p>
        </p:txBody>
      </p:sp>
      <p:pic>
        <p:nvPicPr>
          <p:cNvPr id="10" name="Picture 9">
            <a:extLst>
              <a:ext uri="{FF2B5EF4-FFF2-40B4-BE49-F238E27FC236}">
                <a16:creationId xmlns:a16="http://schemas.microsoft.com/office/drawing/2014/main" id="{016579CD-1474-4CFE-A39A-DD015B238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569" y="2154227"/>
            <a:ext cx="4972518" cy="4479797"/>
          </a:xfrm>
          <a:prstGeom prst="rect">
            <a:avLst/>
          </a:prstGeom>
        </p:spPr>
      </p:pic>
      <p:sp>
        <p:nvSpPr>
          <p:cNvPr id="11" name="TextBox 10">
            <a:extLst>
              <a:ext uri="{FF2B5EF4-FFF2-40B4-BE49-F238E27FC236}">
                <a16:creationId xmlns:a16="http://schemas.microsoft.com/office/drawing/2014/main" id="{895934BD-8B5F-4762-AA5A-E09DD37630AB}"/>
              </a:ext>
            </a:extLst>
          </p:cNvPr>
          <p:cNvSpPr txBox="1"/>
          <p:nvPr/>
        </p:nvSpPr>
        <p:spPr>
          <a:xfrm>
            <a:off x="6662057" y="3764833"/>
            <a:ext cx="5152572" cy="3046988"/>
          </a:xfrm>
          <a:prstGeom prst="rect">
            <a:avLst/>
          </a:prstGeom>
          <a:noFill/>
        </p:spPr>
        <p:txBody>
          <a:bodyPr wrap="square" rtlCol="0">
            <a:spAutoFit/>
          </a:bodyPr>
          <a:lstStyle/>
          <a:p>
            <a:r>
              <a:rPr lang="en-US" sz="3200" dirty="0">
                <a:solidFill>
                  <a:schemeClr val="accent5">
                    <a:lumMod val="40000"/>
                    <a:lumOff val="60000"/>
                  </a:schemeClr>
                </a:solidFill>
                <a:effectLst>
                  <a:outerShdw blurRad="152400" dist="76200" dir="2700000" algn="tl" rotWithShape="0">
                    <a:prstClr val="black">
                      <a:alpha val="54000"/>
                    </a:prstClr>
                  </a:outerShdw>
                </a:effectLst>
                <a:latin typeface="Bebas Neue Bold" panose="020B0606020202050201" pitchFamily="34" charset="0"/>
              </a:rPr>
              <a:t>Graph shows that the function is decreasing in pH, meaning that the rainwater in Mauna Loa is becoming more acidic as the partial pressure of C02 increases</a:t>
            </a:r>
          </a:p>
        </p:txBody>
      </p:sp>
    </p:spTree>
    <p:extLst>
      <p:ext uri="{BB962C8B-B14F-4D97-AF65-F5344CB8AC3E}">
        <p14:creationId xmlns:p14="http://schemas.microsoft.com/office/powerpoint/2010/main" val="398170775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DEE5A9-22C6-4E32-8570-F5A85E120FF2}"/>
              </a:ext>
            </a:extLst>
          </p:cNvPr>
          <p:cNvSpPr txBox="1"/>
          <p:nvPr/>
        </p:nvSpPr>
        <p:spPr>
          <a:xfrm>
            <a:off x="576775" y="5546525"/>
            <a:ext cx="10672690" cy="830997"/>
          </a:xfrm>
          <a:prstGeom prst="rect">
            <a:avLst/>
          </a:prstGeom>
          <a:noFill/>
        </p:spPr>
        <p:txBody>
          <a:bodyPr wrap="square" rtlCol="0">
            <a:spAutoFit/>
          </a:bodyPr>
          <a:lstStyle/>
          <a:p>
            <a:r>
              <a:rPr lang="en-US" sz="4800" dirty="0">
                <a:solidFill>
                  <a:schemeClr val="accent6">
                    <a:lumMod val="75000"/>
                  </a:schemeClr>
                </a:solidFill>
                <a:latin typeface="Bebas Neue Bold" panose="020B0606020202050201" pitchFamily="34" charset="0"/>
              </a:rPr>
              <a:t>Greenhouse and Greenhouse Effect</a:t>
            </a:r>
          </a:p>
        </p:txBody>
      </p:sp>
    </p:spTree>
    <p:extLst>
      <p:ext uri="{BB962C8B-B14F-4D97-AF65-F5344CB8AC3E}">
        <p14:creationId xmlns:p14="http://schemas.microsoft.com/office/powerpoint/2010/main" val="196765248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07805-ACCA-4A92-ABDB-AD1F9D24501F}"/>
              </a:ext>
            </a:extLst>
          </p:cNvPr>
          <p:cNvSpPr txBox="1"/>
          <p:nvPr/>
        </p:nvSpPr>
        <p:spPr>
          <a:xfrm>
            <a:off x="551146" y="538622"/>
            <a:ext cx="10734805" cy="1323439"/>
          </a:xfrm>
          <a:prstGeom prst="rect">
            <a:avLst/>
          </a:prstGeom>
          <a:noFill/>
        </p:spPr>
        <p:txBody>
          <a:bodyPr wrap="square" rtlCol="0">
            <a:spAutoFit/>
          </a:bodyPr>
          <a:lstStyle/>
          <a:p>
            <a:r>
              <a:rPr lang="en-US" sz="4000" dirty="0">
                <a:solidFill>
                  <a:schemeClr val="accent6">
                    <a:lumMod val="75000"/>
                  </a:schemeClr>
                </a:solidFill>
                <a:latin typeface="Bebas Neue Bold" panose="020B0606020202050201" pitchFamily="34" charset="0"/>
              </a:rPr>
              <a:t>pH of rainwater in Mauna Loa in Hawaii (1958-2003)</a:t>
            </a:r>
          </a:p>
        </p:txBody>
      </p:sp>
      <p:pic>
        <p:nvPicPr>
          <p:cNvPr id="10" name="Picture 9">
            <a:extLst>
              <a:ext uri="{FF2B5EF4-FFF2-40B4-BE49-F238E27FC236}">
                <a16:creationId xmlns:a16="http://schemas.microsoft.com/office/drawing/2014/main" id="{016579CD-1474-4CFE-A39A-DD015B238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762" y="1913785"/>
            <a:ext cx="4942512" cy="4452764"/>
          </a:xfrm>
          <a:prstGeom prst="rect">
            <a:avLst/>
          </a:prstGeom>
        </p:spPr>
      </p:pic>
      <p:pic>
        <p:nvPicPr>
          <p:cNvPr id="5" name="Picture 4">
            <a:extLst>
              <a:ext uri="{FF2B5EF4-FFF2-40B4-BE49-F238E27FC236}">
                <a16:creationId xmlns:a16="http://schemas.microsoft.com/office/drawing/2014/main" id="{1F6435C1-26B6-408B-A5A5-1CA6069E9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908" y="1918879"/>
            <a:ext cx="4942512" cy="4441505"/>
          </a:xfrm>
          <a:prstGeom prst="rect">
            <a:avLst/>
          </a:prstGeom>
        </p:spPr>
      </p:pic>
    </p:spTree>
    <p:extLst>
      <p:ext uri="{BB962C8B-B14F-4D97-AF65-F5344CB8AC3E}">
        <p14:creationId xmlns:p14="http://schemas.microsoft.com/office/powerpoint/2010/main" val="8955930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07805-ACCA-4A92-ABDB-AD1F9D24501F}"/>
              </a:ext>
            </a:extLst>
          </p:cNvPr>
          <p:cNvSpPr txBox="1"/>
          <p:nvPr/>
        </p:nvSpPr>
        <p:spPr>
          <a:xfrm>
            <a:off x="551146" y="538622"/>
            <a:ext cx="10734805" cy="707886"/>
          </a:xfrm>
          <a:prstGeom prst="rect">
            <a:avLst/>
          </a:prstGeom>
          <a:noFill/>
        </p:spPr>
        <p:txBody>
          <a:bodyPr wrap="square" rtlCol="0">
            <a:spAutoFit/>
          </a:bodyPr>
          <a:lstStyle/>
          <a:p>
            <a:r>
              <a:rPr lang="en-US" sz="4000" dirty="0">
                <a:solidFill>
                  <a:schemeClr val="accent6">
                    <a:lumMod val="75000"/>
                  </a:schemeClr>
                </a:solidFill>
                <a:latin typeface="Bebas Neue Bold" panose="020B0606020202050201" pitchFamily="34" charset="0"/>
              </a:rPr>
              <a:t>Effects of Acid rain</a:t>
            </a:r>
          </a:p>
        </p:txBody>
      </p:sp>
      <p:sp>
        <p:nvSpPr>
          <p:cNvPr id="2" name="TextBox 1">
            <a:extLst>
              <a:ext uri="{FF2B5EF4-FFF2-40B4-BE49-F238E27FC236}">
                <a16:creationId xmlns:a16="http://schemas.microsoft.com/office/drawing/2014/main" id="{66D5C4C1-33CE-4CA2-AF81-7385BAC3C60B}"/>
              </a:ext>
            </a:extLst>
          </p:cNvPr>
          <p:cNvSpPr txBox="1"/>
          <p:nvPr/>
        </p:nvSpPr>
        <p:spPr>
          <a:xfrm>
            <a:off x="551146" y="1478071"/>
            <a:ext cx="11022903" cy="1446550"/>
          </a:xfrm>
          <a:prstGeom prst="rect">
            <a:avLst/>
          </a:prstGeom>
          <a:noFill/>
        </p:spPr>
        <p:txBody>
          <a:bodyPr wrap="square" rtlCol="0">
            <a:spAutoFit/>
          </a:bodyPr>
          <a:lstStyle/>
          <a:p>
            <a:r>
              <a:rPr lang="en-US" sz="3200" dirty="0">
                <a:solidFill>
                  <a:schemeClr val="tx1">
                    <a:lumMod val="75000"/>
                    <a:lumOff val="25000"/>
                  </a:schemeClr>
                </a:solidFill>
                <a:latin typeface="Bebas Neue Bold" panose="020B0606020202050201" pitchFamily="34" charset="0"/>
              </a:rPr>
              <a:t>On animals, specifically aquatic animals</a:t>
            </a:r>
            <a:br>
              <a:rPr lang="en-US" sz="3200" dirty="0">
                <a:solidFill>
                  <a:schemeClr val="tx1">
                    <a:lumMod val="75000"/>
                    <a:lumOff val="25000"/>
                  </a:schemeClr>
                </a:solidFill>
                <a:latin typeface="Bebas Neue Bold" panose="020B0606020202050201" pitchFamily="34" charset="0"/>
              </a:rPr>
            </a:br>
            <a:r>
              <a:rPr lang="en-US" sz="3200" dirty="0">
                <a:solidFill>
                  <a:schemeClr val="tx1">
                    <a:lumMod val="75000"/>
                    <a:lumOff val="25000"/>
                  </a:schemeClr>
                </a:solidFill>
                <a:latin typeface="Bebas Neue Bold" panose="020B0606020202050201" pitchFamily="34" charset="0"/>
              </a:rPr>
              <a:t>	</a:t>
            </a:r>
            <a:r>
              <a:rPr lang="en-US" sz="2400" dirty="0">
                <a:solidFill>
                  <a:schemeClr val="tx1">
                    <a:lumMod val="75000"/>
                    <a:lumOff val="25000"/>
                  </a:schemeClr>
                </a:solidFill>
                <a:latin typeface="Bebas Neue Bold" panose="020B0606020202050201" pitchFamily="34" charset="0"/>
              </a:rPr>
              <a:t>some aquatic animals die because of the change in the </a:t>
            </a:r>
            <a:r>
              <a:rPr lang="en-US" sz="2400" dirty="0" err="1">
                <a:solidFill>
                  <a:schemeClr val="tx1">
                    <a:lumMod val="75000"/>
                    <a:lumOff val="25000"/>
                  </a:schemeClr>
                </a:solidFill>
                <a:latin typeface="Bebas Neue Bold" panose="020B0606020202050201" pitchFamily="34" charset="0"/>
              </a:rPr>
              <a:t>ph</a:t>
            </a:r>
            <a:r>
              <a:rPr lang="en-US" sz="2400" dirty="0">
                <a:solidFill>
                  <a:schemeClr val="tx1">
                    <a:lumMod val="75000"/>
                    <a:lumOff val="25000"/>
                  </a:schemeClr>
                </a:solidFill>
                <a:latin typeface="Bebas Neue Bold" panose="020B0606020202050201" pitchFamily="34" charset="0"/>
              </a:rPr>
              <a:t> of their habitat, causing a chain 	reaction of starvation among the predators that prey on the aquatic animals.</a:t>
            </a:r>
            <a:endParaRPr lang="en-US" sz="3200" dirty="0">
              <a:solidFill>
                <a:schemeClr val="tx1">
                  <a:lumMod val="75000"/>
                  <a:lumOff val="25000"/>
                </a:schemeClr>
              </a:solidFill>
              <a:latin typeface="Bebas Neue Bold" panose="020B0606020202050201" pitchFamily="34" charset="0"/>
            </a:endParaRPr>
          </a:p>
        </p:txBody>
      </p:sp>
      <p:pic>
        <p:nvPicPr>
          <p:cNvPr id="5" name="Picture 4">
            <a:extLst>
              <a:ext uri="{FF2B5EF4-FFF2-40B4-BE49-F238E27FC236}">
                <a16:creationId xmlns:a16="http://schemas.microsoft.com/office/drawing/2014/main" id="{EF9E6076-176B-4085-AF9C-3B6BA1C1E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96481">
            <a:off x="823545" y="3282591"/>
            <a:ext cx="4358507" cy="28903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C8EC6B62-5B0D-47D3-92A0-8C10BC08B6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3285">
            <a:off x="4341218" y="3282590"/>
            <a:ext cx="3853837" cy="28903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F587B06F-DD76-4CD3-A32A-F0E5F614D8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828434">
            <a:off x="7434418" y="3436745"/>
            <a:ext cx="3853837" cy="25820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8024830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07805-ACCA-4A92-ABDB-AD1F9D24501F}"/>
              </a:ext>
            </a:extLst>
          </p:cNvPr>
          <p:cNvSpPr txBox="1"/>
          <p:nvPr/>
        </p:nvSpPr>
        <p:spPr>
          <a:xfrm>
            <a:off x="551146" y="538622"/>
            <a:ext cx="10734805" cy="707886"/>
          </a:xfrm>
          <a:prstGeom prst="rect">
            <a:avLst/>
          </a:prstGeom>
          <a:noFill/>
        </p:spPr>
        <p:txBody>
          <a:bodyPr wrap="square" rtlCol="0">
            <a:spAutoFit/>
          </a:bodyPr>
          <a:lstStyle/>
          <a:p>
            <a:r>
              <a:rPr lang="en-US" sz="4000" dirty="0">
                <a:solidFill>
                  <a:schemeClr val="accent6">
                    <a:lumMod val="75000"/>
                  </a:schemeClr>
                </a:solidFill>
                <a:latin typeface="Bebas Neue Bold" panose="020B0606020202050201" pitchFamily="34" charset="0"/>
              </a:rPr>
              <a:t>Effects of Acid rain</a:t>
            </a:r>
          </a:p>
        </p:txBody>
      </p:sp>
      <p:sp>
        <p:nvSpPr>
          <p:cNvPr id="2" name="TextBox 1">
            <a:extLst>
              <a:ext uri="{FF2B5EF4-FFF2-40B4-BE49-F238E27FC236}">
                <a16:creationId xmlns:a16="http://schemas.microsoft.com/office/drawing/2014/main" id="{66D5C4C1-33CE-4CA2-AF81-7385BAC3C60B}"/>
              </a:ext>
            </a:extLst>
          </p:cNvPr>
          <p:cNvSpPr txBox="1"/>
          <p:nvPr/>
        </p:nvSpPr>
        <p:spPr>
          <a:xfrm>
            <a:off x="551146" y="1478071"/>
            <a:ext cx="11022903" cy="1446550"/>
          </a:xfrm>
          <a:prstGeom prst="rect">
            <a:avLst/>
          </a:prstGeom>
          <a:noFill/>
        </p:spPr>
        <p:txBody>
          <a:bodyPr wrap="square" rtlCol="0">
            <a:spAutoFit/>
          </a:bodyPr>
          <a:lstStyle/>
          <a:p>
            <a:r>
              <a:rPr lang="en-US" sz="3200" dirty="0">
                <a:solidFill>
                  <a:schemeClr val="tx1">
                    <a:lumMod val="75000"/>
                    <a:lumOff val="25000"/>
                  </a:schemeClr>
                </a:solidFill>
                <a:latin typeface="Bebas Neue Bold" panose="020B0606020202050201" pitchFamily="34" charset="0"/>
              </a:rPr>
              <a:t>On plants,</a:t>
            </a:r>
            <a:br>
              <a:rPr lang="en-US" sz="3200" dirty="0">
                <a:solidFill>
                  <a:schemeClr val="tx1">
                    <a:lumMod val="75000"/>
                    <a:lumOff val="25000"/>
                  </a:schemeClr>
                </a:solidFill>
                <a:latin typeface="Bebas Neue Bold" panose="020B0606020202050201" pitchFamily="34" charset="0"/>
              </a:rPr>
            </a:br>
            <a:r>
              <a:rPr lang="en-US" sz="3200" dirty="0">
                <a:solidFill>
                  <a:schemeClr val="tx1">
                    <a:lumMod val="75000"/>
                    <a:lumOff val="25000"/>
                  </a:schemeClr>
                </a:solidFill>
                <a:latin typeface="Bebas Neue Bold" panose="020B0606020202050201" pitchFamily="34" charset="0"/>
              </a:rPr>
              <a:t>	</a:t>
            </a:r>
            <a:r>
              <a:rPr lang="en-US" sz="2400" dirty="0">
                <a:solidFill>
                  <a:schemeClr val="tx1">
                    <a:lumMod val="75000"/>
                    <a:lumOff val="25000"/>
                  </a:schemeClr>
                </a:solidFill>
                <a:latin typeface="Bebas Neue Bold" panose="020B0606020202050201" pitchFamily="34" charset="0"/>
              </a:rPr>
              <a:t>acid rain leeches nutrients off the soil, affecting the trees with malnourishment and if </a:t>
            </a:r>
            <a:r>
              <a:rPr lang="en-US" sz="2400" dirty="0" err="1">
                <a:solidFill>
                  <a:schemeClr val="tx1">
                    <a:lumMod val="75000"/>
                    <a:lumOff val="25000"/>
                  </a:schemeClr>
                </a:solidFill>
                <a:latin typeface="Bebas Neue Bold" panose="020B0606020202050201" pitchFamily="34" charset="0"/>
              </a:rPr>
              <a:t>ph</a:t>
            </a:r>
            <a:r>
              <a:rPr lang="en-US" sz="2400" dirty="0">
                <a:solidFill>
                  <a:schemeClr val="tx1">
                    <a:lumMod val="75000"/>
                    <a:lumOff val="25000"/>
                  </a:schemeClr>
                </a:solidFill>
                <a:latin typeface="Bebas Neue Bold" panose="020B0606020202050201" pitchFamily="34" charset="0"/>
              </a:rPr>
              <a:t> is 	low enough, direct damage to the leaves of the tree/plant.</a:t>
            </a:r>
            <a:endParaRPr lang="en-US" sz="3200" dirty="0">
              <a:solidFill>
                <a:schemeClr val="tx1">
                  <a:lumMod val="75000"/>
                  <a:lumOff val="25000"/>
                </a:schemeClr>
              </a:solidFill>
              <a:latin typeface="Bebas Neue Bold" panose="020B0606020202050201" pitchFamily="34" charset="0"/>
            </a:endParaRPr>
          </a:p>
        </p:txBody>
      </p:sp>
      <p:pic>
        <p:nvPicPr>
          <p:cNvPr id="5" name="Picture 4">
            <a:extLst>
              <a:ext uri="{FF2B5EF4-FFF2-40B4-BE49-F238E27FC236}">
                <a16:creationId xmlns:a16="http://schemas.microsoft.com/office/drawing/2014/main" id="{EF9E6076-176B-4085-AF9C-3B6BA1C1E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96481">
            <a:off x="1029434" y="3269715"/>
            <a:ext cx="4390385" cy="32009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C8EC6B62-5B0D-47D3-92A0-8C10BC08B6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30081">
            <a:off x="6420518" y="3166260"/>
            <a:ext cx="4363001" cy="32558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60653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07805-ACCA-4A92-ABDB-AD1F9D24501F}"/>
              </a:ext>
            </a:extLst>
          </p:cNvPr>
          <p:cNvSpPr txBox="1"/>
          <p:nvPr/>
        </p:nvSpPr>
        <p:spPr>
          <a:xfrm>
            <a:off x="551146" y="538622"/>
            <a:ext cx="10734805" cy="707886"/>
          </a:xfrm>
          <a:prstGeom prst="rect">
            <a:avLst/>
          </a:prstGeom>
          <a:noFill/>
        </p:spPr>
        <p:txBody>
          <a:bodyPr wrap="square" rtlCol="0">
            <a:spAutoFit/>
          </a:bodyPr>
          <a:lstStyle/>
          <a:p>
            <a:r>
              <a:rPr lang="en-US" sz="4000" dirty="0">
                <a:solidFill>
                  <a:schemeClr val="accent6">
                    <a:lumMod val="75000"/>
                  </a:schemeClr>
                </a:solidFill>
                <a:latin typeface="Bebas Neue Bold" panose="020B0606020202050201" pitchFamily="34" charset="0"/>
              </a:rPr>
              <a:t>Effects of Acid rain</a:t>
            </a:r>
          </a:p>
        </p:txBody>
      </p:sp>
      <p:sp>
        <p:nvSpPr>
          <p:cNvPr id="2" name="TextBox 1">
            <a:extLst>
              <a:ext uri="{FF2B5EF4-FFF2-40B4-BE49-F238E27FC236}">
                <a16:creationId xmlns:a16="http://schemas.microsoft.com/office/drawing/2014/main" id="{66D5C4C1-33CE-4CA2-AF81-7385BAC3C60B}"/>
              </a:ext>
            </a:extLst>
          </p:cNvPr>
          <p:cNvSpPr txBox="1"/>
          <p:nvPr/>
        </p:nvSpPr>
        <p:spPr>
          <a:xfrm>
            <a:off x="584548" y="1680294"/>
            <a:ext cx="11022903" cy="2185214"/>
          </a:xfrm>
          <a:prstGeom prst="rect">
            <a:avLst/>
          </a:prstGeom>
          <a:noFill/>
        </p:spPr>
        <p:txBody>
          <a:bodyPr wrap="square" rtlCol="0">
            <a:spAutoFit/>
          </a:bodyPr>
          <a:lstStyle/>
          <a:p>
            <a:r>
              <a:rPr lang="en-US" sz="4000" dirty="0">
                <a:solidFill>
                  <a:schemeClr val="tx1">
                    <a:lumMod val="75000"/>
                    <a:lumOff val="25000"/>
                  </a:schemeClr>
                </a:solidFill>
                <a:latin typeface="Bebas Neue Bold" panose="020B0606020202050201" pitchFamily="34" charset="0"/>
              </a:rPr>
              <a:t>	</a:t>
            </a:r>
            <a:r>
              <a:rPr lang="en-US" sz="3200" dirty="0">
                <a:solidFill>
                  <a:schemeClr val="tx1">
                    <a:lumMod val="75000"/>
                    <a:lumOff val="25000"/>
                  </a:schemeClr>
                </a:solidFill>
                <a:latin typeface="Bebas Neue Bold" panose="020B0606020202050201" pitchFamily="34" charset="0"/>
              </a:rPr>
              <a:t>Acid rain has no direct effect on humans, but humans are reliant on the environment, which can be affected by it. Also, acid rain indicates that the level of greenhouse gases are high, and if inhaled, can be harmful to the body.</a:t>
            </a:r>
            <a:endParaRPr lang="en-US" sz="4000" dirty="0">
              <a:solidFill>
                <a:schemeClr val="tx1">
                  <a:lumMod val="75000"/>
                  <a:lumOff val="25000"/>
                </a:schemeClr>
              </a:solidFill>
              <a:latin typeface="Bebas Neue Bold" panose="020B0606020202050201" pitchFamily="34" charset="0"/>
            </a:endParaRPr>
          </a:p>
        </p:txBody>
      </p:sp>
    </p:spTree>
    <p:extLst>
      <p:ext uri="{BB962C8B-B14F-4D97-AF65-F5344CB8AC3E}">
        <p14:creationId xmlns:p14="http://schemas.microsoft.com/office/powerpoint/2010/main" val="254125315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07805-ACCA-4A92-ABDB-AD1F9D24501F}"/>
              </a:ext>
            </a:extLst>
          </p:cNvPr>
          <p:cNvSpPr txBox="1"/>
          <p:nvPr/>
        </p:nvSpPr>
        <p:spPr>
          <a:xfrm>
            <a:off x="551146" y="538622"/>
            <a:ext cx="10734805" cy="707886"/>
          </a:xfrm>
          <a:prstGeom prst="rect">
            <a:avLst/>
          </a:prstGeom>
          <a:noFill/>
        </p:spPr>
        <p:txBody>
          <a:bodyPr wrap="square" rtlCol="0">
            <a:spAutoFit/>
          </a:bodyPr>
          <a:lstStyle/>
          <a:p>
            <a:r>
              <a:rPr lang="en-US" sz="4000" dirty="0">
                <a:solidFill>
                  <a:schemeClr val="accent6">
                    <a:lumMod val="75000"/>
                  </a:schemeClr>
                </a:solidFill>
                <a:latin typeface="Bebas Neue Bold" panose="020B0606020202050201" pitchFamily="34" charset="0"/>
              </a:rPr>
              <a:t>Effects of Acid rain</a:t>
            </a:r>
          </a:p>
        </p:txBody>
      </p:sp>
      <p:sp>
        <p:nvSpPr>
          <p:cNvPr id="2" name="TextBox 1">
            <a:extLst>
              <a:ext uri="{FF2B5EF4-FFF2-40B4-BE49-F238E27FC236}">
                <a16:creationId xmlns:a16="http://schemas.microsoft.com/office/drawing/2014/main" id="{66D5C4C1-33CE-4CA2-AF81-7385BAC3C60B}"/>
              </a:ext>
            </a:extLst>
          </p:cNvPr>
          <p:cNvSpPr txBox="1"/>
          <p:nvPr/>
        </p:nvSpPr>
        <p:spPr>
          <a:xfrm>
            <a:off x="584548" y="1680294"/>
            <a:ext cx="11022903" cy="2185214"/>
          </a:xfrm>
          <a:prstGeom prst="rect">
            <a:avLst/>
          </a:prstGeom>
          <a:noFill/>
        </p:spPr>
        <p:txBody>
          <a:bodyPr wrap="square" rtlCol="0">
            <a:spAutoFit/>
          </a:bodyPr>
          <a:lstStyle/>
          <a:p>
            <a:r>
              <a:rPr lang="en-US" sz="4000" dirty="0">
                <a:solidFill>
                  <a:schemeClr val="tx1">
                    <a:lumMod val="75000"/>
                    <a:lumOff val="25000"/>
                  </a:schemeClr>
                </a:solidFill>
                <a:latin typeface="Bebas Neue Bold" panose="020B0606020202050201" pitchFamily="34" charset="0"/>
              </a:rPr>
              <a:t>	</a:t>
            </a:r>
            <a:r>
              <a:rPr lang="en-US" sz="3200" dirty="0">
                <a:solidFill>
                  <a:schemeClr val="tx1">
                    <a:lumMod val="75000"/>
                    <a:lumOff val="25000"/>
                  </a:schemeClr>
                </a:solidFill>
                <a:latin typeface="Bebas Neue Bold" panose="020B0606020202050201" pitchFamily="34" charset="0"/>
              </a:rPr>
              <a:t>Acid rain has no direct effect on humans, but humans are reliant on the environment, which can be affected by it. Also, acid rain indicates that the level of greenhouse gases are high, and if inhaled, can be harmful to the body.</a:t>
            </a:r>
            <a:endParaRPr lang="en-US" sz="4000" dirty="0">
              <a:solidFill>
                <a:schemeClr val="tx1">
                  <a:lumMod val="75000"/>
                  <a:lumOff val="25000"/>
                </a:schemeClr>
              </a:solidFill>
              <a:latin typeface="Bebas Neue Bold" panose="020B0606020202050201" pitchFamily="34" charset="0"/>
            </a:endParaRPr>
          </a:p>
        </p:txBody>
      </p:sp>
    </p:spTree>
    <p:extLst>
      <p:ext uri="{BB962C8B-B14F-4D97-AF65-F5344CB8AC3E}">
        <p14:creationId xmlns:p14="http://schemas.microsoft.com/office/powerpoint/2010/main" val="32868051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2E2BC0-05AC-40EE-A7D3-E315FCE6A672}"/>
              </a:ext>
            </a:extLst>
          </p:cNvPr>
          <p:cNvSpPr txBox="1"/>
          <p:nvPr/>
        </p:nvSpPr>
        <p:spPr>
          <a:xfrm>
            <a:off x="3657599" y="2601922"/>
            <a:ext cx="7737232" cy="1200329"/>
          </a:xfrm>
          <a:prstGeom prst="rect">
            <a:avLst/>
          </a:prstGeom>
          <a:noFill/>
        </p:spPr>
        <p:txBody>
          <a:bodyPr wrap="square" rtlCol="0">
            <a:spAutoFit/>
          </a:bodyPr>
          <a:lstStyle/>
          <a:p>
            <a:r>
              <a:rPr lang="en-US" sz="7200" dirty="0">
                <a:solidFill>
                  <a:srgbClr val="68B709"/>
                </a:solidFill>
                <a:latin typeface="Bebas Neue Bold" panose="020B0606020202050201" pitchFamily="34" charset="0"/>
              </a:rPr>
              <a:t>Conclusion</a:t>
            </a:r>
          </a:p>
        </p:txBody>
      </p:sp>
    </p:spTree>
    <p:extLst>
      <p:ext uri="{BB962C8B-B14F-4D97-AF65-F5344CB8AC3E}">
        <p14:creationId xmlns:p14="http://schemas.microsoft.com/office/powerpoint/2010/main" val="276935534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2E2BC0-05AC-40EE-A7D3-E315FCE6A672}"/>
              </a:ext>
            </a:extLst>
          </p:cNvPr>
          <p:cNvSpPr txBox="1"/>
          <p:nvPr/>
        </p:nvSpPr>
        <p:spPr>
          <a:xfrm>
            <a:off x="1477106" y="896214"/>
            <a:ext cx="9390185" cy="5755422"/>
          </a:xfrm>
          <a:prstGeom prst="rect">
            <a:avLst/>
          </a:prstGeom>
          <a:noFill/>
        </p:spPr>
        <p:txBody>
          <a:bodyPr wrap="square" rtlCol="0">
            <a:spAutoFit/>
          </a:bodyPr>
          <a:lstStyle/>
          <a:p>
            <a:r>
              <a:rPr lang="en-US" sz="4000" dirty="0">
                <a:solidFill>
                  <a:schemeClr val="accent6">
                    <a:lumMod val="75000"/>
                  </a:schemeClr>
                </a:solidFill>
                <a:latin typeface="Bebas Neue Bold" panose="020B0606020202050201"/>
              </a:rPr>
              <a:t>Philippines vs Climate Change</a:t>
            </a:r>
          </a:p>
          <a:p>
            <a:endParaRPr lang="en-US" sz="4000" dirty="0">
              <a:latin typeface="Bebas Neue Bold" panose="020B0606020202050201"/>
            </a:endParaRPr>
          </a:p>
          <a:p>
            <a:pPr marL="457200" indent="-457200" fontAlgn="base">
              <a:buFont typeface="Arial" panose="020B0604020202020204" pitchFamily="34" charset="0"/>
              <a:buChar char="•"/>
            </a:pPr>
            <a:r>
              <a:rPr lang="en-US" sz="3200" dirty="0">
                <a:latin typeface="Bebas Neue Bold" panose="020B0606020202050201"/>
              </a:rPr>
              <a:t>On 2009, the Philippines passed Republic Act No. 9729 or Climate Change Act.</a:t>
            </a:r>
          </a:p>
          <a:p>
            <a:pPr marL="457200" indent="-457200" fontAlgn="base">
              <a:buFont typeface="Arial" panose="020B0604020202020204" pitchFamily="34" charset="0"/>
              <a:buChar char="•"/>
            </a:pPr>
            <a:r>
              <a:rPr lang="en-US" sz="3200" dirty="0">
                <a:latin typeface="Bebas Neue Bold" panose="020B0606020202050201"/>
              </a:rPr>
              <a:t>Aims to encourage all communities to take part and reduce and maximize the effect of climate change.</a:t>
            </a:r>
          </a:p>
          <a:p>
            <a:pPr marL="457200" indent="-457200" fontAlgn="base">
              <a:buFont typeface="Arial" panose="020B0604020202020204" pitchFamily="34" charset="0"/>
              <a:buChar char="•"/>
            </a:pPr>
            <a:r>
              <a:rPr lang="en-US" sz="3200" dirty="0">
                <a:latin typeface="Bebas Neue Bold" panose="020B0606020202050201"/>
              </a:rPr>
              <a:t>Aims to reduce greenhouse gases emissions as in accordance with the United Nations Framework Convention on Climate Change</a:t>
            </a:r>
            <a:br>
              <a:rPr lang="en-US" sz="3200" dirty="0">
                <a:latin typeface="Bebas Neue Bold" panose="020B0606020202050201"/>
              </a:rPr>
            </a:br>
            <a:r>
              <a:rPr lang="en-US" sz="3200" dirty="0">
                <a:latin typeface="Bebas Neue Bold" panose="020B0606020202050201"/>
              </a:rPr>
              <a:t>	</a:t>
            </a:r>
            <a:br>
              <a:rPr lang="en-US" sz="3200" dirty="0">
                <a:latin typeface="Bebas Neue Bold" panose="020B0606020202050201"/>
              </a:rPr>
            </a:br>
            <a:r>
              <a:rPr lang="en-US" sz="3200" dirty="0">
                <a:latin typeface="Bebas Neue Bold" panose="020B0606020202050201"/>
              </a:rPr>
              <a:t>	</a:t>
            </a:r>
          </a:p>
        </p:txBody>
      </p:sp>
    </p:spTree>
    <p:extLst>
      <p:ext uri="{BB962C8B-B14F-4D97-AF65-F5344CB8AC3E}">
        <p14:creationId xmlns:p14="http://schemas.microsoft.com/office/powerpoint/2010/main" val="10568088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2E2BC0-05AC-40EE-A7D3-E315FCE6A672}"/>
              </a:ext>
            </a:extLst>
          </p:cNvPr>
          <p:cNvSpPr txBox="1"/>
          <p:nvPr/>
        </p:nvSpPr>
        <p:spPr>
          <a:xfrm>
            <a:off x="1477106" y="896214"/>
            <a:ext cx="9390185" cy="3785652"/>
          </a:xfrm>
          <a:prstGeom prst="rect">
            <a:avLst/>
          </a:prstGeom>
          <a:noFill/>
        </p:spPr>
        <p:txBody>
          <a:bodyPr wrap="square" rtlCol="0">
            <a:spAutoFit/>
          </a:bodyPr>
          <a:lstStyle/>
          <a:p>
            <a:r>
              <a:rPr lang="en-US" sz="4000" dirty="0">
                <a:solidFill>
                  <a:schemeClr val="accent6">
                    <a:lumMod val="75000"/>
                  </a:schemeClr>
                </a:solidFill>
                <a:latin typeface="Bebas Neue Bold" panose="020B0606020202050201"/>
              </a:rPr>
              <a:t>Recommendations</a:t>
            </a:r>
          </a:p>
          <a:p>
            <a:endParaRPr lang="en-US" sz="4000" dirty="0">
              <a:latin typeface="Bebas Neue Bold" panose="020B0606020202050201"/>
            </a:endParaRPr>
          </a:p>
          <a:p>
            <a:pPr marL="457200" indent="-457200" fontAlgn="base">
              <a:buFont typeface="Arial" panose="020B0604020202020204" pitchFamily="34" charset="0"/>
              <a:buChar char="•"/>
            </a:pPr>
            <a:r>
              <a:rPr lang="en-US" sz="3200" dirty="0">
                <a:latin typeface="Bebas Neue Bold" panose="020B0606020202050201"/>
              </a:rPr>
              <a:t>Reduce, Reuse, Recycle</a:t>
            </a:r>
          </a:p>
          <a:p>
            <a:pPr marL="457200" indent="-457200" fontAlgn="base">
              <a:buFont typeface="Arial" panose="020B0604020202020204" pitchFamily="34" charset="0"/>
              <a:buChar char="•"/>
            </a:pPr>
            <a:r>
              <a:rPr lang="en-US" sz="3200" dirty="0">
                <a:latin typeface="Bebas Neue Bold" panose="020B0606020202050201"/>
              </a:rPr>
              <a:t>Conserve Energy</a:t>
            </a:r>
          </a:p>
          <a:p>
            <a:pPr marL="457200" indent="-457200" fontAlgn="base">
              <a:buFont typeface="Arial" panose="020B0604020202020204" pitchFamily="34" charset="0"/>
              <a:buChar char="•"/>
            </a:pPr>
            <a:r>
              <a:rPr lang="en-US" sz="3200" dirty="0">
                <a:latin typeface="Bebas Neue Bold" panose="020B0606020202050201"/>
              </a:rPr>
              <a:t>Help plant trees</a:t>
            </a:r>
          </a:p>
          <a:p>
            <a:pPr marL="457200" indent="-457200" fontAlgn="base">
              <a:buFont typeface="Arial" panose="020B0604020202020204" pitchFamily="34" charset="0"/>
              <a:buChar char="•"/>
            </a:pPr>
            <a:r>
              <a:rPr lang="en-US" sz="3200" dirty="0">
                <a:latin typeface="Bebas Neue Bold" panose="020B0606020202050201"/>
              </a:rPr>
              <a:t>Raise awareness	</a:t>
            </a:r>
            <a:br>
              <a:rPr lang="en-US" sz="3200" dirty="0">
                <a:latin typeface="Bebas Neue Bold" panose="020B0606020202050201"/>
              </a:rPr>
            </a:br>
            <a:r>
              <a:rPr lang="en-US" sz="3200" dirty="0">
                <a:latin typeface="Bebas Neue Bold" panose="020B0606020202050201"/>
              </a:rPr>
              <a:t>	</a:t>
            </a:r>
          </a:p>
        </p:txBody>
      </p:sp>
    </p:spTree>
    <p:extLst>
      <p:ext uri="{BB962C8B-B14F-4D97-AF65-F5344CB8AC3E}">
        <p14:creationId xmlns:p14="http://schemas.microsoft.com/office/powerpoint/2010/main" val="122165654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2E2BC0-05AC-40EE-A7D3-E315FCE6A672}"/>
              </a:ext>
            </a:extLst>
          </p:cNvPr>
          <p:cNvSpPr txBox="1"/>
          <p:nvPr/>
        </p:nvSpPr>
        <p:spPr>
          <a:xfrm>
            <a:off x="1400907" y="544521"/>
            <a:ext cx="9390185" cy="7448193"/>
          </a:xfrm>
          <a:prstGeom prst="rect">
            <a:avLst/>
          </a:prstGeom>
          <a:noFill/>
        </p:spPr>
        <p:txBody>
          <a:bodyPr wrap="square" rtlCol="0">
            <a:spAutoFit/>
          </a:bodyPr>
          <a:lstStyle/>
          <a:p>
            <a:r>
              <a:rPr lang="en-US" sz="4000" dirty="0">
                <a:solidFill>
                  <a:schemeClr val="accent6">
                    <a:lumMod val="75000"/>
                  </a:schemeClr>
                </a:solidFill>
                <a:latin typeface="Bebas Neue Bold" panose="020B0606020202050201"/>
              </a:rPr>
              <a:t>References</a:t>
            </a:r>
          </a:p>
          <a:p>
            <a:endParaRPr lang="en-US" sz="3200" dirty="0">
              <a:latin typeface="Bebas Neue Bold" panose="020B0606020202050201"/>
            </a:endParaRPr>
          </a:p>
          <a:p>
            <a:r>
              <a:rPr lang="en-PH" u="sng" dirty="0">
                <a:hlinkClick r:id="rId3"/>
              </a:rPr>
              <a:t>https://fmss12uchemd.wordpress.com/2013/05/07/bicarbonate-buffer-systems/</a:t>
            </a:r>
            <a:endParaRPr lang="en-PH" u="sng" dirty="0"/>
          </a:p>
          <a:p>
            <a:endParaRPr lang="en-PH" u="sng" dirty="0"/>
          </a:p>
          <a:p>
            <a:r>
              <a:rPr lang="en-PH" dirty="0">
                <a:hlinkClick r:id="rId4"/>
              </a:rPr>
              <a:t>http://psf.climate.gov.ph/wp-content/uploads/2016/03/RIRR_RA9729_as_amended_by_RA10174.pdf</a:t>
            </a:r>
            <a:endParaRPr lang="en-PH" dirty="0"/>
          </a:p>
          <a:p>
            <a:endParaRPr lang="en-PH" dirty="0"/>
          </a:p>
          <a:p>
            <a:r>
              <a:rPr lang="en-PH" dirty="0">
                <a:hlinkClick r:id="rId5"/>
              </a:rPr>
              <a:t>http://chemistry.elmhurst.edu/vchembook/184ph.html</a:t>
            </a:r>
            <a:endParaRPr lang="en-PH" dirty="0"/>
          </a:p>
          <a:p>
            <a:endParaRPr lang="en-PH" dirty="0"/>
          </a:p>
          <a:p>
            <a:r>
              <a:rPr lang="en-PH" dirty="0">
                <a:hlinkClick r:id="rId6"/>
              </a:rPr>
              <a:t>https://chem.libretexts.org/Textbook_Maps/General_Chemistry_Textbook_Maps/Map%3A_ChemPRIME_(Moore_et_al.)/09Gases/9.11%3A_Dalton%27s_Law_of_Partial_Pressures</a:t>
            </a:r>
            <a:endParaRPr lang="en-PH" dirty="0"/>
          </a:p>
          <a:p>
            <a:endParaRPr lang="en-PH" dirty="0"/>
          </a:p>
          <a:p>
            <a:r>
              <a:rPr lang="en-PH" dirty="0">
                <a:hlinkClick r:id="rId7"/>
              </a:rPr>
              <a:t>http://www.keywordlister.com/Z3JlZW5ob3VzZSBjbGlwIGFydA/</a:t>
            </a:r>
            <a:endParaRPr lang="en-PH" dirty="0"/>
          </a:p>
          <a:p>
            <a:endParaRPr lang="en-PH" dirty="0"/>
          </a:p>
          <a:p>
            <a:r>
              <a:rPr lang="en-PH" dirty="0">
                <a:hlinkClick r:id="rId8"/>
              </a:rPr>
              <a:t>http://cliparting.com/free-earth-clip-art-11688/</a:t>
            </a:r>
            <a:endParaRPr lang="en-PH" dirty="0"/>
          </a:p>
          <a:p>
            <a:endParaRPr lang="en-PH" dirty="0"/>
          </a:p>
          <a:p>
            <a:r>
              <a:rPr lang="en-PH" dirty="0">
                <a:hlinkClick r:id="rId9"/>
              </a:rPr>
              <a:t>https://www.explore-the-big-island.com/mauna-loa-volcano.html</a:t>
            </a:r>
            <a:endParaRPr lang="en-PH" dirty="0"/>
          </a:p>
          <a:p>
            <a:endParaRPr lang="en-PH" dirty="0"/>
          </a:p>
          <a:p>
            <a:br>
              <a:rPr lang="en-PH" dirty="0"/>
            </a:br>
            <a:endParaRPr lang="en-PH" dirty="0"/>
          </a:p>
          <a:p>
            <a:endParaRPr lang="en-PH" dirty="0"/>
          </a:p>
          <a:p>
            <a:br>
              <a:rPr lang="en-US" sz="3200" dirty="0">
                <a:latin typeface="Bebas Neue Bold" panose="020B0606020202050201"/>
              </a:rPr>
            </a:br>
            <a:r>
              <a:rPr lang="en-US" sz="3200" dirty="0">
                <a:latin typeface="Bebas Neue Bold" panose="020B0606020202050201"/>
              </a:rPr>
              <a:t>	</a:t>
            </a:r>
          </a:p>
        </p:txBody>
      </p:sp>
    </p:spTree>
    <p:extLst>
      <p:ext uri="{BB962C8B-B14F-4D97-AF65-F5344CB8AC3E}">
        <p14:creationId xmlns:p14="http://schemas.microsoft.com/office/powerpoint/2010/main" val="393368216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0FB183-D845-4663-ABC3-DED6FB18232F}"/>
              </a:ext>
            </a:extLst>
          </p:cNvPr>
          <p:cNvPicPr>
            <a:picLocks noChangeAspect="1"/>
          </p:cNvPicPr>
          <p:nvPr/>
        </p:nvPicPr>
        <p:blipFill rotWithShape="1">
          <a:blip r:embed="rId3">
            <a:extLst>
              <a:ext uri="{28A0092B-C50C-407E-A947-70E740481C1C}">
                <a14:useLocalDpi xmlns:a14="http://schemas.microsoft.com/office/drawing/2010/main" val="0"/>
              </a:ext>
            </a:extLst>
          </a:blip>
          <a:srcRect l="1712" t="2172" r="2827" b="2038"/>
          <a:stretch/>
        </p:blipFill>
        <p:spPr>
          <a:xfrm>
            <a:off x="1252025" y="914400"/>
            <a:ext cx="8975188" cy="5036234"/>
          </a:xfrm>
          <a:prstGeom prst="rect">
            <a:avLst/>
          </a:prstGeom>
          <a:noFill/>
          <a:ln w="88900" cap="sq">
            <a:solidFill>
              <a:srgbClr val="FFFFFF"/>
            </a:solidFill>
            <a:miter lim="800000"/>
          </a:ln>
          <a:effectLst>
            <a:outerShdw blurRad="55000" dist="18000" dir="5400000" algn="tl" rotWithShape="0">
              <a:srgbClr val="000000">
                <a:alpha val="40000"/>
              </a:srgbClr>
            </a:outerShdw>
            <a:softEdge rad="63500"/>
          </a:effectLst>
          <a:scene3d>
            <a:camera prst="orthographicFront"/>
            <a:lightRig rig="twoPt" dir="t">
              <a:rot lat="0" lon="0" rev="7200000"/>
            </a:lightRig>
          </a:scene3d>
          <a:sp3d>
            <a:contourClr>
              <a:srgbClr val="FFFFFF"/>
            </a:contourClr>
          </a:sp3d>
        </p:spPr>
      </p:pic>
    </p:spTree>
    <p:extLst>
      <p:ext uri="{BB962C8B-B14F-4D97-AF65-F5344CB8AC3E}">
        <p14:creationId xmlns:p14="http://schemas.microsoft.com/office/powerpoint/2010/main" val="252686743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0FB183-D845-4663-ABC3-DED6FB182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025" y="919464"/>
            <a:ext cx="8975188" cy="5026105"/>
          </a:xfrm>
          <a:prstGeom prst="rect">
            <a:avLst/>
          </a:prstGeom>
          <a:noFill/>
          <a:ln w="88900" cap="sq">
            <a:solidFill>
              <a:srgbClr val="FFFFFF"/>
            </a:solidFill>
            <a:miter lim="800000"/>
          </a:ln>
          <a:effectLst>
            <a:outerShdw blurRad="55000" dist="18000" dir="5400000" algn="tl" rotWithShape="0">
              <a:srgbClr val="000000">
                <a:alpha val="40000"/>
              </a:srgbClr>
            </a:outerShdw>
            <a:softEdge rad="63500"/>
          </a:effectLst>
          <a:scene3d>
            <a:camera prst="orthographicFront"/>
            <a:lightRig rig="twoPt" dir="t">
              <a:rot lat="0" lon="0" rev="7200000"/>
            </a:lightRig>
          </a:scene3d>
          <a:sp3d>
            <a:contourClr>
              <a:srgbClr val="FFFFFF"/>
            </a:contourClr>
          </a:sp3d>
        </p:spPr>
      </p:pic>
    </p:spTree>
    <p:extLst>
      <p:ext uri="{BB962C8B-B14F-4D97-AF65-F5344CB8AC3E}">
        <p14:creationId xmlns:p14="http://schemas.microsoft.com/office/powerpoint/2010/main" val="373002778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2E2BC0-05AC-40EE-A7D3-E315FCE6A672}"/>
              </a:ext>
            </a:extLst>
          </p:cNvPr>
          <p:cNvSpPr txBox="1"/>
          <p:nvPr/>
        </p:nvSpPr>
        <p:spPr>
          <a:xfrm>
            <a:off x="2857500" y="2557960"/>
            <a:ext cx="7737232" cy="1200329"/>
          </a:xfrm>
          <a:prstGeom prst="rect">
            <a:avLst/>
          </a:prstGeom>
          <a:noFill/>
        </p:spPr>
        <p:txBody>
          <a:bodyPr wrap="square" rtlCol="0">
            <a:spAutoFit/>
          </a:bodyPr>
          <a:lstStyle/>
          <a:p>
            <a:r>
              <a:rPr lang="en-US" sz="7200" dirty="0">
                <a:solidFill>
                  <a:srgbClr val="68B709"/>
                </a:solidFill>
                <a:latin typeface="Bebas Neue Bold" panose="020B0606020202050201" pitchFamily="34" charset="0"/>
              </a:rPr>
              <a:t>Important Terms</a:t>
            </a:r>
          </a:p>
        </p:txBody>
      </p:sp>
    </p:spTree>
    <p:extLst>
      <p:ext uri="{BB962C8B-B14F-4D97-AF65-F5344CB8AC3E}">
        <p14:creationId xmlns:p14="http://schemas.microsoft.com/office/powerpoint/2010/main" val="26956824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07805-ACCA-4A92-ABDB-AD1F9D24501F}"/>
              </a:ext>
            </a:extLst>
          </p:cNvPr>
          <p:cNvSpPr txBox="1"/>
          <p:nvPr/>
        </p:nvSpPr>
        <p:spPr>
          <a:xfrm>
            <a:off x="870799" y="646003"/>
            <a:ext cx="7156578" cy="1015663"/>
          </a:xfrm>
          <a:prstGeom prst="rect">
            <a:avLst/>
          </a:prstGeom>
          <a:noFill/>
        </p:spPr>
        <p:txBody>
          <a:bodyPr wrap="square" rtlCol="0">
            <a:spAutoFit/>
          </a:bodyPr>
          <a:lstStyle/>
          <a:p>
            <a:r>
              <a:rPr lang="en-US" sz="6000" dirty="0">
                <a:solidFill>
                  <a:schemeClr val="accent6">
                    <a:lumMod val="75000"/>
                  </a:schemeClr>
                </a:solidFill>
                <a:latin typeface="Bebas Neue Bold" panose="020B0606020202050201" pitchFamily="34" charset="0"/>
              </a:rPr>
              <a:t>Partial pressure</a:t>
            </a:r>
          </a:p>
        </p:txBody>
      </p:sp>
      <p:pic>
        <p:nvPicPr>
          <p:cNvPr id="5" name="Picture 4">
            <a:extLst>
              <a:ext uri="{FF2B5EF4-FFF2-40B4-BE49-F238E27FC236}">
                <a16:creationId xmlns:a16="http://schemas.microsoft.com/office/drawing/2014/main" id="{9F818FF7-2D53-431F-9DB0-07C78DF89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0137" y="2694151"/>
            <a:ext cx="8734816" cy="3010014"/>
          </a:xfrm>
          <a:prstGeom prst="rect">
            <a:avLst/>
          </a:prstGeom>
        </p:spPr>
      </p:pic>
      <p:sp>
        <p:nvSpPr>
          <p:cNvPr id="4" name="TextBox 3">
            <a:extLst>
              <a:ext uri="{FF2B5EF4-FFF2-40B4-BE49-F238E27FC236}">
                <a16:creationId xmlns:a16="http://schemas.microsoft.com/office/drawing/2014/main" id="{6E7F3E38-8E6F-44AD-B3E3-9D2C987534DF}"/>
              </a:ext>
            </a:extLst>
          </p:cNvPr>
          <p:cNvSpPr txBox="1"/>
          <p:nvPr/>
        </p:nvSpPr>
        <p:spPr>
          <a:xfrm>
            <a:off x="2224454" y="4510454"/>
            <a:ext cx="817684" cy="338554"/>
          </a:xfrm>
          <a:prstGeom prst="rect">
            <a:avLst/>
          </a:prstGeom>
          <a:solidFill>
            <a:schemeClr val="bg1"/>
          </a:solidFill>
        </p:spPr>
        <p:txBody>
          <a:bodyPr wrap="square" rtlCol="0">
            <a:spAutoFit/>
          </a:bodyPr>
          <a:lstStyle/>
          <a:p>
            <a:r>
              <a:rPr lang="en-PH" sz="1600" dirty="0"/>
              <a:t>Oxygen</a:t>
            </a:r>
          </a:p>
        </p:txBody>
      </p:sp>
    </p:spTree>
    <p:extLst>
      <p:ext uri="{BB962C8B-B14F-4D97-AF65-F5344CB8AC3E}">
        <p14:creationId xmlns:p14="http://schemas.microsoft.com/office/powerpoint/2010/main" val="370094641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228F5F-0501-4764-A079-164B1414CFFE}"/>
              </a:ext>
            </a:extLst>
          </p:cNvPr>
          <p:cNvSpPr txBox="1"/>
          <p:nvPr/>
        </p:nvSpPr>
        <p:spPr>
          <a:xfrm>
            <a:off x="1199850" y="1779705"/>
            <a:ext cx="5192158" cy="3416320"/>
          </a:xfrm>
          <a:prstGeom prst="rect">
            <a:avLst/>
          </a:prstGeom>
          <a:noFill/>
        </p:spPr>
        <p:txBody>
          <a:bodyPr wrap="square" rtlCol="0">
            <a:spAutoFit/>
          </a:bodyPr>
          <a:lstStyle/>
          <a:p>
            <a:r>
              <a:rPr lang="en-US" sz="3600" dirty="0">
                <a:solidFill>
                  <a:schemeClr val="tx1">
                    <a:lumMod val="65000"/>
                    <a:lumOff val="35000"/>
                  </a:schemeClr>
                </a:solidFill>
                <a:latin typeface="Bebas Neue Bold" panose="020B0606020202050201" pitchFamily="34" charset="0"/>
              </a:rPr>
              <a:t>Measurement of how acidic or basic an aqueous solution is. It ranges from 0 to 14, the lower being more acidic and higher means more basic</a:t>
            </a:r>
          </a:p>
        </p:txBody>
      </p:sp>
      <p:pic>
        <p:nvPicPr>
          <p:cNvPr id="7" name="Picture 6">
            <a:extLst>
              <a:ext uri="{FF2B5EF4-FFF2-40B4-BE49-F238E27FC236}">
                <a16:creationId xmlns:a16="http://schemas.microsoft.com/office/drawing/2014/main" id="{50613B6B-A387-464C-9766-C6012C6AE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3797" y="1779705"/>
            <a:ext cx="4749167" cy="4709591"/>
          </a:xfrm>
          <a:prstGeom prst="rect">
            <a:avLst/>
          </a:prstGeom>
        </p:spPr>
      </p:pic>
      <p:sp>
        <p:nvSpPr>
          <p:cNvPr id="6" name="TextBox 5">
            <a:extLst>
              <a:ext uri="{FF2B5EF4-FFF2-40B4-BE49-F238E27FC236}">
                <a16:creationId xmlns:a16="http://schemas.microsoft.com/office/drawing/2014/main" id="{7D44E736-E542-4B43-94F7-80F460C57FB6}"/>
              </a:ext>
            </a:extLst>
          </p:cNvPr>
          <p:cNvSpPr txBox="1"/>
          <p:nvPr/>
        </p:nvSpPr>
        <p:spPr>
          <a:xfrm>
            <a:off x="870798" y="646003"/>
            <a:ext cx="9715139" cy="1015663"/>
          </a:xfrm>
          <a:prstGeom prst="rect">
            <a:avLst/>
          </a:prstGeom>
          <a:noFill/>
        </p:spPr>
        <p:txBody>
          <a:bodyPr wrap="square" rtlCol="0">
            <a:spAutoFit/>
          </a:bodyPr>
          <a:lstStyle/>
          <a:p>
            <a:r>
              <a:rPr lang="en-US" sz="6000" dirty="0">
                <a:solidFill>
                  <a:schemeClr val="accent6">
                    <a:lumMod val="75000"/>
                  </a:schemeClr>
                </a:solidFill>
                <a:latin typeface="Bebas Neue Bold" panose="020B0606020202050201" pitchFamily="34" charset="0"/>
              </a:rPr>
              <a:t>Potential of Hydrogen (pH)</a:t>
            </a:r>
          </a:p>
        </p:txBody>
      </p:sp>
    </p:spTree>
    <p:extLst>
      <p:ext uri="{BB962C8B-B14F-4D97-AF65-F5344CB8AC3E}">
        <p14:creationId xmlns:p14="http://schemas.microsoft.com/office/powerpoint/2010/main" val="96492008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228F5F-0501-4764-A079-164B1414CFFE}"/>
              </a:ext>
            </a:extLst>
          </p:cNvPr>
          <p:cNvSpPr txBox="1"/>
          <p:nvPr/>
        </p:nvSpPr>
        <p:spPr>
          <a:xfrm>
            <a:off x="1477690" y="1973136"/>
            <a:ext cx="9236619" cy="1754326"/>
          </a:xfrm>
          <a:prstGeom prst="rect">
            <a:avLst/>
          </a:prstGeom>
          <a:noFill/>
        </p:spPr>
        <p:txBody>
          <a:bodyPr wrap="square" rtlCol="0">
            <a:spAutoFit/>
          </a:bodyPr>
          <a:lstStyle/>
          <a:p>
            <a:r>
              <a:rPr lang="en-US" sz="3600" dirty="0">
                <a:solidFill>
                  <a:schemeClr val="tx1">
                    <a:lumMod val="65000"/>
                    <a:lumOff val="35000"/>
                  </a:schemeClr>
                </a:solidFill>
                <a:latin typeface="Bebas Neue Bold" panose="020B0606020202050201" pitchFamily="34" charset="0"/>
              </a:rPr>
              <a:t>Substance that donates hydrogen ions. An acidic solution has more hydrogen ions than hydroxide ions</a:t>
            </a:r>
          </a:p>
        </p:txBody>
      </p:sp>
      <p:sp>
        <p:nvSpPr>
          <p:cNvPr id="5" name="TextBox 4">
            <a:extLst>
              <a:ext uri="{FF2B5EF4-FFF2-40B4-BE49-F238E27FC236}">
                <a16:creationId xmlns:a16="http://schemas.microsoft.com/office/drawing/2014/main" id="{D2D7A065-4482-4D58-A74C-8F5156495B38}"/>
              </a:ext>
            </a:extLst>
          </p:cNvPr>
          <p:cNvSpPr txBox="1"/>
          <p:nvPr/>
        </p:nvSpPr>
        <p:spPr>
          <a:xfrm>
            <a:off x="870799" y="646003"/>
            <a:ext cx="7156578" cy="1015663"/>
          </a:xfrm>
          <a:prstGeom prst="rect">
            <a:avLst/>
          </a:prstGeom>
          <a:noFill/>
        </p:spPr>
        <p:txBody>
          <a:bodyPr wrap="square" rtlCol="0">
            <a:spAutoFit/>
          </a:bodyPr>
          <a:lstStyle/>
          <a:p>
            <a:r>
              <a:rPr lang="en-US" sz="6000" dirty="0">
                <a:solidFill>
                  <a:schemeClr val="accent6">
                    <a:lumMod val="75000"/>
                  </a:schemeClr>
                </a:solidFill>
                <a:latin typeface="Bebas Neue Bold" panose="020B0606020202050201" pitchFamily="34" charset="0"/>
              </a:rPr>
              <a:t>Acid</a:t>
            </a:r>
          </a:p>
        </p:txBody>
      </p:sp>
    </p:spTree>
    <p:extLst>
      <p:ext uri="{BB962C8B-B14F-4D97-AF65-F5344CB8AC3E}">
        <p14:creationId xmlns:p14="http://schemas.microsoft.com/office/powerpoint/2010/main" val="284440279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228F5F-0501-4764-A079-164B1414CFFE}"/>
              </a:ext>
            </a:extLst>
          </p:cNvPr>
          <p:cNvSpPr txBox="1"/>
          <p:nvPr/>
        </p:nvSpPr>
        <p:spPr>
          <a:xfrm>
            <a:off x="1252604" y="2386374"/>
            <a:ext cx="9544350" cy="1754326"/>
          </a:xfrm>
          <a:prstGeom prst="rect">
            <a:avLst/>
          </a:prstGeom>
          <a:noFill/>
        </p:spPr>
        <p:txBody>
          <a:bodyPr wrap="square" rtlCol="0">
            <a:spAutoFit/>
          </a:bodyPr>
          <a:lstStyle/>
          <a:p>
            <a:r>
              <a:rPr lang="en-US" sz="3600" dirty="0">
                <a:solidFill>
                  <a:schemeClr val="tx1">
                    <a:lumMod val="65000"/>
                    <a:lumOff val="35000"/>
                  </a:schemeClr>
                </a:solidFill>
                <a:latin typeface="Bebas Neue Bold" panose="020B0606020202050201" pitchFamily="34" charset="0"/>
              </a:rPr>
              <a:t>Substance that accepts hydrogen ions. A basic solution has more hydroxide ions than hydrogen ions</a:t>
            </a:r>
          </a:p>
        </p:txBody>
      </p:sp>
      <p:sp>
        <p:nvSpPr>
          <p:cNvPr id="5" name="TextBox 4">
            <a:extLst>
              <a:ext uri="{FF2B5EF4-FFF2-40B4-BE49-F238E27FC236}">
                <a16:creationId xmlns:a16="http://schemas.microsoft.com/office/drawing/2014/main" id="{087353AD-5728-456A-89C9-6D7B2A3224BD}"/>
              </a:ext>
            </a:extLst>
          </p:cNvPr>
          <p:cNvSpPr txBox="1"/>
          <p:nvPr/>
        </p:nvSpPr>
        <p:spPr>
          <a:xfrm>
            <a:off x="870799" y="646003"/>
            <a:ext cx="7156578" cy="1015663"/>
          </a:xfrm>
          <a:prstGeom prst="rect">
            <a:avLst/>
          </a:prstGeom>
          <a:noFill/>
        </p:spPr>
        <p:txBody>
          <a:bodyPr wrap="square" rtlCol="0">
            <a:spAutoFit/>
          </a:bodyPr>
          <a:lstStyle/>
          <a:p>
            <a:r>
              <a:rPr lang="en-US" sz="6000" dirty="0">
                <a:solidFill>
                  <a:schemeClr val="accent6">
                    <a:lumMod val="75000"/>
                  </a:schemeClr>
                </a:solidFill>
                <a:latin typeface="Bebas Neue Bold" panose="020B0606020202050201" pitchFamily="34" charset="0"/>
              </a:rPr>
              <a:t>Base</a:t>
            </a:r>
          </a:p>
        </p:txBody>
      </p:sp>
    </p:spTree>
    <p:extLst>
      <p:ext uri="{BB962C8B-B14F-4D97-AF65-F5344CB8AC3E}">
        <p14:creationId xmlns:p14="http://schemas.microsoft.com/office/powerpoint/2010/main" val="20652589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TotalTime>
  <Words>610</Words>
  <Application>Microsoft Office PowerPoint</Application>
  <PresentationFormat>Widescreen</PresentationFormat>
  <Paragraphs>81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Bebas Neue Bold</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Kenchi</dc:creator>
  <cp:lastModifiedBy>Paulo Santiago</cp:lastModifiedBy>
  <cp:revision>54</cp:revision>
  <dcterms:created xsi:type="dcterms:W3CDTF">2017-12-12T09:25:21Z</dcterms:created>
  <dcterms:modified xsi:type="dcterms:W3CDTF">2017-12-13T03:08:04Z</dcterms:modified>
</cp:coreProperties>
</file>