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315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20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1CD906-3FA2-4832-A1E0-400150A33CF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5EDA8-BDF6-4714-B26E-C8E4BF2CDFF3}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runAutograder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F8BB85-6AC0-46E9-9AC4-CAB386FE08B4}" type="parTrans" cxnId="{932EA47B-E213-423B-86CD-3609BA86A1F8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613158-110C-422A-B82E-56131CDDAD3B}" type="sibTrans" cxnId="{932EA47B-E213-423B-86CD-3609BA86A1F8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A2580A-4DA2-4FA1-AE01-7CF372B05B32}" type="asst">
      <dgm:prSet phldrT="[Text]" custT="1"/>
      <dgm:spPr/>
      <dgm:t>
        <a:bodyPr/>
        <a:lstStyle/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Pre-Processing</a:t>
          </a: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NOT a function</a:t>
          </a:r>
        </a:p>
      </dgm:t>
    </dgm:pt>
    <dgm:pt modelId="{F48C876B-8E94-4C8E-A8DE-92C39BD73CC6}" type="parTrans" cxnId="{0B586270-170E-4348-975F-52B39276BE37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47BA43-D26F-48A3-99FD-E2FEDBC1BA95}" type="sibTrans" cxnId="{0B586270-170E-4348-975F-52B39276BE37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ABCE77-56C0-4C4B-9126-EF1C4F9BBF4B}" type="asst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getGradebook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rubric.zip file path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students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712D9C-8080-4154-BAED-3F9048BCE4CD}" type="parTrans" cxnId="{AE29A98F-CFA2-4AB6-856C-F2948547C92C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81D04B-6A76-4017-8EBD-2C330879A0A5}" type="sibTrans" cxnId="{AE29A98F-CFA2-4AB6-856C-F2948547C92C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924956-8518-44BD-B246-6D84DABBE013}" type="asst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getRubric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rubric.zip file path</a:t>
          </a: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rubric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2CF718-5725-4D91-86B4-39C0815AB9F9}" type="parTrans" cxnId="{25D4AB7F-9FA4-49F7-97AF-0C0262E5ECB1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453B48-3901-4D35-9D1B-B0618AD4C272}" type="sibTrans" cxnId="{25D4AB7F-9FA4-49F7-97AF-0C0262E5ECB1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1F0409-F85C-4628-807E-2FB6DB2BF2AF}" type="asst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unzipFile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rubric.zip file</a:t>
          </a: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Extract file path given</a:t>
          </a:r>
        </a:p>
      </dgm:t>
    </dgm:pt>
    <dgm:pt modelId="{7F55C9B5-B285-4A21-AE39-E2BAE11A10F6}" type="parTrans" cxnId="{4708DFB6-ADF5-4028-811D-1C91DECED5B1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9F8AB5-B4A7-4A92-B1AA-DE0FE4D40724}" type="sibTrans" cxnId="{4708DFB6-ADF5-4028-811D-1C91DECED5B1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13D0AA-E047-4167-A257-338823F10E6A}" type="asst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unzipFile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 bulkdownload.zip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Extract file path given</a:t>
          </a:r>
        </a:p>
      </dgm:t>
    </dgm:pt>
    <dgm:pt modelId="{80AEF375-A517-43B2-B652-89742DF71052}" type="parTrans" cxnId="{F112CD3D-D487-4282-A33B-7EE20D38D7A7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5ECA1F-7B37-4A61-9E04-B131EBB5227A}" type="sibTrans" cxnId="{F112CD3D-D487-4282-A33B-7EE20D38D7A7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8F2076-BDAF-4B3D-BE38-8D6F33638E0D}" type="asst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readGradesCsv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grades.csv file path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cell array of grades</a:t>
          </a:r>
        </a:p>
      </dgm:t>
    </dgm:pt>
    <dgm:pt modelId="{ADDE0E04-11D2-4D83-BE95-2118EE6EE66E}" type="parTrans" cxnId="{C39E0BCA-3D95-4423-8D16-21A1CD9FC914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2896F6-CA63-4B7A-BF2B-52BE3063077B}" type="sibTrans" cxnId="{C39E0BCA-3D95-4423-8D16-21A1CD9FC914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40D2F1-8A22-4B73-9BEB-5A41BCF9CF5B}" type="asst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isGradesCsvFormatDifferent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cell array of grades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logical</a:t>
          </a:r>
        </a:p>
      </dgm:t>
    </dgm:pt>
    <dgm:pt modelId="{8101583E-D878-4560-99D1-F7B1C3983849}" type="parTrans" cxnId="{7ADB70CF-51CA-490C-991E-4430D7C3D6A4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A4F4FC-1948-4105-9692-75020ED86584}" type="sibTrans" cxnId="{7ADB70CF-51CA-490C-991E-4430D7C3D6A4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9694F9-EDCB-465A-8ACB-AED7246678D0}" type="asst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convertSupportingFiles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# images + #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xls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 &gt; 0</a:t>
          </a: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Convert image/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xls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 to .mat </a:t>
          </a:r>
        </a:p>
      </dgm:t>
    </dgm:pt>
    <dgm:pt modelId="{F37560BF-4CDA-4C55-B06F-98A1E332460A}" type="parTrans" cxnId="{854F1218-102B-4A73-A882-8923DF6AB057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BFDF3E-1E16-4828-B9AC-37C3274F22B7}" type="sibTrans" cxnId="{854F1218-102B-4A73-A882-8923DF6AB057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90ABF0-5F80-4864-8380-6EE314E6A6D9}" type="asst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runSolutions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rubric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rubric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 with solutions</a:t>
          </a:r>
        </a:p>
      </dgm:t>
    </dgm:pt>
    <dgm:pt modelId="{21D51DA4-2D78-4620-99CB-49A882BA4D61}" type="parTrans" cxnId="{42C7C6EE-098D-40DD-9A3C-762DA4D95EB3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CA33D2-EE61-4FB8-BF19-427BC05B2599}" type="sibTrans" cxnId="{42C7C6EE-098D-40DD-9A3C-762DA4D95EB3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9CBD4E-1FAF-4CC7-A491-675DB70A7626}" type="asst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parseTestCase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test case string </a:t>
          </a: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Description of function call</a:t>
          </a:r>
        </a:p>
      </dgm:t>
    </dgm:pt>
    <dgm:pt modelId="{3E365C1E-9254-4576-9365-71D5AE9F0F4B}" type="parTrans" cxnId="{F8F6043D-E5DD-4F89-9EC6-B065EFC17AB4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075F85-1788-4005-9F77-29FCD5D41D9B}" type="sibTrans" cxnId="{F8F6043D-E5DD-4F89-9EC6-B065EFC17AB4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03914F-CDC0-4372-855F-0E3B9EEAF18D}" type="asst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getInputVariables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test case string</a:t>
          </a: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Input variable names</a:t>
          </a:r>
        </a:p>
      </dgm:t>
    </dgm:pt>
    <dgm:pt modelId="{6C55CFFC-F7E7-4B72-8A72-6D7AABB3A95B}" type="parTrans" cxnId="{E1CA001C-4BE5-48A1-B007-348A5E5ED245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A607E8-2563-486A-A9EE-8EC034DD1A84}" type="sibTrans" cxnId="{E1CA001C-4BE5-48A1-B007-348A5E5ED245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D6C0AC-B8E9-4BAC-96C4-72E168D900EE}" type="asst">
      <dgm:prSet phldrT="[Text]" custT="1"/>
      <dgm:spPr/>
      <dgm:t>
        <a:bodyPr/>
        <a:lstStyle/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img2mat</a:t>
          </a: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image file path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.mat file with uint8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arr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B43E55-6ECC-4190-9140-95DC3372091E}" type="parTrans" cxnId="{ED9AFA15-F2DB-4104-983C-BB25A7695B98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A7CF02-E53C-4DD1-8B79-D422E3710999}" type="sibTrans" cxnId="{ED9AFA15-F2DB-4104-983C-BB25A7695B98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AE9CB9-5C39-4BD4-835D-C638D3A37898}" type="asst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getSettings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None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Settings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filepaths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4AB996F4-D561-4B44-81E4-5534A8C30B70}" type="parTrans" cxnId="{C16CC50A-C45F-4E87-A80E-15EB9D862531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12DE1B-F363-49B9-97F2-0C6CB65BB535}" type="sibTrans" cxnId="{C16CC50A-C45F-4E87-A80E-15EB9D862531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CC5CDC-525E-4DAC-9A34-4EF609880056}" type="asst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getSettings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None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Settings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filepaths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DFFF5C9A-F3BA-493B-B63E-FD6D08352CC8}" type="parTrans" cxnId="{34D2DDD6-F3C1-4A50-92E3-13ECA31F26A9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BBC7CC-3B05-4C95-B110-886D907E24EE}" type="sibTrans" cxnId="{34D2DDD6-F3C1-4A50-92E3-13ECA31F26A9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F92DDD-E5BD-4CDC-98CD-02BBEF63EB4D}" type="asst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getStudentIds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File Path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Student Directory and IDs (cell array)</a:t>
          </a:r>
        </a:p>
      </dgm:t>
    </dgm:pt>
    <dgm:pt modelId="{2D892619-6AAB-4822-8B61-62A564CEF11A}" type="parTrans" cxnId="{0E98D02D-653C-443C-95DE-E8E1127491A0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4FC563-CD20-4643-B66A-4D1424F361E4}" type="sibTrans" cxnId="{0E98D02D-653C-443C-95DE-E8E1127491A0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0000DB-FC8C-4DE6-A109-0B46CE8269F9}" type="asst">
      <dgm:prSet phldrT="[Text]" custT="1"/>
      <dgm:spPr/>
      <dgm:t>
        <a:bodyPr/>
        <a:lstStyle/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xls2mat</a:t>
          </a: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xls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 file path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.mat file with cell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arr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CE5672-11BD-47C9-B4A0-B8FC56FCEC85}" type="parTrans" cxnId="{81C6790F-F87F-46C4-9C41-ED54935A768D}">
      <dgm:prSet/>
      <dgm:spPr/>
      <dgm:t>
        <a:bodyPr/>
        <a:lstStyle/>
        <a:p>
          <a:endParaRPr lang="en-US"/>
        </a:p>
      </dgm:t>
    </dgm:pt>
    <dgm:pt modelId="{130BBE89-642D-4F32-8C08-D7A7FD793834}" type="sibTrans" cxnId="{81C6790F-F87F-46C4-9C41-ED54935A768D}">
      <dgm:prSet/>
      <dgm:spPr/>
      <dgm:t>
        <a:bodyPr/>
        <a:lstStyle/>
        <a:p>
          <a:endParaRPr lang="en-US"/>
        </a:p>
      </dgm:t>
    </dgm:pt>
    <dgm:pt modelId="{71062F6A-19A3-49AE-9ACA-4A1A22523269}" type="pres">
      <dgm:prSet presAssocID="{A71CD906-3FA2-4832-A1E0-400150A33C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4E61986-6977-4586-8613-2C85B4E64028}" type="pres">
      <dgm:prSet presAssocID="{66C5EDA8-BDF6-4714-B26E-C8E4BF2CDFF3}" presName="hierRoot1" presStyleCnt="0">
        <dgm:presLayoutVars>
          <dgm:hierBranch val="init"/>
        </dgm:presLayoutVars>
      </dgm:prSet>
      <dgm:spPr/>
    </dgm:pt>
    <dgm:pt modelId="{AFF3896B-DE64-4F5A-9D8C-7D5ABD4A2E8E}" type="pres">
      <dgm:prSet presAssocID="{66C5EDA8-BDF6-4714-B26E-C8E4BF2CDFF3}" presName="rootComposite1" presStyleCnt="0"/>
      <dgm:spPr/>
    </dgm:pt>
    <dgm:pt modelId="{168CA7AC-4D82-4977-9328-79A8F902BD48}" type="pres">
      <dgm:prSet presAssocID="{66C5EDA8-BDF6-4714-B26E-C8E4BF2CDFF3}" presName="rootText1" presStyleLbl="node0" presStyleIdx="0" presStyleCnt="1" custScaleX="241671" custScaleY="270041" custLinFactX="-337141" custLinFactY="-315035" custLinFactNeighborX="-400000" custLinFactNeighborY="-400000">
        <dgm:presLayoutVars>
          <dgm:chPref val="3"/>
        </dgm:presLayoutVars>
      </dgm:prSet>
      <dgm:spPr/>
    </dgm:pt>
    <dgm:pt modelId="{B8314237-71AB-4780-867B-7501E0D09740}" type="pres">
      <dgm:prSet presAssocID="{66C5EDA8-BDF6-4714-B26E-C8E4BF2CDFF3}" presName="rootConnector1" presStyleLbl="node1" presStyleIdx="0" presStyleCnt="0"/>
      <dgm:spPr/>
    </dgm:pt>
    <dgm:pt modelId="{EC32620B-112E-4CF2-BA2E-2F89E56B276E}" type="pres">
      <dgm:prSet presAssocID="{66C5EDA8-BDF6-4714-B26E-C8E4BF2CDFF3}" presName="hierChild2" presStyleCnt="0"/>
      <dgm:spPr/>
    </dgm:pt>
    <dgm:pt modelId="{276C4698-A7D9-4287-A232-C29FFB82812F}" type="pres">
      <dgm:prSet presAssocID="{66C5EDA8-BDF6-4714-B26E-C8E4BF2CDFF3}" presName="hierChild3" presStyleCnt="0"/>
      <dgm:spPr/>
    </dgm:pt>
    <dgm:pt modelId="{F3C1C201-7A79-42BB-ABEF-69519DB76670}" type="pres">
      <dgm:prSet presAssocID="{F48C876B-8E94-4C8E-A8DE-92C39BD73CC6}" presName="Name111" presStyleLbl="parChTrans1D2" presStyleIdx="0" presStyleCnt="1" custSzX="7893636" custSzY="920844"/>
      <dgm:spPr/>
    </dgm:pt>
    <dgm:pt modelId="{55773BF2-C992-4B93-9FFE-52BA2DE82129}" type="pres">
      <dgm:prSet presAssocID="{58A2580A-4DA2-4FA1-AE01-7CF372B05B32}" presName="hierRoot3" presStyleCnt="0">
        <dgm:presLayoutVars>
          <dgm:hierBranch val="init"/>
        </dgm:presLayoutVars>
      </dgm:prSet>
      <dgm:spPr/>
    </dgm:pt>
    <dgm:pt modelId="{AE23A29F-FE76-4F91-A291-D4130EB374BE}" type="pres">
      <dgm:prSet presAssocID="{58A2580A-4DA2-4FA1-AE01-7CF372B05B32}" presName="rootComposite3" presStyleCnt="0"/>
      <dgm:spPr/>
    </dgm:pt>
    <dgm:pt modelId="{046EED56-E157-408F-9685-14BF9A8BA907}" type="pres">
      <dgm:prSet presAssocID="{58A2580A-4DA2-4FA1-AE01-7CF372B05B32}" presName="rootText3" presStyleLbl="asst1" presStyleIdx="0" presStyleCnt="16" custScaleX="241671" custScaleY="270041" custLinFactY="-257028" custLinFactNeighborX="86102" custLinFactNeighborY="-300000">
        <dgm:presLayoutVars>
          <dgm:chPref val="3"/>
        </dgm:presLayoutVars>
      </dgm:prSet>
      <dgm:spPr/>
    </dgm:pt>
    <dgm:pt modelId="{FFFB20CB-889B-458D-A092-DE0A0DE8CFBA}" type="pres">
      <dgm:prSet presAssocID="{58A2580A-4DA2-4FA1-AE01-7CF372B05B32}" presName="rootConnector3" presStyleLbl="asst1" presStyleIdx="0" presStyleCnt="16"/>
      <dgm:spPr/>
    </dgm:pt>
    <dgm:pt modelId="{74970F00-75CF-4070-842B-E0D569C071F7}" type="pres">
      <dgm:prSet presAssocID="{58A2580A-4DA2-4FA1-AE01-7CF372B05B32}" presName="hierChild6" presStyleCnt="0"/>
      <dgm:spPr/>
    </dgm:pt>
    <dgm:pt modelId="{8EE37AFE-6CE5-4095-9BE0-3FEF0E7368D4}" type="pres">
      <dgm:prSet presAssocID="{58A2580A-4DA2-4FA1-AE01-7CF372B05B32}" presName="hierChild7" presStyleCnt="0"/>
      <dgm:spPr/>
    </dgm:pt>
    <dgm:pt modelId="{28385D00-AA59-47E0-ACB5-F900585E339E}" type="pres">
      <dgm:prSet presAssocID="{3B712D9C-8080-4154-BAED-3F9048BCE4CD}" presName="Name111" presStyleLbl="parChTrans1D3" presStyleIdx="0" presStyleCnt="2" custSzX="1261272" custSzY="920844"/>
      <dgm:spPr/>
    </dgm:pt>
    <dgm:pt modelId="{CAB75B74-DC54-43FE-AE7D-EA192BD89384}" type="pres">
      <dgm:prSet presAssocID="{A5ABCE77-56C0-4C4B-9126-EF1C4F9BBF4B}" presName="hierRoot3" presStyleCnt="0">
        <dgm:presLayoutVars>
          <dgm:hierBranch val="init"/>
        </dgm:presLayoutVars>
      </dgm:prSet>
      <dgm:spPr/>
    </dgm:pt>
    <dgm:pt modelId="{EF318DC1-D60B-4043-B5B5-4CC396500DB7}" type="pres">
      <dgm:prSet presAssocID="{A5ABCE77-56C0-4C4B-9126-EF1C4F9BBF4B}" presName="rootComposite3" presStyleCnt="0"/>
      <dgm:spPr/>
    </dgm:pt>
    <dgm:pt modelId="{8EA1B6BC-0D2D-40AA-B69F-A6E07D11EA23}" type="pres">
      <dgm:prSet presAssocID="{A5ABCE77-56C0-4C4B-9126-EF1C4F9BBF4B}" presName="rootText3" presStyleLbl="asst1" presStyleIdx="1" presStyleCnt="16" custScaleX="241671" custScaleY="270041">
        <dgm:presLayoutVars>
          <dgm:chPref val="3"/>
        </dgm:presLayoutVars>
      </dgm:prSet>
      <dgm:spPr/>
    </dgm:pt>
    <dgm:pt modelId="{9650ABB7-4019-47B8-9DEA-AD6C38DECDC2}" type="pres">
      <dgm:prSet presAssocID="{A5ABCE77-56C0-4C4B-9126-EF1C4F9BBF4B}" presName="rootConnector3" presStyleLbl="asst1" presStyleIdx="1" presStyleCnt="16"/>
      <dgm:spPr/>
    </dgm:pt>
    <dgm:pt modelId="{0F6150D2-916E-4D9A-87C4-544B11240667}" type="pres">
      <dgm:prSet presAssocID="{A5ABCE77-56C0-4C4B-9126-EF1C4F9BBF4B}" presName="hierChild6" presStyleCnt="0"/>
      <dgm:spPr/>
    </dgm:pt>
    <dgm:pt modelId="{11E38523-F144-40C3-A388-C385ECBB5C4B}" type="pres">
      <dgm:prSet presAssocID="{A5ABCE77-56C0-4C4B-9126-EF1C4F9BBF4B}" presName="hierChild7" presStyleCnt="0"/>
      <dgm:spPr/>
    </dgm:pt>
    <dgm:pt modelId="{2D0127B9-6409-49A6-A824-4E56D3476932}" type="pres">
      <dgm:prSet presAssocID="{80AEF375-A517-43B2-B652-89742DF71052}" presName="Name111" presStyleLbl="parChTrans1D4" presStyleIdx="0" presStyleCnt="13" custSzX="175839" custSzY="920327"/>
      <dgm:spPr/>
    </dgm:pt>
    <dgm:pt modelId="{5881A73F-423F-4457-B065-35CD86E2423A}" type="pres">
      <dgm:prSet presAssocID="{C813D0AA-E047-4167-A257-338823F10E6A}" presName="hierRoot3" presStyleCnt="0">
        <dgm:presLayoutVars>
          <dgm:hierBranch val="init"/>
        </dgm:presLayoutVars>
      </dgm:prSet>
      <dgm:spPr/>
    </dgm:pt>
    <dgm:pt modelId="{7F7ACC13-9A71-40D1-ADF7-04DFBDBAFEC4}" type="pres">
      <dgm:prSet presAssocID="{C813D0AA-E047-4167-A257-338823F10E6A}" presName="rootComposite3" presStyleCnt="0"/>
      <dgm:spPr/>
    </dgm:pt>
    <dgm:pt modelId="{E9C5EF27-930F-4A42-B149-02F3389E72AD}" type="pres">
      <dgm:prSet presAssocID="{C813D0AA-E047-4167-A257-338823F10E6A}" presName="rootText3" presStyleLbl="asst1" presStyleIdx="2" presStyleCnt="16" custScaleX="241671" custScaleY="270041">
        <dgm:presLayoutVars>
          <dgm:chPref val="3"/>
        </dgm:presLayoutVars>
      </dgm:prSet>
      <dgm:spPr/>
    </dgm:pt>
    <dgm:pt modelId="{A1C8F7A9-4758-4B52-8AC3-3EA715F92765}" type="pres">
      <dgm:prSet presAssocID="{C813D0AA-E047-4167-A257-338823F10E6A}" presName="rootConnector3" presStyleLbl="asst1" presStyleIdx="2" presStyleCnt="16"/>
      <dgm:spPr/>
    </dgm:pt>
    <dgm:pt modelId="{6FE6F387-E00B-46BE-A132-6DD04318C0E7}" type="pres">
      <dgm:prSet presAssocID="{C813D0AA-E047-4167-A257-338823F10E6A}" presName="hierChild6" presStyleCnt="0"/>
      <dgm:spPr/>
    </dgm:pt>
    <dgm:pt modelId="{36A21013-CF74-4DA0-8E34-65B9B605CE87}" type="pres">
      <dgm:prSet presAssocID="{C813D0AA-E047-4167-A257-338823F10E6A}" presName="hierChild7" presStyleCnt="0"/>
      <dgm:spPr/>
    </dgm:pt>
    <dgm:pt modelId="{696D6504-7137-49EA-87EE-BC47BCB405D1}" type="pres">
      <dgm:prSet presAssocID="{ADDE0E04-11D2-4D83-BE95-2118EE6EE66E}" presName="Name111" presStyleLbl="parChTrans1D4" presStyleIdx="1" presStyleCnt="13" custSzX="175839" custSzY="920327"/>
      <dgm:spPr/>
    </dgm:pt>
    <dgm:pt modelId="{E2E3DD36-F2BE-4BB8-86E7-0C0399365BB4}" type="pres">
      <dgm:prSet presAssocID="{348F2076-BDAF-4B3D-BE38-8D6F33638E0D}" presName="hierRoot3" presStyleCnt="0">
        <dgm:presLayoutVars>
          <dgm:hierBranch val="init"/>
        </dgm:presLayoutVars>
      </dgm:prSet>
      <dgm:spPr/>
    </dgm:pt>
    <dgm:pt modelId="{D9BECE1C-B81E-4B05-813C-E65C4C29E316}" type="pres">
      <dgm:prSet presAssocID="{348F2076-BDAF-4B3D-BE38-8D6F33638E0D}" presName="rootComposite3" presStyleCnt="0"/>
      <dgm:spPr/>
    </dgm:pt>
    <dgm:pt modelId="{DB090CD8-A1B4-4B16-8697-FAC2AB79FDA6}" type="pres">
      <dgm:prSet presAssocID="{348F2076-BDAF-4B3D-BE38-8D6F33638E0D}" presName="rootText3" presStyleLbl="asst1" presStyleIdx="3" presStyleCnt="16" custScaleX="241671" custScaleY="270041">
        <dgm:presLayoutVars>
          <dgm:chPref val="3"/>
        </dgm:presLayoutVars>
      </dgm:prSet>
      <dgm:spPr/>
    </dgm:pt>
    <dgm:pt modelId="{74FE143A-6795-4121-9E62-AC9709895D22}" type="pres">
      <dgm:prSet presAssocID="{348F2076-BDAF-4B3D-BE38-8D6F33638E0D}" presName="rootConnector3" presStyleLbl="asst1" presStyleIdx="3" presStyleCnt="16"/>
      <dgm:spPr/>
    </dgm:pt>
    <dgm:pt modelId="{D3EBF687-AC36-49C3-800C-345001B20FD8}" type="pres">
      <dgm:prSet presAssocID="{348F2076-BDAF-4B3D-BE38-8D6F33638E0D}" presName="hierChild6" presStyleCnt="0"/>
      <dgm:spPr/>
    </dgm:pt>
    <dgm:pt modelId="{322D95C9-B197-4C96-8728-F6BCEAD53B3B}" type="pres">
      <dgm:prSet presAssocID="{348F2076-BDAF-4B3D-BE38-8D6F33638E0D}" presName="hierChild7" presStyleCnt="0"/>
      <dgm:spPr/>
    </dgm:pt>
    <dgm:pt modelId="{F2F003AE-E357-46F0-989E-57FC01EC0465}" type="pres">
      <dgm:prSet presAssocID="{8101583E-D878-4560-99D1-F7B1C3983849}" presName="Name111" presStyleLbl="parChTrans1D4" presStyleIdx="2" presStyleCnt="13" custSzX="175839" custSzY="2369135"/>
      <dgm:spPr/>
    </dgm:pt>
    <dgm:pt modelId="{8E230F8A-7F01-4F80-8426-C6AB70D4D6AC}" type="pres">
      <dgm:prSet presAssocID="{1340D2F1-8A22-4B73-9BEB-5A41BCF9CF5B}" presName="hierRoot3" presStyleCnt="0">
        <dgm:presLayoutVars>
          <dgm:hierBranch val="init"/>
        </dgm:presLayoutVars>
      </dgm:prSet>
      <dgm:spPr/>
    </dgm:pt>
    <dgm:pt modelId="{15B401B5-68C7-40EB-9D0F-F15269FE65B8}" type="pres">
      <dgm:prSet presAssocID="{1340D2F1-8A22-4B73-9BEB-5A41BCF9CF5B}" presName="rootComposite3" presStyleCnt="0"/>
      <dgm:spPr/>
    </dgm:pt>
    <dgm:pt modelId="{37FDA2D9-065C-4429-A02A-EB9977B0BB80}" type="pres">
      <dgm:prSet presAssocID="{1340D2F1-8A22-4B73-9BEB-5A41BCF9CF5B}" presName="rootText3" presStyleLbl="asst1" presStyleIdx="4" presStyleCnt="16" custScaleX="347798" custScaleY="270041">
        <dgm:presLayoutVars>
          <dgm:chPref val="3"/>
        </dgm:presLayoutVars>
      </dgm:prSet>
      <dgm:spPr/>
    </dgm:pt>
    <dgm:pt modelId="{B034116D-FE79-4956-B506-73E755827668}" type="pres">
      <dgm:prSet presAssocID="{1340D2F1-8A22-4B73-9BEB-5A41BCF9CF5B}" presName="rootConnector3" presStyleLbl="asst1" presStyleIdx="4" presStyleCnt="16"/>
      <dgm:spPr/>
    </dgm:pt>
    <dgm:pt modelId="{EEBCC92B-3D6F-42B2-930D-9A6F897B1682}" type="pres">
      <dgm:prSet presAssocID="{1340D2F1-8A22-4B73-9BEB-5A41BCF9CF5B}" presName="hierChild6" presStyleCnt="0"/>
      <dgm:spPr/>
    </dgm:pt>
    <dgm:pt modelId="{EA220CA6-528E-41DB-B4D8-CF7EB9686408}" type="pres">
      <dgm:prSet presAssocID="{1340D2F1-8A22-4B73-9BEB-5A41BCF9CF5B}" presName="hierChild7" presStyleCnt="0"/>
      <dgm:spPr/>
    </dgm:pt>
    <dgm:pt modelId="{9E6A36C6-C113-4F18-A130-5EA62B185140}" type="pres">
      <dgm:prSet presAssocID="{4AB996F4-D561-4B44-81E4-5534A8C30B70}" presName="Name111" presStyleLbl="parChTrans1D4" presStyleIdx="3" presStyleCnt="13" custSzX="175839" custSzY="2369135"/>
      <dgm:spPr/>
    </dgm:pt>
    <dgm:pt modelId="{48FF4F7C-BEB9-484E-9304-5CCB3DFA903E}" type="pres">
      <dgm:prSet presAssocID="{1BAE9CB9-5C39-4BD4-835D-C638D3A37898}" presName="hierRoot3" presStyleCnt="0">
        <dgm:presLayoutVars>
          <dgm:hierBranch val="init"/>
        </dgm:presLayoutVars>
      </dgm:prSet>
      <dgm:spPr/>
    </dgm:pt>
    <dgm:pt modelId="{4EC31D5D-3ACF-48B4-B9AD-A02BC6179C25}" type="pres">
      <dgm:prSet presAssocID="{1BAE9CB9-5C39-4BD4-835D-C638D3A37898}" presName="rootComposite3" presStyleCnt="0"/>
      <dgm:spPr/>
    </dgm:pt>
    <dgm:pt modelId="{D97175B9-68E7-438C-BA04-6BCB0E3CB5D0}" type="pres">
      <dgm:prSet presAssocID="{1BAE9CB9-5C39-4BD4-835D-C638D3A37898}" presName="rootText3" presStyleLbl="asst1" presStyleIdx="5" presStyleCnt="16" custScaleX="241671" custScaleY="270041">
        <dgm:presLayoutVars>
          <dgm:chPref val="3"/>
        </dgm:presLayoutVars>
      </dgm:prSet>
      <dgm:spPr/>
    </dgm:pt>
    <dgm:pt modelId="{3B94EA33-61ED-41B4-8C43-BFFCC556C100}" type="pres">
      <dgm:prSet presAssocID="{1BAE9CB9-5C39-4BD4-835D-C638D3A37898}" presName="rootConnector3" presStyleLbl="asst1" presStyleIdx="5" presStyleCnt="16"/>
      <dgm:spPr/>
    </dgm:pt>
    <dgm:pt modelId="{F61121C6-20E7-4B5C-A84D-9415EE6A7147}" type="pres">
      <dgm:prSet presAssocID="{1BAE9CB9-5C39-4BD4-835D-C638D3A37898}" presName="hierChild6" presStyleCnt="0"/>
      <dgm:spPr/>
    </dgm:pt>
    <dgm:pt modelId="{6FE3A610-C05F-4433-A870-7CA49E63141A}" type="pres">
      <dgm:prSet presAssocID="{1BAE9CB9-5C39-4BD4-835D-C638D3A37898}" presName="hierChild7" presStyleCnt="0"/>
      <dgm:spPr/>
    </dgm:pt>
    <dgm:pt modelId="{BF44DF06-A528-421A-9DAC-56CBE5A1FE0C}" type="pres">
      <dgm:prSet presAssocID="{2D892619-6AAB-4822-8B61-62A564CEF11A}" presName="Name111" presStyleLbl="parChTrans1D4" presStyleIdx="4" presStyleCnt="13" custSzX="175839" custSzY="3817944"/>
      <dgm:spPr/>
    </dgm:pt>
    <dgm:pt modelId="{E69441B2-5F00-4C36-B69D-1C8B2A0FFCB5}" type="pres">
      <dgm:prSet presAssocID="{D4F92DDD-E5BD-4CDC-98CD-02BBEF63EB4D}" presName="hierRoot3" presStyleCnt="0">
        <dgm:presLayoutVars>
          <dgm:hierBranch val="init"/>
        </dgm:presLayoutVars>
      </dgm:prSet>
      <dgm:spPr/>
    </dgm:pt>
    <dgm:pt modelId="{831E1AEB-FEFC-4BFF-B992-4A7C8981ECDF}" type="pres">
      <dgm:prSet presAssocID="{D4F92DDD-E5BD-4CDC-98CD-02BBEF63EB4D}" presName="rootComposite3" presStyleCnt="0"/>
      <dgm:spPr/>
    </dgm:pt>
    <dgm:pt modelId="{EA0E9F71-9800-4295-B7AA-AB55297483CB}" type="pres">
      <dgm:prSet presAssocID="{D4F92DDD-E5BD-4CDC-98CD-02BBEF63EB4D}" presName="rootText3" presStyleLbl="asst1" presStyleIdx="6" presStyleCnt="16" custScaleX="241671" custScaleY="270041">
        <dgm:presLayoutVars>
          <dgm:chPref val="3"/>
        </dgm:presLayoutVars>
      </dgm:prSet>
      <dgm:spPr/>
    </dgm:pt>
    <dgm:pt modelId="{335C78CF-AF7A-4E51-B0FF-E10EA21B1754}" type="pres">
      <dgm:prSet presAssocID="{D4F92DDD-E5BD-4CDC-98CD-02BBEF63EB4D}" presName="rootConnector3" presStyleLbl="asst1" presStyleIdx="6" presStyleCnt="16"/>
      <dgm:spPr/>
    </dgm:pt>
    <dgm:pt modelId="{56E80222-894E-42DA-B9FC-5084E7516CFD}" type="pres">
      <dgm:prSet presAssocID="{D4F92DDD-E5BD-4CDC-98CD-02BBEF63EB4D}" presName="hierChild6" presStyleCnt="0"/>
      <dgm:spPr/>
    </dgm:pt>
    <dgm:pt modelId="{62C185D6-D07D-4537-A502-2805473C1A31}" type="pres">
      <dgm:prSet presAssocID="{D4F92DDD-E5BD-4CDC-98CD-02BBEF63EB4D}" presName="hierChild7" presStyleCnt="0"/>
      <dgm:spPr/>
    </dgm:pt>
    <dgm:pt modelId="{6B4B7A7D-C7A2-4C28-BD04-BDF04DF7D901}" type="pres">
      <dgm:prSet presAssocID="{E42CF718-5725-4D91-86B4-39C0815AB9F9}" presName="Name111" presStyleLbl="parChTrans1D3" presStyleIdx="1" presStyleCnt="2" custSzX="3473396" custSzY="920844"/>
      <dgm:spPr/>
    </dgm:pt>
    <dgm:pt modelId="{48A555BE-7537-45D0-9016-3E3ACE3E4520}" type="pres">
      <dgm:prSet presAssocID="{39924956-8518-44BD-B246-6D84DABBE013}" presName="hierRoot3" presStyleCnt="0">
        <dgm:presLayoutVars>
          <dgm:hierBranch val="init"/>
        </dgm:presLayoutVars>
      </dgm:prSet>
      <dgm:spPr/>
    </dgm:pt>
    <dgm:pt modelId="{BE23C33D-7996-410E-9F5E-183B02178035}" type="pres">
      <dgm:prSet presAssocID="{39924956-8518-44BD-B246-6D84DABBE013}" presName="rootComposite3" presStyleCnt="0"/>
      <dgm:spPr/>
    </dgm:pt>
    <dgm:pt modelId="{1A496BE2-4FBB-451F-8B52-592215AA7F7C}" type="pres">
      <dgm:prSet presAssocID="{39924956-8518-44BD-B246-6D84DABBE013}" presName="rootText3" presStyleLbl="asst1" presStyleIdx="7" presStyleCnt="16" custScaleX="241671" custScaleY="270041">
        <dgm:presLayoutVars>
          <dgm:chPref val="3"/>
        </dgm:presLayoutVars>
      </dgm:prSet>
      <dgm:spPr/>
    </dgm:pt>
    <dgm:pt modelId="{3856CF73-20B0-47FA-AB27-A4F99A174A67}" type="pres">
      <dgm:prSet presAssocID="{39924956-8518-44BD-B246-6D84DABBE013}" presName="rootConnector3" presStyleLbl="asst1" presStyleIdx="7" presStyleCnt="16"/>
      <dgm:spPr/>
    </dgm:pt>
    <dgm:pt modelId="{C1057891-EF1D-496F-9034-5B5458EB29E1}" type="pres">
      <dgm:prSet presAssocID="{39924956-8518-44BD-B246-6D84DABBE013}" presName="hierChild6" presStyleCnt="0"/>
      <dgm:spPr/>
    </dgm:pt>
    <dgm:pt modelId="{27279349-F4AF-4071-AE2D-DBFA8FACB665}" type="pres">
      <dgm:prSet presAssocID="{39924956-8518-44BD-B246-6D84DABBE013}" presName="hierChild7" presStyleCnt="0"/>
      <dgm:spPr/>
    </dgm:pt>
    <dgm:pt modelId="{8382E576-2C75-437B-AC65-54B30C88401A}" type="pres">
      <dgm:prSet presAssocID="{7F55C9B5-B285-4A21-AE39-E2BAE11A10F6}" presName="Name111" presStyleLbl="parChTrans1D4" presStyleIdx="5" presStyleCnt="13" custSzX="2368336" custSzY="920844"/>
      <dgm:spPr/>
    </dgm:pt>
    <dgm:pt modelId="{6373263A-8E08-4356-A74B-B72FFEBC6803}" type="pres">
      <dgm:prSet presAssocID="{8E1F0409-F85C-4628-807E-2FB6DB2BF2AF}" presName="hierRoot3" presStyleCnt="0">
        <dgm:presLayoutVars>
          <dgm:hierBranch val="init"/>
        </dgm:presLayoutVars>
      </dgm:prSet>
      <dgm:spPr/>
    </dgm:pt>
    <dgm:pt modelId="{55150B12-32A9-4FAC-82A1-A5DAF7F966C5}" type="pres">
      <dgm:prSet presAssocID="{8E1F0409-F85C-4628-807E-2FB6DB2BF2AF}" presName="rootComposite3" presStyleCnt="0"/>
      <dgm:spPr/>
    </dgm:pt>
    <dgm:pt modelId="{4F885B2D-0CF0-480F-8755-88690472E7A9}" type="pres">
      <dgm:prSet presAssocID="{8E1F0409-F85C-4628-807E-2FB6DB2BF2AF}" presName="rootText3" presStyleLbl="asst1" presStyleIdx="8" presStyleCnt="16" custScaleX="241671" custScaleY="270041">
        <dgm:presLayoutVars>
          <dgm:chPref val="3"/>
        </dgm:presLayoutVars>
      </dgm:prSet>
      <dgm:spPr/>
    </dgm:pt>
    <dgm:pt modelId="{C7D97B94-9F9C-42E6-9949-A2348B81DAAE}" type="pres">
      <dgm:prSet presAssocID="{8E1F0409-F85C-4628-807E-2FB6DB2BF2AF}" presName="rootConnector3" presStyleLbl="asst1" presStyleIdx="8" presStyleCnt="16"/>
      <dgm:spPr/>
    </dgm:pt>
    <dgm:pt modelId="{D2000AC2-746F-49A2-B387-B2EFA832241B}" type="pres">
      <dgm:prSet presAssocID="{8E1F0409-F85C-4628-807E-2FB6DB2BF2AF}" presName="hierChild6" presStyleCnt="0"/>
      <dgm:spPr/>
    </dgm:pt>
    <dgm:pt modelId="{C609D55C-E005-4BB1-BA64-00495E42D1C2}" type="pres">
      <dgm:prSet presAssocID="{8E1F0409-F85C-4628-807E-2FB6DB2BF2AF}" presName="hierChild7" presStyleCnt="0"/>
      <dgm:spPr/>
    </dgm:pt>
    <dgm:pt modelId="{F99EB4A6-A2AC-45A6-A1E0-6F276B2E0E5F}" type="pres">
      <dgm:prSet presAssocID="{F37560BF-4CDA-4C55-B06F-98A1E332460A}" presName="Name111" presStyleLbl="parChTrans1D4" presStyleIdx="6" presStyleCnt="13" custSzX="1263276" custSzY="920844"/>
      <dgm:spPr/>
    </dgm:pt>
    <dgm:pt modelId="{6A397FFC-4CDB-498E-9FD7-1E2F4069A9D7}" type="pres">
      <dgm:prSet presAssocID="{809694F9-EDCB-465A-8ACB-AED7246678D0}" presName="hierRoot3" presStyleCnt="0">
        <dgm:presLayoutVars>
          <dgm:hierBranch val="init"/>
        </dgm:presLayoutVars>
      </dgm:prSet>
      <dgm:spPr/>
    </dgm:pt>
    <dgm:pt modelId="{C5255E82-23BD-41DB-904B-914F8AB072FA}" type="pres">
      <dgm:prSet presAssocID="{809694F9-EDCB-465A-8ACB-AED7246678D0}" presName="rootComposite3" presStyleCnt="0"/>
      <dgm:spPr/>
    </dgm:pt>
    <dgm:pt modelId="{0BD08DFC-850A-4FE5-8530-61D854C05482}" type="pres">
      <dgm:prSet presAssocID="{809694F9-EDCB-465A-8ACB-AED7246678D0}" presName="rootText3" presStyleLbl="asst1" presStyleIdx="9" presStyleCnt="16" custScaleX="241671" custScaleY="270041">
        <dgm:presLayoutVars>
          <dgm:chPref val="3"/>
        </dgm:presLayoutVars>
      </dgm:prSet>
      <dgm:spPr/>
    </dgm:pt>
    <dgm:pt modelId="{8E3B0B75-1140-4F4C-9141-CEEF19069009}" type="pres">
      <dgm:prSet presAssocID="{809694F9-EDCB-465A-8ACB-AED7246678D0}" presName="rootConnector3" presStyleLbl="asst1" presStyleIdx="9" presStyleCnt="16"/>
      <dgm:spPr/>
    </dgm:pt>
    <dgm:pt modelId="{0A278759-2F16-47AC-9251-3A32B3CE0EAF}" type="pres">
      <dgm:prSet presAssocID="{809694F9-EDCB-465A-8ACB-AED7246678D0}" presName="hierChild6" presStyleCnt="0"/>
      <dgm:spPr/>
    </dgm:pt>
    <dgm:pt modelId="{0D5FC765-160E-4BEC-A4C4-1AECE564D070}" type="pres">
      <dgm:prSet presAssocID="{809694F9-EDCB-465A-8ACB-AED7246678D0}" presName="hierChild7" presStyleCnt="0"/>
      <dgm:spPr/>
    </dgm:pt>
    <dgm:pt modelId="{5DB84161-612E-4681-8AAF-6D937ED4FEE5}" type="pres">
      <dgm:prSet presAssocID="{4BB43E55-6ECC-4190-9140-95DC3372091E}" presName="Name111" presStyleLbl="parChTrans1D4" presStyleIdx="7" presStyleCnt="13" custSzX="175839" custSzY="920844"/>
      <dgm:spPr/>
    </dgm:pt>
    <dgm:pt modelId="{B254BD32-5017-4DAF-9709-1837FABC1382}" type="pres">
      <dgm:prSet presAssocID="{7ED6C0AC-B8E9-4BAC-96C4-72E168D900EE}" presName="hierRoot3" presStyleCnt="0">
        <dgm:presLayoutVars>
          <dgm:hierBranch val="init"/>
        </dgm:presLayoutVars>
      </dgm:prSet>
      <dgm:spPr/>
    </dgm:pt>
    <dgm:pt modelId="{1F8692E0-FCFB-470D-BC00-64DA9A72D944}" type="pres">
      <dgm:prSet presAssocID="{7ED6C0AC-B8E9-4BAC-96C4-72E168D900EE}" presName="rootComposite3" presStyleCnt="0"/>
      <dgm:spPr/>
    </dgm:pt>
    <dgm:pt modelId="{5D015327-84B5-4F2D-974B-A87B3768EC58}" type="pres">
      <dgm:prSet presAssocID="{7ED6C0AC-B8E9-4BAC-96C4-72E168D900EE}" presName="rootText3" presStyleLbl="asst1" presStyleIdx="10" presStyleCnt="16" custScaleX="241671" custScaleY="270041">
        <dgm:presLayoutVars>
          <dgm:chPref val="3"/>
        </dgm:presLayoutVars>
      </dgm:prSet>
      <dgm:spPr/>
    </dgm:pt>
    <dgm:pt modelId="{502ECDAF-B214-415D-A802-3912CC79B378}" type="pres">
      <dgm:prSet presAssocID="{7ED6C0AC-B8E9-4BAC-96C4-72E168D900EE}" presName="rootConnector3" presStyleLbl="asst1" presStyleIdx="10" presStyleCnt="16"/>
      <dgm:spPr/>
    </dgm:pt>
    <dgm:pt modelId="{2933D127-D7E1-4A89-8C8B-9B4872F7DA0F}" type="pres">
      <dgm:prSet presAssocID="{7ED6C0AC-B8E9-4BAC-96C4-72E168D900EE}" presName="hierChild6" presStyleCnt="0"/>
      <dgm:spPr/>
    </dgm:pt>
    <dgm:pt modelId="{8E61A29E-78BD-4379-BF0E-020B1C6CEBB4}" type="pres">
      <dgm:prSet presAssocID="{7ED6C0AC-B8E9-4BAC-96C4-72E168D900EE}" presName="hierChild7" presStyleCnt="0"/>
      <dgm:spPr/>
    </dgm:pt>
    <dgm:pt modelId="{CCB81AF2-4BDF-47D0-90AB-0C6791BFB14C}" type="pres">
      <dgm:prSet presAssocID="{ECCE5672-11BD-47C9-B4A0-B8FC56FCEC85}" presName="Name111" presStyleLbl="parChTrans1D4" presStyleIdx="8" presStyleCnt="13" custSzX="175839" custSzY="920844"/>
      <dgm:spPr/>
    </dgm:pt>
    <dgm:pt modelId="{27D641B9-AEDB-4D54-A787-52D3EE4F639D}" type="pres">
      <dgm:prSet presAssocID="{BE0000DB-FC8C-4DE6-A109-0B46CE8269F9}" presName="hierRoot3" presStyleCnt="0">
        <dgm:presLayoutVars>
          <dgm:hierBranch val="init"/>
        </dgm:presLayoutVars>
      </dgm:prSet>
      <dgm:spPr/>
    </dgm:pt>
    <dgm:pt modelId="{262CE72A-155D-483A-AECA-B268E064C83B}" type="pres">
      <dgm:prSet presAssocID="{BE0000DB-FC8C-4DE6-A109-0B46CE8269F9}" presName="rootComposite3" presStyleCnt="0"/>
      <dgm:spPr/>
    </dgm:pt>
    <dgm:pt modelId="{7A936CE3-3333-459A-B4B1-945FBCE5359A}" type="pres">
      <dgm:prSet presAssocID="{BE0000DB-FC8C-4DE6-A109-0B46CE8269F9}" presName="rootText3" presStyleLbl="asst1" presStyleIdx="11" presStyleCnt="16" custScaleX="241671" custScaleY="270041">
        <dgm:presLayoutVars>
          <dgm:chPref val="3"/>
        </dgm:presLayoutVars>
      </dgm:prSet>
      <dgm:spPr/>
    </dgm:pt>
    <dgm:pt modelId="{0A1DE838-011E-458F-AA81-60327218950A}" type="pres">
      <dgm:prSet presAssocID="{BE0000DB-FC8C-4DE6-A109-0B46CE8269F9}" presName="rootConnector3" presStyleLbl="asst1" presStyleIdx="11" presStyleCnt="16"/>
      <dgm:spPr/>
    </dgm:pt>
    <dgm:pt modelId="{722FFF78-D478-45A7-A5F3-1145ECBCCABB}" type="pres">
      <dgm:prSet presAssocID="{BE0000DB-FC8C-4DE6-A109-0B46CE8269F9}" presName="hierChild6" presStyleCnt="0"/>
      <dgm:spPr/>
    </dgm:pt>
    <dgm:pt modelId="{1ADE54A4-ED32-4074-824A-FC5630FFF203}" type="pres">
      <dgm:prSet presAssocID="{BE0000DB-FC8C-4DE6-A109-0B46CE8269F9}" presName="hierChild7" presStyleCnt="0"/>
      <dgm:spPr/>
    </dgm:pt>
    <dgm:pt modelId="{C0AF89C5-206A-4F95-B7F0-F86D7E298A76}" type="pres">
      <dgm:prSet presAssocID="{21D51DA4-2D78-4620-99CB-49A882BA4D61}" presName="Name111" presStyleLbl="parChTrans1D4" presStyleIdx="9" presStyleCnt="13" custSzX="175839" custSzY="3820910"/>
      <dgm:spPr/>
    </dgm:pt>
    <dgm:pt modelId="{4828F6C3-DC11-470B-B096-D790CF7937ED}" type="pres">
      <dgm:prSet presAssocID="{6A90ABF0-5F80-4864-8380-6EE314E6A6D9}" presName="hierRoot3" presStyleCnt="0">
        <dgm:presLayoutVars>
          <dgm:hierBranch val="init"/>
        </dgm:presLayoutVars>
      </dgm:prSet>
      <dgm:spPr/>
    </dgm:pt>
    <dgm:pt modelId="{724CDB4A-36E4-439A-BFA0-C2730562CAC7}" type="pres">
      <dgm:prSet presAssocID="{6A90ABF0-5F80-4864-8380-6EE314E6A6D9}" presName="rootComposite3" presStyleCnt="0"/>
      <dgm:spPr/>
    </dgm:pt>
    <dgm:pt modelId="{DD6C0C4B-FAE9-4AE6-978E-DC48F9DB7D86}" type="pres">
      <dgm:prSet presAssocID="{6A90ABF0-5F80-4864-8380-6EE314E6A6D9}" presName="rootText3" presStyleLbl="asst1" presStyleIdx="12" presStyleCnt="16" custScaleX="241671" custScaleY="270041">
        <dgm:presLayoutVars>
          <dgm:chPref val="3"/>
        </dgm:presLayoutVars>
      </dgm:prSet>
      <dgm:spPr/>
    </dgm:pt>
    <dgm:pt modelId="{CCF4B9AB-09BE-4DD8-9189-001AF96E2974}" type="pres">
      <dgm:prSet presAssocID="{6A90ABF0-5F80-4864-8380-6EE314E6A6D9}" presName="rootConnector3" presStyleLbl="asst1" presStyleIdx="12" presStyleCnt="16"/>
      <dgm:spPr/>
    </dgm:pt>
    <dgm:pt modelId="{FAE4F14B-A25E-4F0B-9700-9DE81D02F42F}" type="pres">
      <dgm:prSet presAssocID="{6A90ABF0-5F80-4864-8380-6EE314E6A6D9}" presName="hierChild6" presStyleCnt="0"/>
      <dgm:spPr/>
    </dgm:pt>
    <dgm:pt modelId="{B608D3BA-E9FA-43AC-BB0D-9D47C2F6BA8D}" type="pres">
      <dgm:prSet presAssocID="{6A90ABF0-5F80-4864-8380-6EE314E6A6D9}" presName="hierChild7" presStyleCnt="0"/>
      <dgm:spPr/>
    </dgm:pt>
    <dgm:pt modelId="{58E533C3-944B-4005-AA89-455F4A8802C6}" type="pres">
      <dgm:prSet presAssocID="{3E365C1E-9254-4576-9365-71D5AE9F0F4B}" presName="Name111" presStyleLbl="parChTrans1D4" presStyleIdx="10" presStyleCnt="13" custSzX="175839" custSzY="920844"/>
      <dgm:spPr/>
    </dgm:pt>
    <dgm:pt modelId="{CC6920AF-511C-446E-9053-71CE3D46AED8}" type="pres">
      <dgm:prSet presAssocID="{079CBD4E-1FAF-4CC7-A491-675DB70A7626}" presName="hierRoot3" presStyleCnt="0">
        <dgm:presLayoutVars>
          <dgm:hierBranch val="init"/>
        </dgm:presLayoutVars>
      </dgm:prSet>
      <dgm:spPr/>
    </dgm:pt>
    <dgm:pt modelId="{C6877FFA-47BA-4D23-9EA9-13D5AD8F5CE0}" type="pres">
      <dgm:prSet presAssocID="{079CBD4E-1FAF-4CC7-A491-675DB70A7626}" presName="rootComposite3" presStyleCnt="0"/>
      <dgm:spPr/>
    </dgm:pt>
    <dgm:pt modelId="{4E85BFE0-63E7-48F1-ABAC-930C282226B2}" type="pres">
      <dgm:prSet presAssocID="{079CBD4E-1FAF-4CC7-A491-675DB70A7626}" presName="rootText3" presStyleLbl="asst1" presStyleIdx="13" presStyleCnt="16" custScaleX="241671" custScaleY="270041">
        <dgm:presLayoutVars>
          <dgm:chPref val="3"/>
        </dgm:presLayoutVars>
      </dgm:prSet>
      <dgm:spPr/>
    </dgm:pt>
    <dgm:pt modelId="{6808EB2E-B6EF-45B4-B904-BCD6B2B3B789}" type="pres">
      <dgm:prSet presAssocID="{079CBD4E-1FAF-4CC7-A491-675DB70A7626}" presName="rootConnector3" presStyleLbl="asst1" presStyleIdx="13" presStyleCnt="16"/>
      <dgm:spPr/>
    </dgm:pt>
    <dgm:pt modelId="{206D306A-F0C9-477C-BEC4-1201CE950E89}" type="pres">
      <dgm:prSet presAssocID="{079CBD4E-1FAF-4CC7-A491-675DB70A7626}" presName="hierChild6" presStyleCnt="0"/>
      <dgm:spPr/>
    </dgm:pt>
    <dgm:pt modelId="{3B644E41-6DB6-4128-9559-A1E505B4D0BF}" type="pres">
      <dgm:prSet presAssocID="{079CBD4E-1FAF-4CC7-A491-675DB70A7626}" presName="hierChild7" presStyleCnt="0"/>
      <dgm:spPr/>
    </dgm:pt>
    <dgm:pt modelId="{EFB7426D-37CA-42A2-8622-625B518C5A9A}" type="pres">
      <dgm:prSet presAssocID="{6C55CFFC-F7E7-4B72-8A72-6D7AABB3A95B}" presName="Name111" presStyleLbl="parChTrans1D4" presStyleIdx="11" presStyleCnt="13" custSzX="175839" custSzY="920844"/>
      <dgm:spPr/>
    </dgm:pt>
    <dgm:pt modelId="{0BCB99A3-9BA7-4DE7-B150-6A7906F2D3F4}" type="pres">
      <dgm:prSet presAssocID="{9D03914F-CDC0-4372-855F-0E3B9EEAF18D}" presName="hierRoot3" presStyleCnt="0">
        <dgm:presLayoutVars>
          <dgm:hierBranch val="init"/>
        </dgm:presLayoutVars>
      </dgm:prSet>
      <dgm:spPr/>
    </dgm:pt>
    <dgm:pt modelId="{33044386-7EAC-43BF-9233-8620D02C41AD}" type="pres">
      <dgm:prSet presAssocID="{9D03914F-CDC0-4372-855F-0E3B9EEAF18D}" presName="rootComposite3" presStyleCnt="0"/>
      <dgm:spPr/>
    </dgm:pt>
    <dgm:pt modelId="{ADB8F35D-10CD-423A-BD5F-CFFF1BC64A11}" type="pres">
      <dgm:prSet presAssocID="{9D03914F-CDC0-4372-855F-0E3B9EEAF18D}" presName="rootText3" presStyleLbl="asst1" presStyleIdx="14" presStyleCnt="16" custScaleX="241671" custScaleY="270041">
        <dgm:presLayoutVars>
          <dgm:chPref val="3"/>
        </dgm:presLayoutVars>
      </dgm:prSet>
      <dgm:spPr/>
    </dgm:pt>
    <dgm:pt modelId="{102547C1-BABA-4149-AE80-CEE754239E6C}" type="pres">
      <dgm:prSet presAssocID="{9D03914F-CDC0-4372-855F-0E3B9EEAF18D}" presName="rootConnector3" presStyleLbl="asst1" presStyleIdx="14" presStyleCnt="16"/>
      <dgm:spPr/>
    </dgm:pt>
    <dgm:pt modelId="{3A958399-1F95-42DA-8D67-72FB2CC20B97}" type="pres">
      <dgm:prSet presAssocID="{9D03914F-CDC0-4372-855F-0E3B9EEAF18D}" presName="hierChild6" presStyleCnt="0"/>
      <dgm:spPr/>
    </dgm:pt>
    <dgm:pt modelId="{C18B395C-1F86-4732-A62F-CEE7FA69A8EF}" type="pres">
      <dgm:prSet presAssocID="{9D03914F-CDC0-4372-855F-0E3B9EEAF18D}" presName="hierChild7" presStyleCnt="0"/>
      <dgm:spPr/>
    </dgm:pt>
    <dgm:pt modelId="{16D1497C-3F0E-4DF4-9303-E3AEF87A45F8}" type="pres">
      <dgm:prSet presAssocID="{DFFF5C9A-F3BA-493B-B63E-FD6D08352CC8}" presName="Name111" presStyleLbl="parChTrans1D4" presStyleIdx="12" presStyleCnt="13" custSzX="175839" custSzY="3820910"/>
      <dgm:spPr/>
    </dgm:pt>
    <dgm:pt modelId="{7756EFB1-F012-4DB7-9F6E-5A9175591789}" type="pres">
      <dgm:prSet presAssocID="{A9CC5CDC-525E-4DAC-9A34-4EF609880056}" presName="hierRoot3" presStyleCnt="0">
        <dgm:presLayoutVars>
          <dgm:hierBranch val="init"/>
        </dgm:presLayoutVars>
      </dgm:prSet>
      <dgm:spPr/>
    </dgm:pt>
    <dgm:pt modelId="{FBACB269-8DEA-4DA7-94FF-931900A20C78}" type="pres">
      <dgm:prSet presAssocID="{A9CC5CDC-525E-4DAC-9A34-4EF609880056}" presName="rootComposite3" presStyleCnt="0"/>
      <dgm:spPr/>
    </dgm:pt>
    <dgm:pt modelId="{056A3556-995D-49B7-9423-00832E415296}" type="pres">
      <dgm:prSet presAssocID="{A9CC5CDC-525E-4DAC-9A34-4EF609880056}" presName="rootText3" presStyleLbl="asst1" presStyleIdx="15" presStyleCnt="16" custScaleX="241671" custScaleY="270041">
        <dgm:presLayoutVars>
          <dgm:chPref val="3"/>
        </dgm:presLayoutVars>
      </dgm:prSet>
      <dgm:spPr/>
    </dgm:pt>
    <dgm:pt modelId="{1A66145A-CE15-43A0-A2BE-6B7AF5B375C4}" type="pres">
      <dgm:prSet presAssocID="{A9CC5CDC-525E-4DAC-9A34-4EF609880056}" presName="rootConnector3" presStyleLbl="asst1" presStyleIdx="15" presStyleCnt="16"/>
      <dgm:spPr/>
    </dgm:pt>
    <dgm:pt modelId="{8A14601F-F409-477E-852D-AFCF958D5C53}" type="pres">
      <dgm:prSet presAssocID="{A9CC5CDC-525E-4DAC-9A34-4EF609880056}" presName="hierChild6" presStyleCnt="0"/>
      <dgm:spPr/>
    </dgm:pt>
    <dgm:pt modelId="{A0C01004-17A8-4FAB-AA0F-80D38961E7E0}" type="pres">
      <dgm:prSet presAssocID="{A9CC5CDC-525E-4DAC-9A34-4EF609880056}" presName="hierChild7" presStyleCnt="0"/>
      <dgm:spPr/>
    </dgm:pt>
  </dgm:ptLst>
  <dgm:cxnLst>
    <dgm:cxn modelId="{34D2DDD6-F3C1-4A50-92E3-13ECA31F26A9}" srcId="{39924956-8518-44BD-B246-6D84DABBE013}" destId="{A9CC5CDC-525E-4DAC-9A34-4EF609880056}" srcOrd="3" destOrd="0" parTransId="{DFFF5C9A-F3BA-493B-B63E-FD6D08352CC8}" sibTransId="{73BBC7CC-3B05-4C95-B110-886D907E24EE}"/>
    <dgm:cxn modelId="{E9C5660E-6AE0-417E-B269-A51E047C0BCC}" type="presOf" srcId="{BE0000DB-FC8C-4DE6-A109-0B46CE8269F9}" destId="{7A936CE3-3333-459A-B4B1-945FBCE5359A}" srcOrd="0" destOrd="0" presId="urn:microsoft.com/office/officeart/2005/8/layout/orgChart1"/>
    <dgm:cxn modelId="{74562650-D5C6-49D8-AF70-FA49DFE24191}" type="presOf" srcId="{BE0000DB-FC8C-4DE6-A109-0B46CE8269F9}" destId="{0A1DE838-011E-458F-AA81-60327218950A}" srcOrd="1" destOrd="0" presId="urn:microsoft.com/office/officeart/2005/8/layout/orgChart1"/>
    <dgm:cxn modelId="{740DEFF4-4D05-41D2-AC8A-E1B14CF80702}" type="presOf" srcId="{348F2076-BDAF-4B3D-BE38-8D6F33638E0D}" destId="{74FE143A-6795-4121-9E62-AC9709895D22}" srcOrd="1" destOrd="0" presId="urn:microsoft.com/office/officeart/2005/8/layout/orgChart1"/>
    <dgm:cxn modelId="{21641234-2289-487C-85E3-197D555B75F0}" type="presOf" srcId="{4BB43E55-6ECC-4190-9140-95DC3372091E}" destId="{5DB84161-612E-4681-8AAF-6D937ED4FEE5}" srcOrd="0" destOrd="0" presId="urn:microsoft.com/office/officeart/2005/8/layout/orgChart1"/>
    <dgm:cxn modelId="{114ECF32-47EC-40DA-AE92-B3D72D7E765C}" type="presOf" srcId="{1340D2F1-8A22-4B73-9BEB-5A41BCF9CF5B}" destId="{37FDA2D9-065C-4429-A02A-EB9977B0BB80}" srcOrd="0" destOrd="0" presId="urn:microsoft.com/office/officeart/2005/8/layout/orgChart1"/>
    <dgm:cxn modelId="{45582C1D-FDFE-487B-A69D-831429BD2A9C}" type="presOf" srcId="{ADDE0E04-11D2-4D83-BE95-2118EE6EE66E}" destId="{696D6504-7137-49EA-87EE-BC47BCB405D1}" srcOrd="0" destOrd="0" presId="urn:microsoft.com/office/officeart/2005/8/layout/orgChart1"/>
    <dgm:cxn modelId="{4708DFB6-ADF5-4028-811D-1C91DECED5B1}" srcId="{39924956-8518-44BD-B246-6D84DABBE013}" destId="{8E1F0409-F85C-4628-807E-2FB6DB2BF2AF}" srcOrd="0" destOrd="0" parTransId="{7F55C9B5-B285-4A21-AE39-E2BAE11A10F6}" sibTransId="{239F8AB5-B4A7-4A92-B1AA-DE0FE4D40724}"/>
    <dgm:cxn modelId="{66E3648E-1287-4F0F-B84B-EA73243D0797}" type="presOf" srcId="{8E1F0409-F85C-4628-807E-2FB6DB2BF2AF}" destId="{C7D97B94-9F9C-42E6-9949-A2348B81DAAE}" srcOrd="1" destOrd="0" presId="urn:microsoft.com/office/officeart/2005/8/layout/orgChart1"/>
    <dgm:cxn modelId="{D90793DC-118C-4F7E-A975-0C7695BFB216}" type="presOf" srcId="{F48C876B-8E94-4C8E-A8DE-92C39BD73CC6}" destId="{F3C1C201-7A79-42BB-ABEF-69519DB76670}" srcOrd="0" destOrd="0" presId="urn:microsoft.com/office/officeart/2005/8/layout/orgChart1"/>
    <dgm:cxn modelId="{F112CD3D-D487-4282-A33B-7EE20D38D7A7}" srcId="{A5ABCE77-56C0-4C4B-9126-EF1C4F9BBF4B}" destId="{C813D0AA-E047-4167-A257-338823F10E6A}" srcOrd="0" destOrd="0" parTransId="{80AEF375-A517-43B2-B652-89742DF71052}" sibTransId="{825ECA1F-7B37-4A61-9E04-B131EBB5227A}"/>
    <dgm:cxn modelId="{2D03BD74-EBD5-4635-91F5-23D4505A8471}" type="presOf" srcId="{4AB996F4-D561-4B44-81E4-5534A8C30B70}" destId="{9E6A36C6-C113-4F18-A130-5EA62B185140}" srcOrd="0" destOrd="0" presId="urn:microsoft.com/office/officeart/2005/8/layout/orgChart1"/>
    <dgm:cxn modelId="{4F2448D0-ECC5-4E97-9900-BA961F113A74}" type="presOf" srcId="{6C55CFFC-F7E7-4B72-8A72-6D7AABB3A95B}" destId="{EFB7426D-37CA-42A2-8622-625B518C5A9A}" srcOrd="0" destOrd="0" presId="urn:microsoft.com/office/officeart/2005/8/layout/orgChart1"/>
    <dgm:cxn modelId="{CAFB7D23-F8D1-485E-BDC1-2693443EE97A}" type="presOf" srcId="{809694F9-EDCB-465A-8ACB-AED7246678D0}" destId="{0BD08DFC-850A-4FE5-8530-61D854C05482}" srcOrd="0" destOrd="0" presId="urn:microsoft.com/office/officeart/2005/8/layout/orgChart1"/>
    <dgm:cxn modelId="{856351D0-F805-4E70-BD5B-1CAF867C161B}" type="presOf" srcId="{39924956-8518-44BD-B246-6D84DABBE013}" destId="{3856CF73-20B0-47FA-AB27-A4F99A174A67}" srcOrd="1" destOrd="0" presId="urn:microsoft.com/office/officeart/2005/8/layout/orgChart1"/>
    <dgm:cxn modelId="{9E939542-CF9C-45F4-B5B0-38163C91CC98}" type="presOf" srcId="{F37560BF-4CDA-4C55-B06F-98A1E332460A}" destId="{F99EB4A6-A2AC-45A6-A1E0-6F276B2E0E5F}" srcOrd="0" destOrd="0" presId="urn:microsoft.com/office/officeart/2005/8/layout/orgChart1"/>
    <dgm:cxn modelId="{0050BFEE-3643-49E4-8F64-67FAC9E3C83B}" type="presOf" srcId="{D4F92DDD-E5BD-4CDC-98CD-02BBEF63EB4D}" destId="{EA0E9F71-9800-4295-B7AA-AB55297483CB}" srcOrd="0" destOrd="0" presId="urn:microsoft.com/office/officeart/2005/8/layout/orgChart1"/>
    <dgm:cxn modelId="{97CB8D94-E0EC-403A-A239-CD59B666A675}" type="presOf" srcId="{9D03914F-CDC0-4372-855F-0E3B9EEAF18D}" destId="{ADB8F35D-10CD-423A-BD5F-CFFF1BC64A11}" srcOrd="0" destOrd="0" presId="urn:microsoft.com/office/officeart/2005/8/layout/orgChart1"/>
    <dgm:cxn modelId="{932EA47B-E213-423B-86CD-3609BA86A1F8}" srcId="{A71CD906-3FA2-4832-A1E0-400150A33CF7}" destId="{66C5EDA8-BDF6-4714-B26E-C8E4BF2CDFF3}" srcOrd="0" destOrd="0" parTransId="{92F8BB85-6AC0-46E9-9AC4-CAB386FE08B4}" sibTransId="{64613158-110C-422A-B82E-56131CDDAD3B}"/>
    <dgm:cxn modelId="{A84FEDD0-DBD2-4F99-8F88-F9914843537E}" type="presOf" srcId="{8E1F0409-F85C-4628-807E-2FB6DB2BF2AF}" destId="{4F885B2D-0CF0-480F-8755-88690472E7A9}" srcOrd="0" destOrd="0" presId="urn:microsoft.com/office/officeart/2005/8/layout/orgChart1"/>
    <dgm:cxn modelId="{A11CF086-CEFC-4C7D-8547-83DB06C12D8B}" type="presOf" srcId="{C813D0AA-E047-4167-A257-338823F10E6A}" destId="{E9C5EF27-930F-4A42-B149-02F3389E72AD}" srcOrd="0" destOrd="0" presId="urn:microsoft.com/office/officeart/2005/8/layout/orgChart1"/>
    <dgm:cxn modelId="{70D8FC4D-F297-495F-8A96-D96E1AF86BC2}" type="presOf" srcId="{6A90ABF0-5F80-4864-8380-6EE314E6A6D9}" destId="{CCF4B9AB-09BE-4DD8-9189-001AF96E2974}" srcOrd="1" destOrd="0" presId="urn:microsoft.com/office/officeart/2005/8/layout/orgChart1"/>
    <dgm:cxn modelId="{71DB74CE-C289-4516-A38E-24BFA2EE4E77}" type="presOf" srcId="{DFFF5C9A-F3BA-493B-B63E-FD6D08352CC8}" destId="{16D1497C-3F0E-4DF4-9303-E3AEF87A45F8}" srcOrd="0" destOrd="0" presId="urn:microsoft.com/office/officeart/2005/8/layout/orgChart1"/>
    <dgm:cxn modelId="{B4C7D2A3-185D-4D4D-8A88-18893123C3C3}" type="presOf" srcId="{21D51DA4-2D78-4620-99CB-49A882BA4D61}" destId="{C0AF89C5-206A-4F95-B7F0-F86D7E298A76}" srcOrd="0" destOrd="0" presId="urn:microsoft.com/office/officeart/2005/8/layout/orgChart1"/>
    <dgm:cxn modelId="{854F1218-102B-4A73-A882-8923DF6AB057}" srcId="{39924956-8518-44BD-B246-6D84DABBE013}" destId="{809694F9-EDCB-465A-8ACB-AED7246678D0}" srcOrd="1" destOrd="0" parTransId="{F37560BF-4CDA-4C55-B06F-98A1E332460A}" sibTransId="{DDBFDF3E-1E16-4828-B9AC-37C3274F22B7}"/>
    <dgm:cxn modelId="{84A48072-3122-4400-A9F6-CC28213DF8E5}" type="presOf" srcId="{6A90ABF0-5F80-4864-8380-6EE314E6A6D9}" destId="{DD6C0C4B-FAE9-4AE6-978E-DC48F9DB7D86}" srcOrd="0" destOrd="0" presId="urn:microsoft.com/office/officeart/2005/8/layout/orgChart1"/>
    <dgm:cxn modelId="{C414A841-32A4-4991-8FDB-15A38A4ECAD5}" type="presOf" srcId="{A5ABCE77-56C0-4C4B-9126-EF1C4F9BBF4B}" destId="{9650ABB7-4019-47B8-9DEA-AD6C38DECDC2}" srcOrd="1" destOrd="0" presId="urn:microsoft.com/office/officeart/2005/8/layout/orgChart1"/>
    <dgm:cxn modelId="{A638699A-962B-4D5B-BD2F-9D4A8D4963AD}" type="presOf" srcId="{A9CC5CDC-525E-4DAC-9A34-4EF609880056}" destId="{056A3556-995D-49B7-9423-00832E415296}" srcOrd="0" destOrd="0" presId="urn:microsoft.com/office/officeart/2005/8/layout/orgChart1"/>
    <dgm:cxn modelId="{1C1AA1D8-94B7-4687-8954-69783F388EF9}" type="presOf" srcId="{9D03914F-CDC0-4372-855F-0E3B9EEAF18D}" destId="{102547C1-BABA-4149-AE80-CEE754239E6C}" srcOrd="1" destOrd="0" presId="urn:microsoft.com/office/officeart/2005/8/layout/orgChart1"/>
    <dgm:cxn modelId="{D9E028E2-9DC0-4E1C-8E47-5E023CCBBFD6}" type="presOf" srcId="{079CBD4E-1FAF-4CC7-A491-675DB70A7626}" destId="{6808EB2E-B6EF-45B4-B904-BCD6B2B3B789}" srcOrd="1" destOrd="0" presId="urn:microsoft.com/office/officeart/2005/8/layout/orgChart1"/>
    <dgm:cxn modelId="{E1CA001C-4BE5-48A1-B007-348A5E5ED245}" srcId="{079CBD4E-1FAF-4CC7-A491-675DB70A7626}" destId="{9D03914F-CDC0-4372-855F-0E3B9EEAF18D}" srcOrd="0" destOrd="0" parTransId="{6C55CFFC-F7E7-4B72-8A72-6D7AABB3A95B}" sibTransId="{70A607E8-2563-486A-A9EE-8EC034DD1A84}"/>
    <dgm:cxn modelId="{BFF7700C-7FAF-4B75-90C3-FC3E95E96EBE}" type="presOf" srcId="{3E365C1E-9254-4576-9365-71D5AE9F0F4B}" destId="{58E533C3-944B-4005-AA89-455F4A8802C6}" srcOrd="0" destOrd="0" presId="urn:microsoft.com/office/officeart/2005/8/layout/orgChart1"/>
    <dgm:cxn modelId="{48AB4470-7381-4E9D-82FC-5B158C3483FA}" type="presOf" srcId="{A5ABCE77-56C0-4C4B-9126-EF1C4F9BBF4B}" destId="{8EA1B6BC-0D2D-40AA-B69F-A6E07D11EA23}" srcOrd="0" destOrd="0" presId="urn:microsoft.com/office/officeart/2005/8/layout/orgChart1"/>
    <dgm:cxn modelId="{7ADB70CF-51CA-490C-991E-4430D7C3D6A4}" srcId="{A5ABCE77-56C0-4C4B-9126-EF1C4F9BBF4B}" destId="{1340D2F1-8A22-4B73-9BEB-5A41BCF9CF5B}" srcOrd="2" destOrd="0" parTransId="{8101583E-D878-4560-99D1-F7B1C3983849}" sibTransId="{4FA4F4FC-1948-4105-9692-75020ED86584}"/>
    <dgm:cxn modelId="{509903C1-CFBC-438A-9C63-D39384EA4367}" type="presOf" srcId="{66C5EDA8-BDF6-4714-B26E-C8E4BF2CDFF3}" destId="{168CA7AC-4D82-4977-9328-79A8F902BD48}" srcOrd="0" destOrd="0" presId="urn:microsoft.com/office/officeart/2005/8/layout/orgChart1"/>
    <dgm:cxn modelId="{D9104BF4-D09E-4AA9-89D3-7A45DBD84483}" type="presOf" srcId="{39924956-8518-44BD-B246-6D84DABBE013}" destId="{1A496BE2-4FBB-451F-8B52-592215AA7F7C}" srcOrd="0" destOrd="0" presId="urn:microsoft.com/office/officeart/2005/8/layout/orgChart1"/>
    <dgm:cxn modelId="{5C93CBD9-F434-4723-87DB-92DDC2AF1B42}" type="presOf" srcId="{C813D0AA-E047-4167-A257-338823F10E6A}" destId="{A1C8F7A9-4758-4B52-8AC3-3EA715F92765}" srcOrd="1" destOrd="0" presId="urn:microsoft.com/office/officeart/2005/8/layout/orgChart1"/>
    <dgm:cxn modelId="{ED9AFA15-F2DB-4104-983C-BB25A7695B98}" srcId="{809694F9-EDCB-465A-8ACB-AED7246678D0}" destId="{7ED6C0AC-B8E9-4BAC-96C4-72E168D900EE}" srcOrd="0" destOrd="0" parTransId="{4BB43E55-6ECC-4190-9140-95DC3372091E}" sibTransId="{03A7CF02-E53C-4DD1-8B79-D422E3710999}"/>
    <dgm:cxn modelId="{71FD9DDA-A019-4F35-A016-02E14B067384}" type="presOf" srcId="{E42CF718-5725-4D91-86B4-39C0815AB9F9}" destId="{6B4B7A7D-C7A2-4C28-BD04-BDF04DF7D901}" srcOrd="0" destOrd="0" presId="urn:microsoft.com/office/officeart/2005/8/layout/orgChart1"/>
    <dgm:cxn modelId="{81C6790F-F87F-46C4-9C41-ED54935A768D}" srcId="{809694F9-EDCB-465A-8ACB-AED7246678D0}" destId="{BE0000DB-FC8C-4DE6-A109-0B46CE8269F9}" srcOrd="1" destOrd="0" parTransId="{ECCE5672-11BD-47C9-B4A0-B8FC56FCEC85}" sibTransId="{130BBE89-642D-4F32-8C08-D7A7FD793834}"/>
    <dgm:cxn modelId="{047E1EE6-9967-4694-8007-2171E8CB71DB}" type="presOf" srcId="{8101583E-D878-4560-99D1-F7B1C3983849}" destId="{F2F003AE-E357-46F0-989E-57FC01EC0465}" srcOrd="0" destOrd="0" presId="urn:microsoft.com/office/officeart/2005/8/layout/orgChart1"/>
    <dgm:cxn modelId="{7F2C9893-463D-48B0-A162-C886DF95CF15}" type="presOf" srcId="{ECCE5672-11BD-47C9-B4A0-B8FC56FCEC85}" destId="{CCB81AF2-4BDF-47D0-90AB-0C6791BFB14C}" srcOrd="0" destOrd="0" presId="urn:microsoft.com/office/officeart/2005/8/layout/orgChart1"/>
    <dgm:cxn modelId="{CADF774F-09FA-4338-9968-27A6208CD93B}" type="presOf" srcId="{2D892619-6AAB-4822-8B61-62A564CEF11A}" destId="{BF44DF06-A528-421A-9DAC-56CBE5A1FE0C}" srcOrd="0" destOrd="0" presId="urn:microsoft.com/office/officeart/2005/8/layout/orgChart1"/>
    <dgm:cxn modelId="{70732AD4-EC66-4052-981A-3DA7501232C9}" type="presOf" srcId="{809694F9-EDCB-465A-8ACB-AED7246678D0}" destId="{8E3B0B75-1140-4F4C-9141-CEEF19069009}" srcOrd="1" destOrd="0" presId="urn:microsoft.com/office/officeart/2005/8/layout/orgChart1"/>
    <dgm:cxn modelId="{3235AB1A-1DEC-4707-BB15-39DE1F2838AA}" type="presOf" srcId="{58A2580A-4DA2-4FA1-AE01-7CF372B05B32}" destId="{046EED56-E157-408F-9685-14BF9A8BA907}" srcOrd="0" destOrd="0" presId="urn:microsoft.com/office/officeart/2005/8/layout/orgChart1"/>
    <dgm:cxn modelId="{7CCDC21F-2047-4985-A50F-D3F366A53BAE}" type="presOf" srcId="{7F55C9B5-B285-4A21-AE39-E2BAE11A10F6}" destId="{8382E576-2C75-437B-AC65-54B30C88401A}" srcOrd="0" destOrd="0" presId="urn:microsoft.com/office/officeart/2005/8/layout/orgChart1"/>
    <dgm:cxn modelId="{0B586270-170E-4348-975F-52B39276BE37}" srcId="{66C5EDA8-BDF6-4714-B26E-C8E4BF2CDFF3}" destId="{58A2580A-4DA2-4FA1-AE01-7CF372B05B32}" srcOrd="0" destOrd="0" parTransId="{F48C876B-8E94-4C8E-A8DE-92C39BD73CC6}" sibTransId="{8347BA43-D26F-48A3-99FD-E2FEDBC1BA95}"/>
    <dgm:cxn modelId="{F1754BDF-2B64-44DB-9C18-E6595AB59D0E}" type="presOf" srcId="{66C5EDA8-BDF6-4714-B26E-C8E4BF2CDFF3}" destId="{B8314237-71AB-4780-867B-7501E0D09740}" srcOrd="1" destOrd="0" presId="urn:microsoft.com/office/officeart/2005/8/layout/orgChart1"/>
    <dgm:cxn modelId="{42C7C6EE-098D-40DD-9A3C-762DA4D95EB3}" srcId="{39924956-8518-44BD-B246-6D84DABBE013}" destId="{6A90ABF0-5F80-4864-8380-6EE314E6A6D9}" srcOrd="2" destOrd="0" parTransId="{21D51DA4-2D78-4620-99CB-49A882BA4D61}" sibTransId="{1BCA33D2-EE61-4FB8-BF19-427BC05B2599}"/>
    <dgm:cxn modelId="{AE29A98F-CFA2-4AB6-856C-F2948547C92C}" srcId="{58A2580A-4DA2-4FA1-AE01-7CF372B05B32}" destId="{A5ABCE77-56C0-4C4B-9126-EF1C4F9BBF4B}" srcOrd="0" destOrd="0" parTransId="{3B712D9C-8080-4154-BAED-3F9048BCE4CD}" sibTransId="{3581D04B-6A76-4017-8EBD-2C330879A0A5}"/>
    <dgm:cxn modelId="{40827FE2-E381-4FF3-90ED-C51B8EAEF415}" type="presOf" srcId="{348F2076-BDAF-4B3D-BE38-8D6F33638E0D}" destId="{DB090CD8-A1B4-4B16-8697-FAC2AB79FDA6}" srcOrd="0" destOrd="0" presId="urn:microsoft.com/office/officeart/2005/8/layout/orgChart1"/>
    <dgm:cxn modelId="{D5F000DC-2E16-4699-9A2D-8DDCF086857B}" type="presOf" srcId="{7ED6C0AC-B8E9-4BAC-96C4-72E168D900EE}" destId="{5D015327-84B5-4F2D-974B-A87B3768EC58}" srcOrd="0" destOrd="0" presId="urn:microsoft.com/office/officeart/2005/8/layout/orgChart1"/>
    <dgm:cxn modelId="{4587E9C0-1029-452D-8AB7-5EB2E9B77546}" type="presOf" srcId="{1340D2F1-8A22-4B73-9BEB-5A41BCF9CF5B}" destId="{B034116D-FE79-4956-B506-73E755827668}" srcOrd="1" destOrd="0" presId="urn:microsoft.com/office/officeart/2005/8/layout/orgChart1"/>
    <dgm:cxn modelId="{5CA3E0C7-A31A-42A2-BA13-954E100333B1}" type="presOf" srcId="{A71CD906-3FA2-4832-A1E0-400150A33CF7}" destId="{71062F6A-19A3-49AE-9ACA-4A1A22523269}" srcOrd="0" destOrd="0" presId="urn:microsoft.com/office/officeart/2005/8/layout/orgChart1"/>
    <dgm:cxn modelId="{E863E859-F65B-49A1-AC9B-DF4E172B341F}" type="presOf" srcId="{1BAE9CB9-5C39-4BD4-835D-C638D3A37898}" destId="{3B94EA33-61ED-41B4-8C43-BFFCC556C100}" srcOrd="1" destOrd="0" presId="urn:microsoft.com/office/officeart/2005/8/layout/orgChart1"/>
    <dgm:cxn modelId="{7C6A9047-CD99-4458-B7BA-AD2F4C6BDE6D}" type="presOf" srcId="{079CBD4E-1FAF-4CC7-A491-675DB70A7626}" destId="{4E85BFE0-63E7-48F1-ABAC-930C282226B2}" srcOrd="0" destOrd="0" presId="urn:microsoft.com/office/officeart/2005/8/layout/orgChart1"/>
    <dgm:cxn modelId="{C39E0BCA-3D95-4423-8D16-21A1CD9FC914}" srcId="{A5ABCE77-56C0-4C4B-9126-EF1C4F9BBF4B}" destId="{348F2076-BDAF-4B3D-BE38-8D6F33638E0D}" srcOrd="1" destOrd="0" parTransId="{ADDE0E04-11D2-4D83-BE95-2118EE6EE66E}" sibTransId="{DA2896F6-CA63-4B7A-BF2B-52BE3063077B}"/>
    <dgm:cxn modelId="{C16CC50A-C45F-4E87-A80E-15EB9D862531}" srcId="{A5ABCE77-56C0-4C4B-9126-EF1C4F9BBF4B}" destId="{1BAE9CB9-5C39-4BD4-835D-C638D3A37898}" srcOrd="3" destOrd="0" parTransId="{4AB996F4-D561-4B44-81E4-5534A8C30B70}" sibTransId="{6312DE1B-F363-49B9-97F2-0C6CB65BB535}"/>
    <dgm:cxn modelId="{25D4AB7F-9FA4-49F7-97AF-0C0262E5ECB1}" srcId="{58A2580A-4DA2-4FA1-AE01-7CF372B05B32}" destId="{39924956-8518-44BD-B246-6D84DABBE013}" srcOrd="1" destOrd="0" parTransId="{E42CF718-5725-4D91-86B4-39C0815AB9F9}" sibTransId="{29453B48-3901-4D35-9D1B-B0618AD4C272}"/>
    <dgm:cxn modelId="{4C672FF4-BE09-4E74-9C19-6BBB8674E489}" type="presOf" srcId="{1BAE9CB9-5C39-4BD4-835D-C638D3A37898}" destId="{D97175B9-68E7-438C-BA04-6BCB0E3CB5D0}" srcOrd="0" destOrd="0" presId="urn:microsoft.com/office/officeart/2005/8/layout/orgChart1"/>
    <dgm:cxn modelId="{5FEA830F-395A-4A9A-B6E1-43131A00322C}" type="presOf" srcId="{D4F92DDD-E5BD-4CDC-98CD-02BBEF63EB4D}" destId="{335C78CF-AF7A-4E51-B0FF-E10EA21B1754}" srcOrd="1" destOrd="0" presId="urn:microsoft.com/office/officeart/2005/8/layout/orgChart1"/>
    <dgm:cxn modelId="{F41E6E1D-D6D7-4318-B0B6-62FD04C4AED4}" type="presOf" srcId="{A9CC5CDC-525E-4DAC-9A34-4EF609880056}" destId="{1A66145A-CE15-43A0-A2BE-6B7AF5B375C4}" srcOrd="1" destOrd="0" presId="urn:microsoft.com/office/officeart/2005/8/layout/orgChart1"/>
    <dgm:cxn modelId="{36C92F19-FA38-4365-A20C-917651D998C4}" type="presOf" srcId="{58A2580A-4DA2-4FA1-AE01-7CF372B05B32}" destId="{FFFB20CB-889B-458D-A092-DE0A0DE8CFBA}" srcOrd="1" destOrd="0" presId="urn:microsoft.com/office/officeart/2005/8/layout/orgChart1"/>
    <dgm:cxn modelId="{0E98D02D-653C-443C-95DE-E8E1127491A0}" srcId="{A5ABCE77-56C0-4C4B-9126-EF1C4F9BBF4B}" destId="{D4F92DDD-E5BD-4CDC-98CD-02BBEF63EB4D}" srcOrd="4" destOrd="0" parTransId="{2D892619-6AAB-4822-8B61-62A564CEF11A}" sibTransId="{A64FC563-CD20-4643-B66A-4D1424F361E4}"/>
    <dgm:cxn modelId="{A5B3D5D2-2974-4E60-A728-817969281590}" type="presOf" srcId="{3B712D9C-8080-4154-BAED-3F9048BCE4CD}" destId="{28385D00-AA59-47E0-ACB5-F900585E339E}" srcOrd="0" destOrd="0" presId="urn:microsoft.com/office/officeart/2005/8/layout/orgChart1"/>
    <dgm:cxn modelId="{F8F6043D-E5DD-4F89-9EC6-B065EFC17AB4}" srcId="{6A90ABF0-5F80-4864-8380-6EE314E6A6D9}" destId="{079CBD4E-1FAF-4CC7-A491-675DB70A7626}" srcOrd="0" destOrd="0" parTransId="{3E365C1E-9254-4576-9365-71D5AE9F0F4B}" sibTransId="{85075F85-1788-4005-9F77-29FCD5D41D9B}"/>
    <dgm:cxn modelId="{C13DEEE2-F8B0-4D12-AC5A-2A255C4DDF69}" type="presOf" srcId="{7ED6C0AC-B8E9-4BAC-96C4-72E168D900EE}" destId="{502ECDAF-B214-415D-A802-3912CC79B378}" srcOrd="1" destOrd="0" presId="urn:microsoft.com/office/officeart/2005/8/layout/orgChart1"/>
    <dgm:cxn modelId="{F41CA26B-CEF6-4E09-9F4E-B2C0A6E77048}" type="presOf" srcId="{80AEF375-A517-43B2-B652-89742DF71052}" destId="{2D0127B9-6409-49A6-A824-4E56D3476932}" srcOrd="0" destOrd="0" presId="urn:microsoft.com/office/officeart/2005/8/layout/orgChart1"/>
    <dgm:cxn modelId="{D424BA1A-9954-40F0-A0CE-14CD9FD57F25}" type="presParOf" srcId="{71062F6A-19A3-49AE-9ACA-4A1A22523269}" destId="{04E61986-6977-4586-8613-2C85B4E64028}" srcOrd="0" destOrd="0" presId="urn:microsoft.com/office/officeart/2005/8/layout/orgChart1"/>
    <dgm:cxn modelId="{EDDB4C1E-2971-48D1-8B8A-087E99B57A89}" type="presParOf" srcId="{04E61986-6977-4586-8613-2C85B4E64028}" destId="{AFF3896B-DE64-4F5A-9D8C-7D5ABD4A2E8E}" srcOrd="0" destOrd="0" presId="urn:microsoft.com/office/officeart/2005/8/layout/orgChart1"/>
    <dgm:cxn modelId="{E7D724BB-ED30-4973-A60D-6D1CE22AA225}" type="presParOf" srcId="{AFF3896B-DE64-4F5A-9D8C-7D5ABD4A2E8E}" destId="{168CA7AC-4D82-4977-9328-79A8F902BD48}" srcOrd="0" destOrd="0" presId="urn:microsoft.com/office/officeart/2005/8/layout/orgChart1"/>
    <dgm:cxn modelId="{8A3D47FF-4212-4763-8D3D-287BCB24C931}" type="presParOf" srcId="{AFF3896B-DE64-4F5A-9D8C-7D5ABD4A2E8E}" destId="{B8314237-71AB-4780-867B-7501E0D09740}" srcOrd="1" destOrd="0" presId="urn:microsoft.com/office/officeart/2005/8/layout/orgChart1"/>
    <dgm:cxn modelId="{957FA79D-8A50-42F3-84F6-A3C433A7B831}" type="presParOf" srcId="{04E61986-6977-4586-8613-2C85B4E64028}" destId="{EC32620B-112E-4CF2-BA2E-2F89E56B276E}" srcOrd="1" destOrd="0" presId="urn:microsoft.com/office/officeart/2005/8/layout/orgChart1"/>
    <dgm:cxn modelId="{E956ECC2-F675-47B4-8A87-8D671FBFA853}" type="presParOf" srcId="{04E61986-6977-4586-8613-2C85B4E64028}" destId="{276C4698-A7D9-4287-A232-C29FFB82812F}" srcOrd="2" destOrd="0" presId="urn:microsoft.com/office/officeart/2005/8/layout/orgChart1"/>
    <dgm:cxn modelId="{9508B1F1-ACE2-4BF8-AC0D-8E89876EEF11}" type="presParOf" srcId="{276C4698-A7D9-4287-A232-C29FFB82812F}" destId="{F3C1C201-7A79-42BB-ABEF-69519DB76670}" srcOrd="0" destOrd="0" presId="urn:microsoft.com/office/officeart/2005/8/layout/orgChart1"/>
    <dgm:cxn modelId="{E04B09EF-3511-488F-8E82-D0BB6EB6046D}" type="presParOf" srcId="{276C4698-A7D9-4287-A232-C29FFB82812F}" destId="{55773BF2-C992-4B93-9FFE-52BA2DE82129}" srcOrd="1" destOrd="0" presId="urn:microsoft.com/office/officeart/2005/8/layout/orgChart1"/>
    <dgm:cxn modelId="{B7771EF5-AAF0-4969-8C6C-F9C02DA7CA2A}" type="presParOf" srcId="{55773BF2-C992-4B93-9FFE-52BA2DE82129}" destId="{AE23A29F-FE76-4F91-A291-D4130EB374BE}" srcOrd="0" destOrd="0" presId="urn:microsoft.com/office/officeart/2005/8/layout/orgChart1"/>
    <dgm:cxn modelId="{68776768-520C-4544-8776-9385EE9BCA03}" type="presParOf" srcId="{AE23A29F-FE76-4F91-A291-D4130EB374BE}" destId="{046EED56-E157-408F-9685-14BF9A8BA907}" srcOrd="0" destOrd="0" presId="urn:microsoft.com/office/officeart/2005/8/layout/orgChart1"/>
    <dgm:cxn modelId="{4430C78E-BFFC-4813-B27C-30E83732C5B3}" type="presParOf" srcId="{AE23A29F-FE76-4F91-A291-D4130EB374BE}" destId="{FFFB20CB-889B-458D-A092-DE0A0DE8CFBA}" srcOrd="1" destOrd="0" presId="urn:microsoft.com/office/officeart/2005/8/layout/orgChart1"/>
    <dgm:cxn modelId="{EC4B457E-D560-4703-ABB7-C3D796B95DA1}" type="presParOf" srcId="{55773BF2-C992-4B93-9FFE-52BA2DE82129}" destId="{74970F00-75CF-4070-842B-E0D569C071F7}" srcOrd="1" destOrd="0" presId="urn:microsoft.com/office/officeart/2005/8/layout/orgChart1"/>
    <dgm:cxn modelId="{3377A33B-DA55-4B40-84E7-BB309F5D666B}" type="presParOf" srcId="{55773BF2-C992-4B93-9FFE-52BA2DE82129}" destId="{8EE37AFE-6CE5-4095-9BE0-3FEF0E7368D4}" srcOrd="2" destOrd="0" presId="urn:microsoft.com/office/officeart/2005/8/layout/orgChart1"/>
    <dgm:cxn modelId="{E569795D-393F-48A8-BEC1-ED338301B99F}" type="presParOf" srcId="{8EE37AFE-6CE5-4095-9BE0-3FEF0E7368D4}" destId="{28385D00-AA59-47E0-ACB5-F900585E339E}" srcOrd="0" destOrd="0" presId="urn:microsoft.com/office/officeart/2005/8/layout/orgChart1"/>
    <dgm:cxn modelId="{29F8AB7D-44EE-487C-BCA3-93E562C93E2B}" type="presParOf" srcId="{8EE37AFE-6CE5-4095-9BE0-3FEF0E7368D4}" destId="{CAB75B74-DC54-43FE-AE7D-EA192BD89384}" srcOrd="1" destOrd="0" presId="urn:microsoft.com/office/officeart/2005/8/layout/orgChart1"/>
    <dgm:cxn modelId="{F706A1E2-4C28-4AD0-9640-97138AE59D11}" type="presParOf" srcId="{CAB75B74-DC54-43FE-AE7D-EA192BD89384}" destId="{EF318DC1-D60B-4043-B5B5-4CC396500DB7}" srcOrd="0" destOrd="0" presId="urn:microsoft.com/office/officeart/2005/8/layout/orgChart1"/>
    <dgm:cxn modelId="{012D3B31-BAE2-4EFE-9EF5-18329C8213D4}" type="presParOf" srcId="{EF318DC1-D60B-4043-B5B5-4CC396500DB7}" destId="{8EA1B6BC-0D2D-40AA-B69F-A6E07D11EA23}" srcOrd="0" destOrd="0" presId="urn:microsoft.com/office/officeart/2005/8/layout/orgChart1"/>
    <dgm:cxn modelId="{CCAD9659-F46C-49C7-BC7C-53838DA24B0B}" type="presParOf" srcId="{EF318DC1-D60B-4043-B5B5-4CC396500DB7}" destId="{9650ABB7-4019-47B8-9DEA-AD6C38DECDC2}" srcOrd="1" destOrd="0" presId="urn:microsoft.com/office/officeart/2005/8/layout/orgChart1"/>
    <dgm:cxn modelId="{D4872506-7790-48A6-B214-C21C07BE30C2}" type="presParOf" srcId="{CAB75B74-DC54-43FE-AE7D-EA192BD89384}" destId="{0F6150D2-916E-4D9A-87C4-544B11240667}" srcOrd="1" destOrd="0" presId="urn:microsoft.com/office/officeart/2005/8/layout/orgChart1"/>
    <dgm:cxn modelId="{72CB2345-6AD8-4F2C-9773-7CC866D81417}" type="presParOf" srcId="{CAB75B74-DC54-43FE-AE7D-EA192BD89384}" destId="{11E38523-F144-40C3-A388-C385ECBB5C4B}" srcOrd="2" destOrd="0" presId="urn:microsoft.com/office/officeart/2005/8/layout/orgChart1"/>
    <dgm:cxn modelId="{A7CC1EFC-76E2-48D7-A249-2A52D6A77D2A}" type="presParOf" srcId="{11E38523-F144-40C3-A388-C385ECBB5C4B}" destId="{2D0127B9-6409-49A6-A824-4E56D3476932}" srcOrd="0" destOrd="0" presId="urn:microsoft.com/office/officeart/2005/8/layout/orgChart1"/>
    <dgm:cxn modelId="{D53EF68F-436E-48C7-BCA4-924F0D5CC35A}" type="presParOf" srcId="{11E38523-F144-40C3-A388-C385ECBB5C4B}" destId="{5881A73F-423F-4457-B065-35CD86E2423A}" srcOrd="1" destOrd="0" presId="urn:microsoft.com/office/officeart/2005/8/layout/orgChart1"/>
    <dgm:cxn modelId="{0449F1B4-1893-4E38-BB4C-66529C5E65EB}" type="presParOf" srcId="{5881A73F-423F-4457-B065-35CD86E2423A}" destId="{7F7ACC13-9A71-40D1-ADF7-04DFBDBAFEC4}" srcOrd="0" destOrd="0" presId="urn:microsoft.com/office/officeart/2005/8/layout/orgChart1"/>
    <dgm:cxn modelId="{24DB6D55-9E4D-4B22-B49C-23DC2CABD9DB}" type="presParOf" srcId="{7F7ACC13-9A71-40D1-ADF7-04DFBDBAFEC4}" destId="{E9C5EF27-930F-4A42-B149-02F3389E72AD}" srcOrd="0" destOrd="0" presId="urn:microsoft.com/office/officeart/2005/8/layout/orgChart1"/>
    <dgm:cxn modelId="{6D13F68A-AC05-4C64-B704-E5A50174F2D7}" type="presParOf" srcId="{7F7ACC13-9A71-40D1-ADF7-04DFBDBAFEC4}" destId="{A1C8F7A9-4758-4B52-8AC3-3EA715F92765}" srcOrd="1" destOrd="0" presId="urn:microsoft.com/office/officeart/2005/8/layout/orgChart1"/>
    <dgm:cxn modelId="{B1C8D0A5-CD3A-47D0-BBFB-ABFDAD7E9B6E}" type="presParOf" srcId="{5881A73F-423F-4457-B065-35CD86E2423A}" destId="{6FE6F387-E00B-46BE-A132-6DD04318C0E7}" srcOrd="1" destOrd="0" presId="urn:microsoft.com/office/officeart/2005/8/layout/orgChart1"/>
    <dgm:cxn modelId="{4BC6E600-0612-4BAF-8297-CD68C9A9E473}" type="presParOf" srcId="{5881A73F-423F-4457-B065-35CD86E2423A}" destId="{36A21013-CF74-4DA0-8E34-65B9B605CE87}" srcOrd="2" destOrd="0" presId="urn:microsoft.com/office/officeart/2005/8/layout/orgChart1"/>
    <dgm:cxn modelId="{9892D0A9-D1BE-4527-AF37-E3B2C3CE8E22}" type="presParOf" srcId="{11E38523-F144-40C3-A388-C385ECBB5C4B}" destId="{696D6504-7137-49EA-87EE-BC47BCB405D1}" srcOrd="2" destOrd="0" presId="urn:microsoft.com/office/officeart/2005/8/layout/orgChart1"/>
    <dgm:cxn modelId="{1955FE48-1B24-44F6-A110-28A62DDD5888}" type="presParOf" srcId="{11E38523-F144-40C3-A388-C385ECBB5C4B}" destId="{E2E3DD36-F2BE-4BB8-86E7-0C0399365BB4}" srcOrd="3" destOrd="0" presId="urn:microsoft.com/office/officeart/2005/8/layout/orgChart1"/>
    <dgm:cxn modelId="{1782A6AF-45F9-4EA2-BF2B-9B415A5239B6}" type="presParOf" srcId="{E2E3DD36-F2BE-4BB8-86E7-0C0399365BB4}" destId="{D9BECE1C-B81E-4B05-813C-E65C4C29E316}" srcOrd="0" destOrd="0" presId="urn:microsoft.com/office/officeart/2005/8/layout/orgChart1"/>
    <dgm:cxn modelId="{01AD250D-9666-44AA-A1CD-D35E88D3533F}" type="presParOf" srcId="{D9BECE1C-B81E-4B05-813C-E65C4C29E316}" destId="{DB090CD8-A1B4-4B16-8697-FAC2AB79FDA6}" srcOrd="0" destOrd="0" presId="urn:microsoft.com/office/officeart/2005/8/layout/orgChart1"/>
    <dgm:cxn modelId="{B268292C-BE4D-468A-8041-D55DB351EFC7}" type="presParOf" srcId="{D9BECE1C-B81E-4B05-813C-E65C4C29E316}" destId="{74FE143A-6795-4121-9E62-AC9709895D22}" srcOrd="1" destOrd="0" presId="urn:microsoft.com/office/officeart/2005/8/layout/orgChart1"/>
    <dgm:cxn modelId="{2129DF87-C8E3-4F60-83FE-52549048D72D}" type="presParOf" srcId="{E2E3DD36-F2BE-4BB8-86E7-0C0399365BB4}" destId="{D3EBF687-AC36-49C3-800C-345001B20FD8}" srcOrd="1" destOrd="0" presId="urn:microsoft.com/office/officeart/2005/8/layout/orgChart1"/>
    <dgm:cxn modelId="{0FFFFBCA-40BC-4826-9620-43EE56C4FEF8}" type="presParOf" srcId="{E2E3DD36-F2BE-4BB8-86E7-0C0399365BB4}" destId="{322D95C9-B197-4C96-8728-F6BCEAD53B3B}" srcOrd="2" destOrd="0" presId="urn:microsoft.com/office/officeart/2005/8/layout/orgChart1"/>
    <dgm:cxn modelId="{7EDF52C0-9D8D-4FEE-9691-DADE33933F4F}" type="presParOf" srcId="{11E38523-F144-40C3-A388-C385ECBB5C4B}" destId="{F2F003AE-E357-46F0-989E-57FC01EC0465}" srcOrd="4" destOrd="0" presId="urn:microsoft.com/office/officeart/2005/8/layout/orgChart1"/>
    <dgm:cxn modelId="{4F684D91-A6F6-48D1-945B-04AE8F7B93E0}" type="presParOf" srcId="{11E38523-F144-40C3-A388-C385ECBB5C4B}" destId="{8E230F8A-7F01-4F80-8426-C6AB70D4D6AC}" srcOrd="5" destOrd="0" presId="urn:microsoft.com/office/officeart/2005/8/layout/orgChart1"/>
    <dgm:cxn modelId="{A39DE435-1E3D-48FB-945F-C3475FA9E765}" type="presParOf" srcId="{8E230F8A-7F01-4F80-8426-C6AB70D4D6AC}" destId="{15B401B5-68C7-40EB-9D0F-F15269FE65B8}" srcOrd="0" destOrd="0" presId="urn:microsoft.com/office/officeart/2005/8/layout/orgChart1"/>
    <dgm:cxn modelId="{53ADEBF6-438A-438B-8041-843B3119C5C1}" type="presParOf" srcId="{15B401B5-68C7-40EB-9D0F-F15269FE65B8}" destId="{37FDA2D9-065C-4429-A02A-EB9977B0BB80}" srcOrd="0" destOrd="0" presId="urn:microsoft.com/office/officeart/2005/8/layout/orgChart1"/>
    <dgm:cxn modelId="{2491941C-FE44-4C15-A4E0-BED2916198F1}" type="presParOf" srcId="{15B401B5-68C7-40EB-9D0F-F15269FE65B8}" destId="{B034116D-FE79-4956-B506-73E755827668}" srcOrd="1" destOrd="0" presId="urn:microsoft.com/office/officeart/2005/8/layout/orgChart1"/>
    <dgm:cxn modelId="{D53F276E-D922-4A8C-A158-AB710473FA82}" type="presParOf" srcId="{8E230F8A-7F01-4F80-8426-C6AB70D4D6AC}" destId="{EEBCC92B-3D6F-42B2-930D-9A6F897B1682}" srcOrd="1" destOrd="0" presId="urn:microsoft.com/office/officeart/2005/8/layout/orgChart1"/>
    <dgm:cxn modelId="{694B307B-A926-4B6B-BA4A-58208020C6A6}" type="presParOf" srcId="{8E230F8A-7F01-4F80-8426-C6AB70D4D6AC}" destId="{EA220CA6-528E-41DB-B4D8-CF7EB9686408}" srcOrd="2" destOrd="0" presId="urn:microsoft.com/office/officeart/2005/8/layout/orgChart1"/>
    <dgm:cxn modelId="{7A9F7CEE-971D-467D-ABD1-E64D3592406D}" type="presParOf" srcId="{11E38523-F144-40C3-A388-C385ECBB5C4B}" destId="{9E6A36C6-C113-4F18-A130-5EA62B185140}" srcOrd="6" destOrd="0" presId="urn:microsoft.com/office/officeart/2005/8/layout/orgChart1"/>
    <dgm:cxn modelId="{A27CCF71-0FB2-4CC5-B70C-CE7551F448BD}" type="presParOf" srcId="{11E38523-F144-40C3-A388-C385ECBB5C4B}" destId="{48FF4F7C-BEB9-484E-9304-5CCB3DFA903E}" srcOrd="7" destOrd="0" presId="urn:microsoft.com/office/officeart/2005/8/layout/orgChart1"/>
    <dgm:cxn modelId="{660ACE99-177B-4188-A3E3-01E396B472A0}" type="presParOf" srcId="{48FF4F7C-BEB9-484E-9304-5CCB3DFA903E}" destId="{4EC31D5D-3ACF-48B4-B9AD-A02BC6179C25}" srcOrd="0" destOrd="0" presId="urn:microsoft.com/office/officeart/2005/8/layout/orgChart1"/>
    <dgm:cxn modelId="{DD8CC198-A86C-4759-A4BE-1F727110DBE3}" type="presParOf" srcId="{4EC31D5D-3ACF-48B4-B9AD-A02BC6179C25}" destId="{D97175B9-68E7-438C-BA04-6BCB0E3CB5D0}" srcOrd="0" destOrd="0" presId="urn:microsoft.com/office/officeart/2005/8/layout/orgChart1"/>
    <dgm:cxn modelId="{9A1D3873-8AF1-4FF3-A8D6-5D12D361F607}" type="presParOf" srcId="{4EC31D5D-3ACF-48B4-B9AD-A02BC6179C25}" destId="{3B94EA33-61ED-41B4-8C43-BFFCC556C100}" srcOrd="1" destOrd="0" presId="urn:microsoft.com/office/officeart/2005/8/layout/orgChart1"/>
    <dgm:cxn modelId="{31F25411-2359-4C5F-B402-90E5F6C21AD7}" type="presParOf" srcId="{48FF4F7C-BEB9-484E-9304-5CCB3DFA903E}" destId="{F61121C6-20E7-4B5C-A84D-9415EE6A7147}" srcOrd="1" destOrd="0" presId="urn:microsoft.com/office/officeart/2005/8/layout/orgChart1"/>
    <dgm:cxn modelId="{109E9659-1BAF-4352-A0CB-78837EF03843}" type="presParOf" srcId="{48FF4F7C-BEB9-484E-9304-5CCB3DFA903E}" destId="{6FE3A610-C05F-4433-A870-7CA49E63141A}" srcOrd="2" destOrd="0" presId="urn:microsoft.com/office/officeart/2005/8/layout/orgChart1"/>
    <dgm:cxn modelId="{F02134FE-02F4-49F7-86FF-4CB2DD308555}" type="presParOf" srcId="{11E38523-F144-40C3-A388-C385ECBB5C4B}" destId="{BF44DF06-A528-421A-9DAC-56CBE5A1FE0C}" srcOrd="8" destOrd="0" presId="urn:microsoft.com/office/officeart/2005/8/layout/orgChart1"/>
    <dgm:cxn modelId="{50B630D9-5702-435F-BE08-358629800160}" type="presParOf" srcId="{11E38523-F144-40C3-A388-C385ECBB5C4B}" destId="{E69441B2-5F00-4C36-B69D-1C8B2A0FFCB5}" srcOrd="9" destOrd="0" presId="urn:microsoft.com/office/officeart/2005/8/layout/orgChart1"/>
    <dgm:cxn modelId="{A6C01AD2-1431-4CAA-808B-FD17D9BAB798}" type="presParOf" srcId="{E69441B2-5F00-4C36-B69D-1C8B2A0FFCB5}" destId="{831E1AEB-FEFC-4BFF-B992-4A7C8981ECDF}" srcOrd="0" destOrd="0" presId="urn:microsoft.com/office/officeart/2005/8/layout/orgChart1"/>
    <dgm:cxn modelId="{78A3C5B4-2A04-4E3A-B1ED-BA0642F6B4F1}" type="presParOf" srcId="{831E1AEB-FEFC-4BFF-B992-4A7C8981ECDF}" destId="{EA0E9F71-9800-4295-B7AA-AB55297483CB}" srcOrd="0" destOrd="0" presId="urn:microsoft.com/office/officeart/2005/8/layout/orgChart1"/>
    <dgm:cxn modelId="{DB254341-A2D6-4FF8-873D-C44CF4F22342}" type="presParOf" srcId="{831E1AEB-FEFC-4BFF-B992-4A7C8981ECDF}" destId="{335C78CF-AF7A-4E51-B0FF-E10EA21B1754}" srcOrd="1" destOrd="0" presId="urn:microsoft.com/office/officeart/2005/8/layout/orgChart1"/>
    <dgm:cxn modelId="{82A2D896-1D24-499D-BA99-0E3607D1E1B1}" type="presParOf" srcId="{E69441B2-5F00-4C36-B69D-1C8B2A0FFCB5}" destId="{56E80222-894E-42DA-B9FC-5084E7516CFD}" srcOrd="1" destOrd="0" presId="urn:microsoft.com/office/officeart/2005/8/layout/orgChart1"/>
    <dgm:cxn modelId="{B81D27B2-D073-452E-86E7-614CC88317CE}" type="presParOf" srcId="{E69441B2-5F00-4C36-B69D-1C8B2A0FFCB5}" destId="{62C185D6-D07D-4537-A502-2805473C1A31}" srcOrd="2" destOrd="0" presId="urn:microsoft.com/office/officeart/2005/8/layout/orgChart1"/>
    <dgm:cxn modelId="{31717C73-84DC-4265-9B50-FB4BBF40C83F}" type="presParOf" srcId="{8EE37AFE-6CE5-4095-9BE0-3FEF0E7368D4}" destId="{6B4B7A7D-C7A2-4C28-BD04-BDF04DF7D901}" srcOrd="2" destOrd="0" presId="urn:microsoft.com/office/officeart/2005/8/layout/orgChart1"/>
    <dgm:cxn modelId="{3346CD71-5D83-49A6-AAFC-0E2643C93499}" type="presParOf" srcId="{8EE37AFE-6CE5-4095-9BE0-3FEF0E7368D4}" destId="{48A555BE-7537-45D0-9016-3E3ACE3E4520}" srcOrd="3" destOrd="0" presId="urn:microsoft.com/office/officeart/2005/8/layout/orgChart1"/>
    <dgm:cxn modelId="{04CB3E0A-50A1-486B-8736-4E3E182DA0C5}" type="presParOf" srcId="{48A555BE-7537-45D0-9016-3E3ACE3E4520}" destId="{BE23C33D-7996-410E-9F5E-183B02178035}" srcOrd="0" destOrd="0" presId="urn:microsoft.com/office/officeart/2005/8/layout/orgChart1"/>
    <dgm:cxn modelId="{E8D2A56B-4018-4BBA-8E8B-9CB541EBE4C7}" type="presParOf" srcId="{BE23C33D-7996-410E-9F5E-183B02178035}" destId="{1A496BE2-4FBB-451F-8B52-592215AA7F7C}" srcOrd="0" destOrd="0" presId="urn:microsoft.com/office/officeart/2005/8/layout/orgChart1"/>
    <dgm:cxn modelId="{9D741BB6-5712-4D10-B287-04BE0EE2BD4D}" type="presParOf" srcId="{BE23C33D-7996-410E-9F5E-183B02178035}" destId="{3856CF73-20B0-47FA-AB27-A4F99A174A67}" srcOrd="1" destOrd="0" presId="urn:microsoft.com/office/officeart/2005/8/layout/orgChart1"/>
    <dgm:cxn modelId="{04F62DE2-E575-43E6-9329-5E75A7B3D00F}" type="presParOf" srcId="{48A555BE-7537-45D0-9016-3E3ACE3E4520}" destId="{C1057891-EF1D-496F-9034-5B5458EB29E1}" srcOrd="1" destOrd="0" presId="urn:microsoft.com/office/officeart/2005/8/layout/orgChart1"/>
    <dgm:cxn modelId="{80B6BE41-DD35-40B3-AC6A-0DAA5A66C959}" type="presParOf" srcId="{48A555BE-7537-45D0-9016-3E3ACE3E4520}" destId="{27279349-F4AF-4071-AE2D-DBFA8FACB665}" srcOrd="2" destOrd="0" presId="urn:microsoft.com/office/officeart/2005/8/layout/orgChart1"/>
    <dgm:cxn modelId="{079023A7-0193-46B2-9F85-5A0581469964}" type="presParOf" srcId="{27279349-F4AF-4071-AE2D-DBFA8FACB665}" destId="{8382E576-2C75-437B-AC65-54B30C88401A}" srcOrd="0" destOrd="0" presId="urn:microsoft.com/office/officeart/2005/8/layout/orgChart1"/>
    <dgm:cxn modelId="{844D309B-6C2C-410A-A25A-2A537FB97856}" type="presParOf" srcId="{27279349-F4AF-4071-AE2D-DBFA8FACB665}" destId="{6373263A-8E08-4356-A74B-B72FFEBC6803}" srcOrd="1" destOrd="0" presId="urn:microsoft.com/office/officeart/2005/8/layout/orgChart1"/>
    <dgm:cxn modelId="{887BFFCF-93CA-42AC-9B87-EB5B2FD6E979}" type="presParOf" srcId="{6373263A-8E08-4356-A74B-B72FFEBC6803}" destId="{55150B12-32A9-4FAC-82A1-A5DAF7F966C5}" srcOrd="0" destOrd="0" presId="urn:microsoft.com/office/officeart/2005/8/layout/orgChart1"/>
    <dgm:cxn modelId="{4F289D8E-0882-47DD-919E-DCC12B15E621}" type="presParOf" srcId="{55150B12-32A9-4FAC-82A1-A5DAF7F966C5}" destId="{4F885B2D-0CF0-480F-8755-88690472E7A9}" srcOrd="0" destOrd="0" presId="urn:microsoft.com/office/officeart/2005/8/layout/orgChart1"/>
    <dgm:cxn modelId="{5ED2F89B-B493-49D9-8161-715E6218504C}" type="presParOf" srcId="{55150B12-32A9-4FAC-82A1-A5DAF7F966C5}" destId="{C7D97B94-9F9C-42E6-9949-A2348B81DAAE}" srcOrd="1" destOrd="0" presId="urn:microsoft.com/office/officeart/2005/8/layout/orgChart1"/>
    <dgm:cxn modelId="{5A85CBB4-9134-48D0-94E0-6E1C1F1CC77C}" type="presParOf" srcId="{6373263A-8E08-4356-A74B-B72FFEBC6803}" destId="{D2000AC2-746F-49A2-B387-B2EFA832241B}" srcOrd="1" destOrd="0" presId="urn:microsoft.com/office/officeart/2005/8/layout/orgChart1"/>
    <dgm:cxn modelId="{A37AC2CF-0E0B-4F2A-8257-7B2427C067EA}" type="presParOf" srcId="{6373263A-8E08-4356-A74B-B72FFEBC6803}" destId="{C609D55C-E005-4BB1-BA64-00495E42D1C2}" srcOrd="2" destOrd="0" presId="urn:microsoft.com/office/officeart/2005/8/layout/orgChart1"/>
    <dgm:cxn modelId="{6F3E5E5C-52EB-4C6E-B9D5-74346EB5A0A5}" type="presParOf" srcId="{27279349-F4AF-4071-AE2D-DBFA8FACB665}" destId="{F99EB4A6-A2AC-45A6-A1E0-6F276B2E0E5F}" srcOrd="2" destOrd="0" presId="urn:microsoft.com/office/officeart/2005/8/layout/orgChart1"/>
    <dgm:cxn modelId="{E3DA4FE5-B81D-4ABC-9DF4-834F45A80A88}" type="presParOf" srcId="{27279349-F4AF-4071-AE2D-DBFA8FACB665}" destId="{6A397FFC-4CDB-498E-9FD7-1E2F4069A9D7}" srcOrd="3" destOrd="0" presId="urn:microsoft.com/office/officeart/2005/8/layout/orgChart1"/>
    <dgm:cxn modelId="{A3E4E483-AF0D-45A2-9C6C-F5B8EDE5924A}" type="presParOf" srcId="{6A397FFC-4CDB-498E-9FD7-1E2F4069A9D7}" destId="{C5255E82-23BD-41DB-904B-914F8AB072FA}" srcOrd="0" destOrd="0" presId="urn:microsoft.com/office/officeart/2005/8/layout/orgChart1"/>
    <dgm:cxn modelId="{06175B79-85A0-4741-9C3E-80F7DDD3E160}" type="presParOf" srcId="{C5255E82-23BD-41DB-904B-914F8AB072FA}" destId="{0BD08DFC-850A-4FE5-8530-61D854C05482}" srcOrd="0" destOrd="0" presId="urn:microsoft.com/office/officeart/2005/8/layout/orgChart1"/>
    <dgm:cxn modelId="{76CD057E-774B-4EE8-85A3-A585521E1DA5}" type="presParOf" srcId="{C5255E82-23BD-41DB-904B-914F8AB072FA}" destId="{8E3B0B75-1140-4F4C-9141-CEEF19069009}" srcOrd="1" destOrd="0" presId="urn:microsoft.com/office/officeart/2005/8/layout/orgChart1"/>
    <dgm:cxn modelId="{F2B141A3-A2F4-473D-8D59-7E5B99C76BBA}" type="presParOf" srcId="{6A397FFC-4CDB-498E-9FD7-1E2F4069A9D7}" destId="{0A278759-2F16-47AC-9251-3A32B3CE0EAF}" srcOrd="1" destOrd="0" presId="urn:microsoft.com/office/officeart/2005/8/layout/orgChart1"/>
    <dgm:cxn modelId="{349F051D-7F62-4A81-98A2-7775FE8BC472}" type="presParOf" srcId="{6A397FFC-4CDB-498E-9FD7-1E2F4069A9D7}" destId="{0D5FC765-160E-4BEC-A4C4-1AECE564D070}" srcOrd="2" destOrd="0" presId="urn:microsoft.com/office/officeart/2005/8/layout/orgChart1"/>
    <dgm:cxn modelId="{33B48A33-5EAE-47A9-8FB7-BD1E1A8B0234}" type="presParOf" srcId="{0D5FC765-160E-4BEC-A4C4-1AECE564D070}" destId="{5DB84161-612E-4681-8AAF-6D937ED4FEE5}" srcOrd="0" destOrd="0" presId="urn:microsoft.com/office/officeart/2005/8/layout/orgChart1"/>
    <dgm:cxn modelId="{76C3AE6E-572F-4306-95A8-F19474AC23DE}" type="presParOf" srcId="{0D5FC765-160E-4BEC-A4C4-1AECE564D070}" destId="{B254BD32-5017-4DAF-9709-1837FABC1382}" srcOrd="1" destOrd="0" presId="urn:microsoft.com/office/officeart/2005/8/layout/orgChart1"/>
    <dgm:cxn modelId="{F440A115-2FC4-4DC5-BD7D-9387EA3CF122}" type="presParOf" srcId="{B254BD32-5017-4DAF-9709-1837FABC1382}" destId="{1F8692E0-FCFB-470D-BC00-64DA9A72D944}" srcOrd="0" destOrd="0" presId="urn:microsoft.com/office/officeart/2005/8/layout/orgChart1"/>
    <dgm:cxn modelId="{1B4E726C-F2E8-493E-89C0-DCE5A0A60F96}" type="presParOf" srcId="{1F8692E0-FCFB-470D-BC00-64DA9A72D944}" destId="{5D015327-84B5-4F2D-974B-A87B3768EC58}" srcOrd="0" destOrd="0" presId="urn:microsoft.com/office/officeart/2005/8/layout/orgChart1"/>
    <dgm:cxn modelId="{B76A6EDD-1ACE-4919-AA36-F176C9788211}" type="presParOf" srcId="{1F8692E0-FCFB-470D-BC00-64DA9A72D944}" destId="{502ECDAF-B214-415D-A802-3912CC79B378}" srcOrd="1" destOrd="0" presId="urn:microsoft.com/office/officeart/2005/8/layout/orgChart1"/>
    <dgm:cxn modelId="{7CC865CE-F9B4-4094-A9A9-F95B4D38F3FD}" type="presParOf" srcId="{B254BD32-5017-4DAF-9709-1837FABC1382}" destId="{2933D127-D7E1-4A89-8C8B-9B4872F7DA0F}" srcOrd="1" destOrd="0" presId="urn:microsoft.com/office/officeart/2005/8/layout/orgChart1"/>
    <dgm:cxn modelId="{0ACE4DA0-F814-4A0E-A30B-9A83C397835C}" type="presParOf" srcId="{B254BD32-5017-4DAF-9709-1837FABC1382}" destId="{8E61A29E-78BD-4379-BF0E-020B1C6CEBB4}" srcOrd="2" destOrd="0" presId="urn:microsoft.com/office/officeart/2005/8/layout/orgChart1"/>
    <dgm:cxn modelId="{A7C178C4-9CD6-48C5-A58F-CC25B1CA8817}" type="presParOf" srcId="{0D5FC765-160E-4BEC-A4C4-1AECE564D070}" destId="{CCB81AF2-4BDF-47D0-90AB-0C6791BFB14C}" srcOrd="2" destOrd="0" presId="urn:microsoft.com/office/officeart/2005/8/layout/orgChart1"/>
    <dgm:cxn modelId="{C2130D39-2220-4760-B93F-758EA0E07A63}" type="presParOf" srcId="{0D5FC765-160E-4BEC-A4C4-1AECE564D070}" destId="{27D641B9-AEDB-4D54-A787-52D3EE4F639D}" srcOrd="3" destOrd="0" presId="urn:microsoft.com/office/officeart/2005/8/layout/orgChart1"/>
    <dgm:cxn modelId="{9F6E9927-CC4F-43F7-9569-236676F1DF7E}" type="presParOf" srcId="{27D641B9-AEDB-4D54-A787-52D3EE4F639D}" destId="{262CE72A-155D-483A-AECA-B268E064C83B}" srcOrd="0" destOrd="0" presId="urn:microsoft.com/office/officeart/2005/8/layout/orgChart1"/>
    <dgm:cxn modelId="{68E90EBB-F190-49AD-A280-64641904A837}" type="presParOf" srcId="{262CE72A-155D-483A-AECA-B268E064C83B}" destId="{7A936CE3-3333-459A-B4B1-945FBCE5359A}" srcOrd="0" destOrd="0" presId="urn:microsoft.com/office/officeart/2005/8/layout/orgChart1"/>
    <dgm:cxn modelId="{606FEE73-4632-484C-8DF2-079BC0400CC9}" type="presParOf" srcId="{262CE72A-155D-483A-AECA-B268E064C83B}" destId="{0A1DE838-011E-458F-AA81-60327218950A}" srcOrd="1" destOrd="0" presId="urn:microsoft.com/office/officeart/2005/8/layout/orgChart1"/>
    <dgm:cxn modelId="{F5B9BA32-DFF8-4E50-BC97-F7FFBBE7D3F0}" type="presParOf" srcId="{27D641B9-AEDB-4D54-A787-52D3EE4F639D}" destId="{722FFF78-D478-45A7-A5F3-1145ECBCCABB}" srcOrd="1" destOrd="0" presId="urn:microsoft.com/office/officeart/2005/8/layout/orgChart1"/>
    <dgm:cxn modelId="{A785023E-4B2A-4882-B5DD-119C4BA4E2CA}" type="presParOf" srcId="{27D641B9-AEDB-4D54-A787-52D3EE4F639D}" destId="{1ADE54A4-ED32-4074-824A-FC5630FFF203}" srcOrd="2" destOrd="0" presId="urn:microsoft.com/office/officeart/2005/8/layout/orgChart1"/>
    <dgm:cxn modelId="{48479E22-62DB-4CE5-8343-24A7350BAC6D}" type="presParOf" srcId="{27279349-F4AF-4071-AE2D-DBFA8FACB665}" destId="{C0AF89C5-206A-4F95-B7F0-F86D7E298A76}" srcOrd="4" destOrd="0" presId="urn:microsoft.com/office/officeart/2005/8/layout/orgChart1"/>
    <dgm:cxn modelId="{A8F08CEC-2294-4D89-811A-D23074D4B34C}" type="presParOf" srcId="{27279349-F4AF-4071-AE2D-DBFA8FACB665}" destId="{4828F6C3-DC11-470B-B096-D790CF7937ED}" srcOrd="5" destOrd="0" presId="urn:microsoft.com/office/officeart/2005/8/layout/orgChart1"/>
    <dgm:cxn modelId="{F3445723-247B-4C63-A50A-D85831BF5263}" type="presParOf" srcId="{4828F6C3-DC11-470B-B096-D790CF7937ED}" destId="{724CDB4A-36E4-439A-BFA0-C2730562CAC7}" srcOrd="0" destOrd="0" presId="urn:microsoft.com/office/officeart/2005/8/layout/orgChart1"/>
    <dgm:cxn modelId="{36A13512-1E28-43D5-9DFD-8F5636AB6008}" type="presParOf" srcId="{724CDB4A-36E4-439A-BFA0-C2730562CAC7}" destId="{DD6C0C4B-FAE9-4AE6-978E-DC48F9DB7D86}" srcOrd="0" destOrd="0" presId="urn:microsoft.com/office/officeart/2005/8/layout/orgChart1"/>
    <dgm:cxn modelId="{FAFFEC06-7873-4D25-81E7-E963810ED5AC}" type="presParOf" srcId="{724CDB4A-36E4-439A-BFA0-C2730562CAC7}" destId="{CCF4B9AB-09BE-4DD8-9189-001AF96E2974}" srcOrd="1" destOrd="0" presId="urn:microsoft.com/office/officeart/2005/8/layout/orgChart1"/>
    <dgm:cxn modelId="{A1977655-9711-41A2-9C41-2D4673762CD0}" type="presParOf" srcId="{4828F6C3-DC11-470B-B096-D790CF7937ED}" destId="{FAE4F14B-A25E-4F0B-9700-9DE81D02F42F}" srcOrd="1" destOrd="0" presId="urn:microsoft.com/office/officeart/2005/8/layout/orgChart1"/>
    <dgm:cxn modelId="{416F6561-AD33-454B-8BEE-7E94963CA3DB}" type="presParOf" srcId="{4828F6C3-DC11-470B-B096-D790CF7937ED}" destId="{B608D3BA-E9FA-43AC-BB0D-9D47C2F6BA8D}" srcOrd="2" destOrd="0" presId="urn:microsoft.com/office/officeart/2005/8/layout/orgChart1"/>
    <dgm:cxn modelId="{59EEA542-ED1E-4B5B-8174-D771E6B61922}" type="presParOf" srcId="{B608D3BA-E9FA-43AC-BB0D-9D47C2F6BA8D}" destId="{58E533C3-944B-4005-AA89-455F4A8802C6}" srcOrd="0" destOrd="0" presId="urn:microsoft.com/office/officeart/2005/8/layout/orgChart1"/>
    <dgm:cxn modelId="{11B83290-C31E-4F39-A35D-1400D1A7203E}" type="presParOf" srcId="{B608D3BA-E9FA-43AC-BB0D-9D47C2F6BA8D}" destId="{CC6920AF-511C-446E-9053-71CE3D46AED8}" srcOrd="1" destOrd="0" presId="urn:microsoft.com/office/officeart/2005/8/layout/orgChart1"/>
    <dgm:cxn modelId="{96441643-078A-41EF-882A-62AEAA2DA788}" type="presParOf" srcId="{CC6920AF-511C-446E-9053-71CE3D46AED8}" destId="{C6877FFA-47BA-4D23-9EA9-13D5AD8F5CE0}" srcOrd="0" destOrd="0" presId="urn:microsoft.com/office/officeart/2005/8/layout/orgChart1"/>
    <dgm:cxn modelId="{432D75AC-6C99-4432-A553-1EF01A49BD7B}" type="presParOf" srcId="{C6877FFA-47BA-4D23-9EA9-13D5AD8F5CE0}" destId="{4E85BFE0-63E7-48F1-ABAC-930C282226B2}" srcOrd="0" destOrd="0" presId="urn:microsoft.com/office/officeart/2005/8/layout/orgChart1"/>
    <dgm:cxn modelId="{92521061-7A39-49FF-AE63-C545197F1120}" type="presParOf" srcId="{C6877FFA-47BA-4D23-9EA9-13D5AD8F5CE0}" destId="{6808EB2E-B6EF-45B4-B904-BCD6B2B3B789}" srcOrd="1" destOrd="0" presId="urn:microsoft.com/office/officeart/2005/8/layout/orgChart1"/>
    <dgm:cxn modelId="{D70164FC-9AF9-447C-9DA4-D36301CB8F06}" type="presParOf" srcId="{CC6920AF-511C-446E-9053-71CE3D46AED8}" destId="{206D306A-F0C9-477C-BEC4-1201CE950E89}" srcOrd="1" destOrd="0" presId="urn:microsoft.com/office/officeart/2005/8/layout/orgChart1"/>
    <dgm:cxn modelId="{CDDF0035-1BFD-44B9-8EAB-78E1B202F9F8}" type="presParOf" srcId="{CC6920AF-511C-446E-9053-71CE3D46AED8}" destId="{3B644E41-6DB6-4128-9559-A1E505B4D0BF}" srcOrd="2" destOrd="0" presId="urn:microsoft.com/office/officeart/2005/8/layout/orgChart1"/>
    <dgm:cxn modelId="{3DA24DD2-B4BF-40EB-97DD-93DD662A3EC3}" type="presParOf" srcId="{3B644E41-6DB6-4128-9559-A1E505B4D0BF}" destId="{EFB7426D-37CA-42A2-8622-625B518C5A9A}" srcOrd="0" destOrd="0" presId="urn:microsoft.com/office/officeart/2005/8/layout/orgChart1"/>
    <dgm:cxn modelId="{33E1F41D-55F5-41F7-8C47-2DF681821461}" type="presParOf" srcId="{3B644E41-6DB6-4128-9559-A1E505B4D0BF}" destId="{0BCB99A3-9BA7-4DE7-B150-6A7906F2D3F4}" srcOrd="1" destOrd="0" presId="urn:microsoft.com/office/officeart/2005/8/layout/orgChart1"/>
    <dgm:cxn modelId="{C3A4BDAF-F1EB-4DB4-A994-DBFE2E2A205D}" type="presParOf" srcId="{0BCB99A3-9BA7-4DE7-B150-6A7906F2D3F4}" destId="{33044386-7EAC-43BF-9233-8620D02C41AD}" srcOrd="0" destOrd="0" presId="urn:microsoft.com/office/officeart/2005/8/layout/orgChart1"/>
    <dgm:cxn modelId="{1346FBFC-7298-4EB4-962E-DCCBDB7944C2}" type="presParOf" srcId="{33044386-7EAC-43BF-9233-8620D02C41AD}" destId="{ADB8F35D-10CD-423A-BD5F-CFFF1BC64A11}" srcOrd="0" destOrd="0" presId="urn:microsoft.com/office/officeart/2005/8/layout/orgChart1"/>
    <dgm:cxn modelId="{13A963EC-41A6-4B7C-BACE-B956A4E9D302}" type="presParOf" srcId="{33044386-7EAC-43BF-9233-8620D02C41AD}" destId="{102547C1-BABA-4149-AE80-CEE754239E6C}" srcOrd="1" destOrd="0" presId="urn:microsoft.com/office/officeart/2005/8/layout/orgChart1"/>
    <dgm:cxn modelId="{E5829FDA-3937-4A4B-A8E0-D2FC4316989F}" type="presParOf" srcId="{0BCB99A3-9BA7-4DE7-B150-6A7906F2D3F4}" destId="{3A958399-1F95-42DA-8D67-72FB2CC20B97}" srcOrd="1" destOrd="0" presId="urn:microsoft.com/office/officeart/2005/8/layout/orgChart1"/>
    <dgm:cxn modelId="{8A576F3B-8302-49BF-B62C-17D8620A99C5}" type="presParOf" srcId="{0BCB99A3-9BA7-4DE7-B150-6A7906F2D3F4}" destId="{C18B395C-1F86-4732-A62F-CEE7FA69A8EF}" srcOrd="2" destOrd="0" presId="urn:microsoft.com/office/officeart/2005/8/layout/orgChart1"/>
    <dgm:cxn modelId="{3BF5C304-134A-4A53-9DB6-41E96FA20838}" type="presParOf" srcId="{27279349-F4AF-4071-AE2D-DBFA8FACB665}" destId="{16D1497C-3F0E-4DF4-9303-E3AEF87A45F8}" srcOrd="6" destOrd="0" presId="urn:microsoft.com/office/officeart/2005/8/layout/orgChart1"/>
    <dgm:cxn modelId="{632D6CFA-540D-44C5-A5CD-4FE38BF7365B}" type="presParOf" srcId="{27279349-F4AF-4071-AE2D-DBFA8FACB665}" destId="{7756EFB1-F012-4DB7-9F6E-5A9175591789}" srcOrd="7" destOrd="0" presId="urn:microsoft.com/office/officeart/2005/8/layout/orgChart1"/>
    <dgm:cxn modelId="{4591D641-1E18-482F-A16C-074820638BE4}" type="presParOf" srcId="{7756EFB1-F012-4DB7-9F6E-5A9175591789}" destId="{FBACB269-8DEA-4DA7-94FF-931900A20C78}" srcOrd="0" destOrd="0" presId="urn:microsoft.com/office/officeart/2005/8/layout/orgChart1"/>
    <dgm:cxn modelId="{F0B2C4B7-AB4F-4915-8817-759AF7008C28}" type="presParOf" srcId="{FBACB269-8DEA-4DA7-94FF-931900A20C78}" destId="{056A3556-995D-49B7-9423-00832E415296}" srcOrd="0" destOrd="0" presId="urn:microsoft.com/office/officeart/2005/8/layout/orgChart1"/>
    <dgm:cxn modelId="{83CD0A54-247A-4015-9493-0D94D3D73ED6}" type="presParOf" srcId="{FBACB269-8DEA-4DA7-94FF-931900A20C78}" destId="{1A66145A-CE15-43A0-A2BE-6B7AF5B375C4}" srcOrd="1" destOrd="0" presId="urn:microsoft.com/office/officeart/2005/8/layout/orgChart1"/>
    <dgm:cxn modelId="{F9C3A00D-9DF5-4166-81DC-37C5CB95AE36}" type="presParOf" srcId="{7756EFB1-F012-4DB7-9F6E-5A9175591789}" destId="{8A14601F-F409-477E-852D-AFCF958D5C53}" srcOrd="1" destOrd="0" presId="urn:microsoft.com/office/officeart/2005/8/layout/orgChart1"/>
    <dgm:cxn modelId="{D3AF9ED8-ABE5-4F9F-9E9B-3C7A541D6A49}" type="presParOf" srcId="{7756EFB1-F012-4DB7-9F6E-5A9175591789}" destId="{A0C01004-17A8-4FAB-AA0F-80D38961E7E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1CD906-3FA2-4832-A1E0-400150A33CF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5EDA8-BDF6-4714-B26E-C8E4BF2CDFF3}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runAutograder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F8BB85-6AC0-46E9-9AC4-CAB386FE08B4}" type="parTrans" cxnId="{932EA47B-E213-423B-86CD-3609BA86A1F8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613158-110C-422A-B82E-56131CDDAD3B}" type="sibTrans" cxnId="{932EA47B-E213-423B-86CD-3609BA86A1F8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14D743-B4FD-46ED-AD41-72861531AA82}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uploadFilesToServer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Gradebook and Rubric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structs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None</a:t>
          </a:r>
        </a:p>
      </dgm:t>
    </dgm:pt>
    <dgm:pt modelId="{CE188BA3-1F67-440E-9D54-1C646BB0D247}" type="parTrans" cxnId="{0A9CD49A-86B8-4324-A19C-AFC83AAAFE50}">
      <dgm:prSet/>
      <dgm:spPr/>
      <dgm:t>
        <a:bodyPr/>
        <a:lstStyle/>
        <a:p>
          <a:endParaRPr lang="en-US"/>
        </a:p>
      </dgm:t>
    </dgm:pt>
    <dgm:pt modelId="{876805C9-89FF-4B97-BE8B-4DA0067C184A}" type="sibTrans" cxnId="{0A9CD49A-86B8-4324-A19C-AFC83AAAFE50}">
      <dgm:prSet/>
      <dgm:spPr/>
      <dgm:t>
        <a:bodyPr/>
        <a:lstStyle/>
        <a:p>
          <a:endParaRPr lang="en-US"/>
        </a:p>
      </dgm:t>
    </dgm:pt>
    <dgm:pt modelId="{711A5651-9D4C-4CBD-B837-978C452EC723}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uploadFile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Actually uploads file (protected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scp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8DF7900D-7FD7-4B45-ADC9-2C344BD14F7D}" type="parTrans" cxnId="{B492EEA7-FA59-4A9A-9F9F-DB6EC61ABFC4}">
      <dgm:prSet/>
      <dgm:spPr/>
      <dgm:t>
        <a:bodyPr/>
        <a:lstStyle/>
        <a:p>
          <a:endParaRPr lang="en-US"/>
        </a:p>
      </dgm:t>
    </dgm:pt>
    <dgm:pt modelId="{B664EC68-14F2-4565-8B93-214153C201EF}" type="sibTrans" cxnId="{B492EEA7-FA59-4A9A-9F9F-DB6EC61ABFC4}">
      <dgm:prSet/>
      <dgm:spPr/>
      <dgm:t>
        <a:bodyPr/>
        <a:lstStyle/>
        <a:p>
          <a:endParaRPr lang="en-US"/>
        </a:p>
      </dgm:t>
    </dgm:pt>
    <dgm:pt modelId="{A5CB87D8-C341-49A9-8B1D-D28D32CD94AB}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uploadStudentFilesToServer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None, Uploads files in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 paths</a:t>
          </a:r>
        </a:p>
      </dgm:t>
    </dgm:pt>
    <dgm:pt modelId="{204AD9B9-A0BC-4012-9E0A-AEE8FB94D7E3}" type="parTrans" cxnId="{75F70C75-6140-4EA1-A33A-63A9C5F5D2B3}">
      <dgm:prSet/>
      <dgm:spPr/>
      <dgm:t>
        <a:bodyPr/>
        <a:lstStyle/>
        <a:p>
          <a:endParaRPr lang="en-US"/>
        </a:p>
      </dgm:t>
    </dgm:pt>
    <dgm:pt modelId="{7AC9DAB1-D8D1-494F-9C31-8A2908568DD1}" type="sibTrans" cxnId="{75F70C75-6140-4EA1-A33A-63A9C5F5D2B3}">
      <dgm:prSet/>
      <dgm:spPr/>
      <dgm:t>
        <a:bodyPr/>
        <a:lstStyle/>
        <a:p>
          <a:endParaRPr lang="en-US"/>
        </a:p>
      </dgm:t>
    </dgm:pt>
    <dgm:pt modelId="{187F7700-3574-4A67-9923-1C88EEB11F40}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getSettings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None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Data for Default Folders</a:t>
          </a:r>
        </a:p>
      </dgm:t>
    </dgm:pt>
    <dgm:pt modelId="{4DDDF9AB-FB4C-4221-804B-87D1BA93FEE9}" type="sibTrans" cxnId="{DD6E7537-876D-44A7-A8EE-3365BCA1F7F4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5116E8-E92E-47CA-B125-DB6FDDB3F466}" type="parTrans" cxnId="{DD6E7537-876D-44A7-A8EE-3365BCA1F7F4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0B527D-9978-42D7-B3B5-3CE5016663A4}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visualizeValue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variable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String representation of variable </a:t>
          </a:r>
        </a:p>
      </dgm:t>
    </dgm:pt>
    <dgm:pt modelId="{AD82F23C-22FB-4ADF-A945-45C9E715FE92}" type="sibTrans" cxnId="{1E8FE0CE-937F-46BB-BEC1-0C50919847D0}">
      <dgm:prSet/>
      <dgm:spPr/>
      <dgm:t>
        <a:bodyPr/>
        <a:lstStyle/>
        <a:p>
          <a:endParaRPr lang="en-US"/>
        </a:p>
      </dgm:t>
    </dgm:pt>
    <dgm:pt modelId="{1339E8EE-E35D-4E05-8CE9-5A5997ECC29D}" type="parTrans" cxnId="{1E8FE0CE-937F-46BB-BEC1-0C50919847D0}">
      <dgm:prSet/>
      <dgm:spPr/>
      <dgm:t>
        <a:bodyPr/>
        <a:lstStyle/>
        <a:p>
          <a:endParaRPr lang="en-US"/>
        </a:p>
      </dgm:t>
    </dgm:pt>
    <dgm:pt modelId="{3CAADAAE-E0E7-4363-A480-1A4F48E1341E}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getSettings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None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Settings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filepaths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536BAEFC-914E-4C88-B163-826940AEE022}" type="sibTrans" cxnId="{5058DF5E-9A89-4C57-83AC-4BF702234AE3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7A9E8A-7CA5-48D3-B4D7-856EB10ED5CD}" type="parTrans" cxnId="{5058DF5E-9A89-4C57-83AC-4BF702234AE3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5FA17E-CA0A-4EC3-981F-011926F4F5A8}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runSubmission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Student and Rubric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Updated Student with outputs</a:t>
          </a:r>
        </a:p>
      </dgm:t>
    </dgm:pt>
    <dgm:pt modelId="{13E075AA-4587-4CE4-8EF6-70EB4D66AFA7}" type="sibTrans" cxnId="{5CE528B1-5DBC-40F8-A210-3ED910E53029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93835E-CC7A-4CDD-9208-DFD5FAF0C5B5}" type="parTrans" cxnId="{5CE528B1-5DBC-40F8-A210-3ED910E53029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7492C9-2105-426D-A767-264BAFA6CF7B}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getProblemFeedback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Student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 and Problem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Update Student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 with HTML feedback</a:t>
          </a:r>
        </a:p>
      </dgm:t>
    </dgm:pt>
    <dgm:pt modelId="{31DD1139-3164-42F3-B1BF-54B0B6B0438F}" type="sibTrans" cxnId="{AAA0A94E-760F-4219-8271-7CAD76FA5B66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1BA5F2-E087-4BA9-899F-D9D24FD5B6B9}" type="parTrans" cxnId="{AAA0A94E-760F-4219-8271-7CAD76FA5B66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32F3DC-C76E-4CFC-AF5C-BEED90E7D5D5}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runTestCase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Function Call w/ Inputs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Output Produced</a:t>
          </a:r>
        </a:p>
      </dgm:t>
    </dgm:pt>
    <dgm:pt modelId="{8A6FC31A-476C-43F6-83CB-DF3F33BD6383}" type="sibTrans" cxnId="{7E050C87-F922-46B5-94F9-E2020D4CC88F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A404E2-66A1-4E46-B5E4-CCD037693886}" type="parTrans" cxnId="{7E050C87-F922-46B5-94F9-E2020D4CC88F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A51012-0C5A-4064-9C71-1E2E0A9BB350}">
      <dgm:prSet phldrT="[Text]" custT="1"/>
      <dgm:spPr/>
      <dgm:t>
        <a:bodyPr/>
        <a:lstStyle/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base64img</a:t>
          </a: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# of plots captured &gt; 0</a:t>
          </a: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Compresses plot to hex string</a:t>
          </a:r>
        </a:p>
      </dgm:t>
    </dgm:pt>
    <dgm:pt modelId="{B0837E38-195B-4F8E-923B-BBB792A605D5}" type="sibTrans" cxnId="{9DE0174D-DDF5-497B-A1B0-11E0BCD84746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3BF0CC-7C0C-4B70-823A-E7949ECA4740}" type="parTrans" cxnId="{9DE0174D-DDF5-497B-A1B0-11E0BCD84746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9946D7-A19C-4E91-B172-19AC7425C7ED}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getMessages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For evaluating problem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Data for Default Errors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None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Messages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9810EF-A805-4E04-92A0-3A3DBAE4E210}" type="sibTrans" cxnId="{510CA283-2E36-4064-9F6F-46A071F7FED9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B072C6-52D3-428F-9971-27F76ADD1612}" type="parTrans" cxnId="{510CA283-2E36-4064-9F6F-46A071F7FED9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B98031-04F6-474C-A91F-74311A781B02}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getFeedback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Rubric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, student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hw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 path</a:t>
          </a: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Updated student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 with HTML feedback</a:t>
          </a:r>
        </a:p>
      </dgm:t>
    </dgm:pt>
    <dgm:pt modelId="{C2966A2E-882B-4605-BC73-DD181B11B96E}" type="sibTrans" cxnId="{B7A7495A-7154-4C87-B533-B8DBBBC17834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6A80E6-751B-439E-A208-B1CAD599E519}" type="parTrans" cxnId="{B7A7495A-7154-4C87-B533-B8DBBBC17834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415547-5643-4D56-8D86-9C5A7714044B}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gradeSubmission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student and rubric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updated student</a:t>
          </a:r>
        </a:p>
      </dgm:t>
    </dgm:pt>
    <dgm:pt modelId="{2F68377A-B39D-4BE6-87A6-412680C9B0A1}" type="sibTrans" cxnId="{1232E3F7-547B-4D64-B8E4-411A67BF9468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8ABCCA-18F8-46FB-BE66-D047C23D7930}" type="parTrans" cxnId="{1232E3F7-547B-4D64-B8E4-411A67BF9468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1BFC27-EA58-42EF-8ECB-9AA7FA960A84}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getMessages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For evaluating problem</a:t>
          </a: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Data for Default Errors</a:t>
          </a: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None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Messages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78007F-F469-409B-9582-9404577DF5EE}" type="sibTrans" cxnId="{6B34EC47-7182-4BCF-8833-FFC90E8E62A8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B3F2D8-EDE3-4D09-9EE2-3DCB4877F0D5}" type="parTrans" cxnId="{6B34EC47-7182-4BCF-8833-FFC90E8E62A8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9F853C-E02B-43B9-8757-788E0029E3D2}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comparePlots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# of plots captured &gt; 0</a:t>
          </a:r>
        </a:p>
      </dgm:t>
    </dgm:pt>
    <dgm:pt modelId="{435368E5-FE5C-45AC-9D0B-20972BD69993}" type="sibTrans" cxnId="{E89F233C-9288-4854-91F0-42185D9C8D52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269948-364F-420F-B9F7-EDCB390D66BA}" type="parTrans" cxnId="{E89F233C-9288-4854-91F0-42185D9C8D52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D1F7A1-502A-4910-9E03-CF630FE03C41}">
      <dgm:prSet phldrT="[Text]" custT="1"/>
      <dgm:spPr/>
      <dgm:t>
        <a:bodyPr/>
        <a:lstStyle/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compare</a:t>
          </a: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# of outputs &gt; 0</a:t>
          </a: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Student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Var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, Solution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Var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Logical and Message</a:t>
          </a:r>
        </a:p>
      </dgm:t>
    </dgm:pt>
    <dgm:pt modelId="{07AE0144-B8EC-4A47-BF9A-C7D6467CA0EC}" type="sibTrans" cxnId="{1EF55C35-63AD-4F76-AF46-528F8E69A0B6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14CD00-475A-4F85-8892-DCADCB7AF215}" type="parTrans" cxnId="{1EF55C35-63AD-4F76-AF46-528F8E69A0B6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F1C7C8-2693-4FC6-862F-2B80261ACBBA}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getMessages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For evaluating problem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Data for Default Errors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None</a:t>
          </a: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Messages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39087A-3504-4A9C-B750-2FEBDB10190C}" type="sibTrans" cxnId="{D4D3BB98-39BF-43C8-AF47-BCBEDC27D036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3158BD-AA47-4FED-8502-E6AB12EE07C1}" type="parTrans" cxnId="{D4D3BB98-39BF-43C8-AF47-BCBEDC27D036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D39193-56FE-49F5-B331-99A4482B9B98}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writeGradesCsv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students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Saves updated grades</a:t>
          </a:r>
        </a:p>
      </dgm:t>
    </dgm:pt>
    <dgm:pt modelId="{1D614AAF-BA81-428F-889B-18E661A7423B}" type="sibTrans" cxnId="{F22CA559-6E31-4DCF-B4D6-10006FAC4E6F}">
      <dgm:prSet/>
      <dgm:spPr/>
      <dgm:t>
        <a:bodyPr/>
        <a:lstStyle/>
        <a:p>
          <a:endParaRPr lang="en-US"/>
        </a:p>
      </dgm:t>
    </dgm:pt>
    <dgm:pt modelId="{7C2FEB6D-1941-4D01-83D7-999C082F6531}" type="parTrans" cxnId="{F22CA559-6E31-4DCF-B4D6-10006FAC4E6F}">
      <dgm:prSet/>
      <dgm:spPr/>
      <dgm:t>
        <a:bodyPr/>
        <a:lstStyle/>
        <a:p>
          <a:endParaRPr lang="en-US"/>
        </a:p>
      </dgm:t>
    </dgm:pt>
    <dgm:pt modelId="{6639DAD0-BC59-4FD1-B4D4-48391FB58622}">
      <dgm:prSet phldrT="[Text]" custT="1"/>
      <dgm:spPr/>
      <dgm:t>
        <a:bodyPr/>
        <a:lstStyle/>
        <a:p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gradeStudentSubmissions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Input: Students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Rubic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Return: Updated </a:t>
          </a:r>
          <a:r>
            <a:rPr lang="en-US" sz="7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 with feedback files and grades added</a:t>
          </a:r>
        </a:p>
      </dgm:t>
    </dgm:pt>
    <dgm:pt modelId="{F12BF774-EA78-427F-8B95-F67F010C3B37}" type="sibTrans" cxnId="{E10EA132-0B38-4AEA-9A7F-665107421569}">
      <dgm:prSet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32F62E-0D97-48CE-A5D0-FE542F3324A5}" type="parTrans" cxnId="{E10EA132-0B38-4AEA-9A7F-665107421569}">
      <dgm:prSet custT="1"/>
      <dgm:spPr/>
      <dgm:t>
        <a:bodyPr/>
        <a:lstStyle/>
        <a:p>
          <a:endParaRPr lang="en-U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2D5E32-2DAA-42C0-9C10-92A0FBB9B667}" type="pres">
      <dgm:prSet presAssocID="{A71CD906-3FA2-4832-A1E0-400150A33C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348A31D-EC3F-4102-9DAE-7CE529ECCB87}" type="pres">
      <dgm:prSet presAssocID="{66C5EDA8-BDF6-4714-B26E-C8E4BF2CDFF3}" presName="hierRoot1" presStyleCnt="0">
        <dgm:presLayoutVars>
          <dgm:hierBranch val="init"/>
        </dgm:presLayoutVars>
      </dgm:prSet>
      <dgm:spPr/>
    </dgm:pt>
    <dgm:pt modelId="{E7539EBA-467B-429B-91A3-7C106F0214DE}" type="pres">
      <dgm:prSet presAssocID="{66C5EDA8-BDF6-4714-B26E-C8E4BF2CDFF3}" presName="rootComposite1" presStyleCnt="0"/>
      <dgm:spPr/>
    </dgm:pt>
    <dgm:pt modelId="{18A8AC31-FC34-41AD-9999-DAEA362A95D6}" type="pres">
      <dgm:prSet presAssocID="{66C5EDA8-BDF6-4714-B26E-C8E4BF2CDFF3}" presName="rootText1" presStyleLbl="node0" presStyleIdx="0" presStyleCnt="1" custScaleX="1371732" custScaleY="590814" custLinFactX="-99369" custLinFactY="-800000" custLinFactNeighborX="-100000" custLinFactNeighborY="-808701">
        <dgm:presLayoutVars>
          <dgm:chPref val="3"/>
        </dgm:presLayoutVars>
      </dgm:prSet>
      <dgm:spPr/>
    </dgm:pt>
    <dgm:pt modelId="{90DB1B66-410F-4BD1-8045-329DE3B49F7D}" type="pres">
      <dgm:prSet presAssocID="{66C5EDA8-BDF6-4714-B26E-C8E4BF2CDFF3}" presName="rootConnector1" presStyleLbl="node1" presStyleIdx="0" presStyleCnt="0"/>
      <dgm:spPr/>
    </dgm:pt>
    <dgm:pt modelId="{F69161D0-0C00-412A-BD20-DAD79214504D}" type="pres">
      <dgm:prSet presAssocID="{66C5EDA8-BDF6-4714-B26E-C8E4BF2CDFF3}" presName="hierChild2" presStyleCnt="0"/>
      <dgm:spPr/>
    </dgm:pt>
    <dgm:pt modelId="{E7E49FD4-97A9-4B9D-B07B-3449D95ABE06}" type="pres">
      <dgm:prSet presAssocID="{3B32F62E-0D97-48CE-A5D0-FE542F3324A5}" presName="Name37" presStyleLbl="parChTrans1D2" presStyleIdx="0" presStyleCnt="4" custSzX="7161057" custSzY="1052518"/>
      <dgm:spPr/>
    </dgm:pt>
    <dgm:pt modelId="{F1659D88-C7C9-46BF-A455-6E746157DF7F}" type="pres">
      <dgm:prSet presAssocID="{6639DAD0-BC59-4FD1-B4D4-48391FB58622}" presName="hierRoot2" presStyleCnt="0">
        <dgm:presLayoutVars>
          <dgm:hierBranch val="init"/>
        </dgm:presLayoutVars>
      </dgm:prSet>
      <dgm:spPr/>
    </dgm:pt>
    <dgm:pt modelId="{208C3381-BB67-43D2-A284-C5B86C257723}" type="pres">
      <dgm:prSet presAssocID="{6639DAD0-BC59-4FD1-B4D4-48391FB58622}" presName="rootComposite" presStyleCnt="0"/>
      <dgm:spPr/>
    </dgm:pt>
    <dgm:pt modelId="{B2ACA7FD-B39B-43ED-89E6-9E690DBD4D24}" type="pres">
      <dgm:prSet presAssocID="{6639DAD0-BC59-4FD1-B4D4-48391FB58622}" presName="rootText" presStyleLbl="node2" presStyleIdx="0" presStyleCnt="4" custScaleX="619386" custScaleY="590814">
        <dgm:presLayoutVars>
          <dgm:chPref val="3"/>
        </dgm:presLayoutVars>
      </dgm:prSet>
      <dgm:spPr/>
    </dgm:pt>
    <dgm:pt modelId="{0452B3F0-2082-47D8-AAA9-ED47BC1553A7}" type="pres">
      <dgm:prSet presAssocID="{6639DAD0-BC59-4FD1-B4D4-48391FB58622}" presName="rootConnector" presStyleLbl="node2" presStyleIdx="0" presStyleCnt="4"/>
      <dgm:spPr/>
    </dgm:pt>
    <dgm:pt modelId="{A4083E38-C787-4EC2-9146-938543B2089A}" type="pres">
      <dgm:prSet presAssocID="{6639DAD0-BC59-4FD1-B4D4-48391FB58622}" presName="hierChild4" presStyleCnt="0"/>
      <dgm:spPr/>
    </dgm:pt>
    <dgm:pt modelId="{BB9A489F-7993-4280-B473-93D0F86EDC2D}" type="pres">
      <dgm:prSet presAssocID="{7B93835E-CC7A-4CDD-9208-DFD5FAF0C5B5}" presName="Name37" presStyleLbl="parChTrans1D3" presStyleIdx="0" presStyleCnt="4" custSzX="7969740" custSzY="1052518"/>
      <dgm:spPr/>
    </dgm:pt>
    <dgm:pt modelId="{BA2C5C7F-ADC8-40A1-88C1-2C61D44C45EC}" type="pres">
      <dgm:prSet presAssocID="{E15FA17E-CA0A-4EC3-981F-011926F4F5A8}" presName="hierRoot2" presStyleCnt="0">
        <dgm:presLayoutVars>
          <dgm:hierBranch val="init"/>
        </dgm:presLayoutVars>
      </dgm:prSet>
      <dgm:spPr/>
    </dgm:pt>
    <dgm:pt modelId="{E57E9CC7-AF2E-4A8E-81B0-8BB8C2559AE1}" type="pres">
      <dgm:prSet presAssocID="{E15FA17E-CA0A-4EC3-981F-011926F4F5A8}" presName="rootComposite" presStyleCnt="0"/>
      <dgm:spPr/>
    </dgm:pt>
    <dgm:pt modelId="{6DC2C23D-2496-4770-B24D-3C9CD627C4E1}" type="pres">
      <dgm:prSet presAssocID="{E15FA17E-CA0A-4EC3-981F-011926F4F5A8}" presName="rootText" presStyleLbl="node3" presStyleIdx="0" presStyleCnt="4" custScaleX="345077" custScaleY="590814">
        <dgm:presLayoutVars>
          <dgm:chPref val="3"/>
        </dgm:presLayoutVars>
      </dgm:prSet>
      <dgm:spPr/>
    </dgm:pt>
    <dgm:pt modelId="{1671B96C-69C3-4FC2-9D3A-4C92AE3B18A6}" type="pres">
      <dgm:prSet presAssocID="{E15FA17E-CA0A-4EC3-981F-011926F4F5A8}" presName="rootConnector" presStyleLbl="node3" presStyleIdx="0" presStyleCnt="4"/>
      <dgm:spPr/>
    </dgm:pt>
    <dgm:pt modelId="{460FFAC0-B311-49BD-9167-ED6EB0D5EA1C}" type="pres">
      <dgm:prSet presAssocID="{E15FA17E-CA0A-4EC3-981F-011926F4F5A8}" presName="hierChild4" presStyleCnt="0"/>
      <dgm:spPr/>
    </dgm:pt>
    <dgm:pt modelId="{D5A6A5C0-76E8-4D30-9E44-6AE067DFEBBD}" type="pres">
      <dgm:prSet presAssocID="{BAA404E2-66A1-4E46-B5E4-CCD037693886}" presName="Name37" presStyleLbl="parChTrans1D4" presStyleIdx="0" presStyleCnt="11" custSzX="315538" custSzY="1052518"/>
      <dgm:spPr/>
    </dgm:pt>
    <dgm:pt modelId="{9E9A1DEC-61E0-4258-B250-45B8880AE7B9}" type="pres">
      <dgm:prSet presAssocID="{7A32F3DC-C76E-4CFC-AF5C-BEED90E7D5D5}" presName="hierRoot2" presStyleCnt="0">
        <dgm:presLayoutVars>
          <dgm:hierBranch val="init"/>
        </dgm:presLayoutVars>
      </dgm:prSet>
      <dgm:spPr/>
    </dgm:pt>
    <dgm:pt modelId="{C52A44EC-F1AF-46CD-ADFF-0FDCE8277951}" type="pres">
      <dgm:prSet presAssocID="{7A32F3DC-C76E-4CFC-AF5C-BEED90E7D5D5}" presName="rootComposite" presStyleCnt="0"/>
      <dgm:spPr/>
    </dgm:pt>
    <dgm:pt modelId="{8829D532-9ED9-4F85-8D10-A5F2CD8EA97F}" type="pres">
      <dgm:prSet presAssocID="{7A32F3DC-C76E-4CFC-AF5C-BEED90E7D5D5}" presName="rootText" presStyleLbl="node4" presStyleIdx="0" presStyleCnt="11" custScaleX="345077" custScaleY="590814">
        <dgm:presLayoutVars>
          <dgm:chPref val="3"/>
        </dgm:presLayoutVars>
      </dgm:prSet>
      <dgm:spPr/>
    </dgm:pt>
    <dgm:pt modelId="{61DCEA86-8BB2-42CA-994D-BB5AC3109A61}" type="pres">
      <dgm:prSet presAssocID="{7A32F3DC-C76E-4CFC-AF5C-BEED90E7D5D5}" presName="rootConnector" presStyleLbl="node4" presStyleIdx="0" presStyleCnt="11"/>
      <dgm:spPr/>
    </dgm:pt>
    <dgm:pt modelId="{1F414A77-9C2E-458F-B281-99141BA61FC5}" type="pres">
      <dgm:prSet presAssocID="{7A32F3DC-C76E-4CFC-AF5C-BEED90E7D5D5}" presName="hierChild4" presStyleCnt="0"/>
      <dgm:spPr/>
    </dgm:pt>
    <dgm:pt modelId="{BF1260F4-A02A-4FC6-B931-AF033B3A75C1}" type="pres">
      <dgm:prSet presAssocID="{9B3BF0CC-7C0C-4B70-823A-E7949ECA4740}" presName="Name37" presStyleLbl="parChTrans1D4" presStyleIdx="1" presStyleCnt="11" custSzX="439104" custSzY="2305517"/>
      <dgm:spPr/>
    </dgm:pt>
    <dgm:pt modelId="{6BADFADD-0E6F-415B-B8CD-A2F6F1153228}" type="pres">
      <dgm:prSet presAssocID="{C6A51012-0C5A-4064-9C71-1E2E0A9BB350}" presName="hierRoot2" presStyleCnt="0">
        <dgm:presLayoutVars>
          <dgm:hierBranch val="init"/>
        </dgm:presLayoutVars>
      </dgm:prSet>
      <dgm:spPr/>
    </dgm:pt>
    <dgm:pt modelId="{362720AD-010D-4802-9CB3-A3FFCCF0A4D7}" type="pres">
      <dgm:prSet presAssocID="{C6A51012-0C5A-4064-9C71-1E2E0A9BB350}" presName="rootComposite" presStyleCnt="0"/>
      <dgm:spPr/>
    </dgm:pt>
    <dgm:pt modelId="{18B383B4-ACC3-4702-8F7C-45F1BF6D4AE7}" type="pres">
      <dgm:prSet presAssocID="{C6A51012-0C5A-4064-9C71-1E2E0A9BB350}" presName="rootText" presStyleLbl="node4" presStyleIdx="1" presStyleCnt="11" custScaleX="345077" custScaleY="590814">
        <dgm:presLayoutVars>
          <dgm:chPref val="3"/>
        </dgm:presLayoutVars>
      </dgm:prSet>
      <dgm:spPr/>
    </dgm:pt>
    <dgm:pt modelId="{2795278D-4717-4C08-B78B-2660059B8D5B}" type="pres">
      <dgm:prSet presAssocID="{C6A51012-0C5A-4064-9C71-1E2E0A9BB350}" presName="rootConnector" presStyleLbl="node4" presStyleIdx="1" presStyleCnt="11"/>
      <dgm:spPr/>
    </dgm:pt>
    <dgm:pt modelId="{2BC10D97-F128-4660-9DB6-D0CCB97B2FE6}" type="pres">
      <dgm:prSet presAssocID="{C6A51012-0C5A-4064-9C71-1E2E0A9BB350}" presName="hierChild4" presStyleCnt="0"/>
      <dgm:spPr/>
    </dgm:pt>
    <dgm:pt modelId="{289DE694-552D-40A3-BC64-E6BA2CBB60FE}" type="pres">
      <dgm:prSet presAssocID="{C6A51012-0C5A-4064-9C71-1E2E0A9BB350}" presName="hierChild5" presStyleCnt="0"/>
      <dgm:spPr/>
    </dgm:pt>
    <dgm:pt modelId="{D61573BD-8CA4-494C-A0F6-B9113178F7D3}" type="pres">
      <dgm:prSet presAssocID="{00B072C6-52D3-428F-9971-27F76ADD1612}" presName="Name37" presStyleLbl="parChTrans1D4" presStyleIdx="2" presStyleCnt="11" custSzX="439104" custSzY="5864032"/>
      <dgm:spPr/>
    </dgm:pt>
    <dgm:pt modelId="{BAEB5590-A1B3-4B2A-BA94-514BF749D86D}" type="pres">
      <dgm:prSet presAssocID="{AA9946D7-A19C-4E91-B172-19AC7425C7ED}" presName="hierRoot2" presStyleCnt="0">
        <dgm:presLayoutVars>
          <dgm:hierBranch val="init"/>
        </dgm:presLayoutVars>
      </dgm:prSet>
      <dgm:spPr/>
    </dgm:pt>
    <dgm:pt modelId="{B1C4CBC3-F57D-49DC-A11A-EC5C461A973A}" type="pres">
      <dgm:prSet presAssocID="{AA9946D7-A19C-4E91-B172-19AC7425C7ED}" presName="rootComposite" presStyleCnt="0"/>
      <dgm:spPr/>
    </dgm:pt>
    <dgm:pt modelId="{C6A597AB-DFE8-49E1-8F6D-DFB5732C8A56}" type="pres">
      <dgm:prSet presAssocID="{AA9946D7-A19C-4E91-B172-19AC7425C7ED}" presName="rootText" presStyleLbl="node4" presStyleIdx="2" presStyleCnt="11" custScaleX="345077" custScaleY="590814">
        <dgm:presLayoutVars>
          <dgm:chPref val="3"/>
        </dgm:presLayoutVars>
      </dgm:prSet>
      <dgm:spPr/>
    </dgm:pt>
    <dgm:pt modelId="{CB64956C-3895-4828-A510-0317CAFF073A}" type="pres">
      <dgm:prSet presAssocID="{AA9946D7-A19C-4E91-B172-19AC7425C7ED}" presName="rootConnector" presStyleLbl="node4" presStyleIdx="2" presStyleCnt="11"/>
      <dgm:spPr/>
    </dgm:pt>
    <dgm:pt modelId="{162730A5-86ED-4AE5-8B8A-8E5B80D2B49E}" type="pres">
      <dgm:prSet presAssocID="{AA9946D7-A19C-4E91-B172-19AC7425C7ED}" presName="hierChild4" presStyleCnt="0"/>
      <dgm:spPr/>
    </dgm:pt>
    <dgm:pt modelId="{D93FED69-47C2-41CD-ABA6-9451D5DF2E2E}" type="pres">
      <dgm:prSet presAssocID="{AA9946D7-A19C-4E91-B172-19AC7425C7ED}" presName="hierChild5" presStyleCnt="0"/>
      <dgm:spPr/>
    </dgm:pt>
    <dgm:pt modelId="{B487A32D-5C0A-4343-AB19-E2EBADB0066A}" type="pres">
      <dgm:prSet presAssocID="{7A32F3DC-C76E-4CFC-AF5C-BEED90E7D5D5}" presName="hierChild5" presStyleCnt="0"/>
      <dgm:spPr/>
    </dgm:pt>
    <dgm:pt modelId="{D3DFBC92-5DB0-458F-8FDA-F71D77D806C0}" type="pres">
      <dgm:prSet presAssocID="{E15FA17E-CA0A-4EC3-981F-011926F4F5A8}" presName="hierChild5" presStyleCnt="0"/>
      <dgm:spPr/>
    </dgm:pt>
    <dgm:pt modelId="{1AC124BA-A5C7-4E41-9EB2-E685C46F7BED}" type="pres">
      <dgm:prSet presAssocID="{E58ABCCA-18F8-46FB-BE66-D047C23D7930}" presName="Name37" presStyleLbl="parChTrans1D3" presStyleIdx="1" presStyleCnt="4" custSzX="885526" custSzY="1052518"/>
      <dgm:spPr/>
    </dgm:pt>
    <dgm:pt modelId="{6D6190F8-479B-4683-996F-7D34329AD402}" type="pres">
      <dgm:prSet presAssocID="{C8415547-5643-4D56-8D86-9C5A7714044B}" presName="hierRoot2" presStyleCnt="0">
        <dgm:presLayoutVars>
          <dgm:hierBranch val="init"/>
        </dgm:presLayoutVars>
      </dgm:prSet>
      <dgm:spPr/>
    </dgm:pt>
    <dgm:pt modelId="{EC136D83-24F3-4F52-932E-B2079FEA89F1}" type="pres">
      <dgm:prSet presAssocID="{C8415547-5643-4D56-8D86-9C5A7714044B}" presName="rootComposite" presStyleCnt="0"/>
      <dgm:spPr/>
    </dgm:pt>
    <dgm:pt modelId="{375896AD-FEC4-4CF9-82DC-F5FF489F7719}" type="pres">
      <dgm:prSet presAssocID="{C8415547-5643-4D56-8D86-9C5A7714044B}" presName="rootText" presStyleLbl="node3" presStyleIdx="1" presStyleCnt="4" custScaleX="345077" custScaleY="590814">
        <dgm:presLayoutVars>
          <dgm:chPref val="3"/>
        </dgm:presLayoutVars>
      </dgm:prSet>
      <dgm:spPr/>
    </dgm:pt>
    <dgm:pt modelId="{E8AF918A-6E03-4706-BE44-EC096138AE37}" type="pres">
      <dgm:prSet presAssocID="{C8415547-5643-4D56-8D86-9C5A7714044B}" presName="rootConnector" presStyleLbl="node3" presStyleIdx="1" presStyleCnt="4"/>
      <dgm:spPr/>
    </dgm:pt>
    <dgm:pt modelId="{9AA39721-1CCA-44D7-B441-4428D51A5581}" type="pres">
      <dgm:prSet presAssocID="{C8415547-5643-4D56-8D86-9C5A7714044B}" presName="hierChild4" presStyleCnt="0"/>
      <dgm:spPr/>
    </dgm:pt>
    <dgm:pt modelId="{BDF55A0B-65DA-42DC-BD8B-D0ED03E67E1E}" type="pres">
      <dgm:prSet presAssocID="{FBB3F2D8-EDE3-4D09-9EE2-3DCB4877F0D5}" presName="Name37" presStyleLbl="parChTrans1D4" presStyleIdx="3" presStyleCnt="11" custSzX="3542106" custSzY="1052518"/>
      <dgm:spPr/>
    </dgm:pt>
    <dgm:pt modelId="{6693185D-E090-4BBA-BAA6-7804D6945829}" type="pres">
      <dgm:prSet presAssocID="{F21BFC27-EA58-42EF-8ECB-9AA7FA960A84}" presName="hierRoot2" presStyleCnt="0">
        <dgm:presLayoutVars>
          <dgm:hierBranch val="init"/>
        </dgm:presLayoutVars>
      </dgm:prSet>
      <dgm:spPr/>
    </dgm:pt>
    <dgm:pt modelId="{7DD328A4-2A94-40E6-8B46-12798B582577}" type="pres">
      <dgm:prSet presAssocID="{F21BFC27-EA58-42EF-8ECB-9AA7FA960A84}" presName="rootComposite" presStyleCnt="0"/>
      <dgm:spPr/>
    </dgm:pt>
    <dgm:pt modelId="{FC460072-CAE2-483D-8AA4-0B5824B2C776}" type="pres">
      <dgm:prSet presAssocID="{F21BFC27-EA58-42EF-8ECB-9AA7FA960A84}" presName="rootText" presStyleLbl="node4" presStyleIdx="3" presStyleCnt="11" custScaleX="345077" custScaleY="590814">
        <dgm:presLayoutVars>
          <dgm:chPref val="3"/>
        </dgm:presLayoutVars>
      </dgm:prSet>
      <dgm:spPr/>
    </dgm:pt>
    <dgm:pt modelId="{9284C37D-3DCB-4CE3-BC1C-E9CBB6D4BBA2}" type="pres">
      <dgm:prSet presAssocID="{F21BFC27-EA58-42EF-8ECB-9AA7FA960A84}" presName="rootConnector" presStyleLbl="node4" presStyleIdx="3" presStyleCnt="11"/>
      <dgm:spPr/>
    </dgm:pt>
    <dgm:pt modelId="{6F917112-D35A-4CB0-9C0D-E3631ED61862}" type="pres">
      <dgm:prSet presAssocID="{F21BFC27-EA58-42EF-8ECB-9AA7FA960A84}" presName="hierChild4" presStyleCnt="0"/>
      <dgm:spPr/>
    </dgm:pt>
    <dgm:pt modelId="{97BEAD84-48B4-47C2-9D74-BF4BBC972E7C}" type="pres">
      <dgm:prSet presAssocID="{F21BFC27-EA58-42EF-8ECB-9AA7FA960A84}" presName="hierChild5" presStyleCnt="0"/>
      <dgm:spPr/>
    </dgm:pt>
    <dgm:pt modelId="{9A439C10-9FF1-418B-BC78-702E57FC9EA7}" type="pres">
      <dgm:prSet presAssocID="{5214CD00-475A-4F85-8892-DCADCB7AF215}" presName="Name37" presStyleLbl="parChTrans1D4" presStyleIdx="4" presStyleCnt="11" custSzX="315538" custSzY="1052518"/>
      <dgm:spPr/>
    </dgm:pt>
    <dgm:pt modelId="{705CDFDC-8E37-461E-84B5-29774136C863}" type="pres">
      <dgm:prSet presAssocID="{FCD1F7A1-502A-4910-9E03-CF630FE03C41}" presName="hierRoot2" presStyleCnt="0">
        <dgm:presLayoutVars>
          <dgm:hierBranch val="init"/>
        </dgm:presLayoutVars>
      </dgm:prSet>
      <dgm:spPr/>
    </dgm:pt>
    <dgm:pt modelId="{56FE11E7-2BCD-4352-8BEE-4B2093C2C20A}" type="pres">
      <dgm:prSet presAssocID="{FCD1F7A1-502A-4910-9E03-CF630FE03C41}" presName="rootComposite" presStyleCnt="0"/>
      <dgm:spPr/>
    </dgm:pt>
    <dgm:pt modelId="{13B83532-0959-43F5-9421-51378DD7243A}" type="pres">
      <dgm:prSet presAssocID="{FCD1F7A1-502A-4910-9E03-CF630FE03C41}" presName="rootText" presStyleLbl="node4" presStyleIdx="4" presStyleCnt="11" custScaleX="345077" custScaleY="590814">
        <dgm:presLayoutVars>
          <dgm:chPref val="3"/>
        </dgm:presLayoutVars>
      </dgm:prSet>
      <dgm:spPr/>
    </dgm:pt>
    <dgm:pt modelId="{B1788F27-904B-43E7-A0DB-66BFAC380668}" type="pres">
      <dgm:prSet presAssocID="{FCD1F7A1-502A-4910-9E03-CF630FE03C41}" presName="rootConnector" presStyleLbl="node4" presStyleIdx="4" presStyleCnt="11"/>
      <dgm:spPr/>
    </dgm:pt>
    <dgm:pt modelId="{31C57E44-8D41-43FB-8A01-4C414AAA7D12}" type="pres">
      <dgm:prSet presAssocID="{FCD1F7A1-502A-4910-9E03-CF630FE03C41}" presName="hierChild4" presStyleCnt="0"/>
      <dgm:spPr/>
    </dgm:pt>
    <dgm:pt modelId="{561FC7A6-C261-4261-B2DC-82305C20B296}" type="pres">
      <dgm:prSet presAssocID="{443158BD-AA47-4FED-8502-E6AB12EE07C1}" presName="Name37" presStyleLbl="parChTrans1D4" presStyleIdx="5" presStyleCnt="11" custSzX="439104" custSzY="2305517"/>
      <dgm:spPr/>
    </dgm:pt>
    <dgm:pt modelId="{126FC2AA-DEA2-477B-8774-EB45E97C0F9B}" type="pres">
      <dgm:prSet presAssocID="{FBF1C7C8-2693-4FC6-862F-2B80261ACBBA}" presName="hierRoot2" presStyleCnt="0">
        <dgm:presLayoutVars>
          <dgm:hierBranch val="init"/>
        </dgm:presLayoutVars>
      </dgm:prSet>
      <dgm:spPr/>
    </dgm:pt>
    <dgm:pt modelId="{B030334F-AA03-47B9-82CE-CC9773B1DBBF}" type="pres">
      <dgm:prSet presAssocID="{FBF1C7C8-2693-4FC6-862F-2B80261ACBBA}" presName="rootComposite" presStyleCnt="0"/>
      <dgm:spPr/>
    </dgm:pt>
    <dgm:pt modelId="{23AA922A-4279-4FA9-AD77-7963BC4C9824}" type="pres">
      <dgm:prSet presAssocID="{FBF1C7C8-2693-4FC6-862F-2B80261ACBBA}" presName="rootText" presStyleLbl="node4" presStyleIdx="5" presStyleCnt="11" custScaleX="345077" custScaleY="590814">
        <dgm:presLayoutVars>
          <dgm:chPref val="3"/>
        </dgm:presLayoutVars>
      </dgm:prSet>
      <dgm:spPr/>
    </dgm:pt>
    <dgm:pt modelId="{A0A78A77-225C-45BA-BD56-F83AB6E06489}" type="pres">
      <dgm:prSet presAssocID="{FBF1C7C8-2693-4FC6-862F-2B80261ACBBA}" presName="rootConnector" presStyleLbl="node4" presStyleIdx="5" presStyleCnt="11"/>
      <dgm:spPr/>
    </dgm:pt>
    <dgm:pt modelId="{7FD22669-0A9C-436E-A7A4-5CB0F835E909}" type="pres">
      <dgm:prSet presAssocID="{FBF1C7C8-2693-4FC6-862F-2B80261ACBBA}" presName="hierChild4" presStyleCnt="0"/>
      <dgm:spPr/>
    </dgm:pt>
    <dgm:pt modelId="{34A7B291-65B7-4BA7-934C-39C68F9EF42E}" type="pres">
      <dgm:prSet presAssocID="{FBF1C7C8-2693-4FC6-862F-2B80261ACBBA}" presName="hierChild5" presStyleCnt="0"/>
      <dgm:spPr/>
    </dgm:pt>
    <dgm:pt modelId="{DA6E9C6C-27A9-4A8F-85D7-91189431B87C}" type="pres">
      <dgm:prSet presAssocID="{FCD1F7A1-502A-4910-9E03-CF630FE03C41}" presName="hierChild5" presStyleCnt="0"/>
      <dgm:spPr/>
    </dgm:pt>
    <dgm:pt modelId="{3B3F85A4-777C-452A-987C-CD766EA530AC}" type="pres">
      <dgm:prSet presAssocID="{B4269948-364F-420F-B9F7-EDCB390D66BA}" presName="Name37" presStyleLbl="parChTrans1D4" presStyleIdx="6" presStyleCnt="11" custSzX="3542106" custSzY="1052518"/>
      <dgm:spPr/>
    </dgm:pt>
    <dgm:pt modelId="{70FD0000-B2BE-402A-ADAF-0CD4C24F65B1}" type="pres">
      <dgm:prSet presAssocID="{809F853C-E02B-43B9-8757-788E0029E3D2}" presName="hierRoot2" presStyleCnt="0">
        <dgm:presLayoutVars>
          <dgm:hierBranch val="init"/>
        </dgm:presLayoutVars>
      </dgm:prSet>
      <dgm:spPr/>
    </dgm:pt>
    <dgm:pt modelId="{A69DFA08-60C9-4BB9-A666-BD99E4D3B123}" type="pres">
      <dgm:prSet presAssocID="{809F853C-E02B-43B9-8757-788E0029E3D2}" presName="rootComposite" presStyleCnt="0"/>
      <dgm:spPr/>
    </dgm:pt>
    <dgm:pt modelId="{058790C3-ED3E-4668-9617-CAE2F8ED434A}" type="pres">
      <dgm:prSet presAssocID="{809F853C-E02B-43B9-8757-788E0029E3D2}" presName="rootText" presStyleLbl="node4" presStyleIdx="6" presStyleCnt="11" custScaleX="345077" custScaleY="590814">
        <dgm:presLayoutVars>
          <dgm:chPref val="3"/>
        </dgm:presLayoutVars>
      </dgm:prSet>
      <dgm:spPr/>
    </dgm:pt>
    <dgm:pt modelId="{D167EB97-4DFB-4FF8-92DA-748DB676BFF7}" type="pres">
      <dgm:prSet presAssocID="{809F853C-E02B-43B9-8757-788E0029E3D2}" presName="rootConnector" presStyleLbl="node4" presStyleIdx="6" presStyleCnt="11"/>
      <dgm:spPr/>
    </dgm:pt>
    <dgm:pt modelId="{12914C7A-7F82-4A4A-A8E5-0B5D49E3C0ED}" type="pres">
      <dgm:prSet presAssocID="{809F853C-E02B-43B9-8757-788E0029E3D2}" presName="hierChild4" presStyleCnt="0"/>
      <dgm:spPr/>
    </dgm:pt>
    <dgm:pt modelId="{584C9E60-5CDC-4FA3-82EB-377D5B419435}" type="pres">
      <dgm:prSet presAssocID="{809F853C-E02B-43B9-8757-788E0029E3D2}" presName="hierChild5" presStyleCnt="0"/>
      <dgm:spPr/>
    </dgm:pt>
    <dgm:pt modelId="{3A7CB1AF-9F43-4DEB-8504-16C57749B05D}" type="pres">
      <dgm:prSet presAssocID="{C8415547-5643-4D56-8D86-9C5A7714044B}" presName="hierChild5" presStyleCnt="0"/>
      <dgm:spPr/>
    </dgm:pt>
    <dgm:pt modelId="{DF1D2CDA-AF8D-4666-8954-9D6B1BFC459D}" type="pres">
      <dgm:prSet presAssocID="{416A80E6-751B-439E-A208-B1CAD599E519}" presName="Name37" presStyleLbl="parChTrans1D3" presStyleIdx="2" presStyleCnt="4" custSzX="7969740" custSzY="1052518"/>
      <dgm:spPr/>
    </dgm:pt>
    <dgm:pt modelId="{44331E08-BC9B-4429-9948-10799B50AC21}" type="pres">
      <dgm:prSet presAssocID="{B2B98031-04F6-474C-A91F-74311A781B02}" presName="hierRoot2" presStyleCnt="0">
        <dgm:presLayoutVars>
          <dgm:hierBranch val="init"/>
        </dgm:presLayoutVars>
      </dgm:prSet>
      <dgm:spPr/>
    </dgm:pt>
    <dgm:pt modelId="{A0CBE4B1-AA3E-4AF7-87F4-CCD57D9799F9}" type="pres">
      <dgm:prSet presAssocID="{B2B98031-04F6-474C-A91F-74311A781B02}" presName="rootComposite" presStyleCnt="0"/>
      <dgm:spPr/>
    </dgm:pt>
    <dgm:pt modelId="{254EA8D0-194F-44C8-95D6-0E919CA7B645}" type="pres">
      <dgm:prSet presAssocID="{B2B98031-04F6-474C-A91F-74311A781B02}" presName="rootText" presStyleLbl="node3" presStyleIdx="2" presStyleCnt="4" custScaleX="345077" custScaleY="590814">
        <dgm:presLayoutVars>
          <dgm:chPref val="3"/>
        </dgm:presLayoutVars>
      </dgm:prSet>
      <dgm:spPr/>
    </dgm:pt>
    <dgm:pt modelId="{F701CEB5-B84E-40B1-B27E-79C906F42922}" type="pres">
      <dgm:prSet presAssocID="{B2B98031-04F6-474C-A91F-74311A781B02}" presName="rootConnector" presStyleLbl="node3" presStyleIdx="2" presStyleCnt="4"/>
      <dgm:spPr/>
    </dgm:pt>
    <dgm:pt modelId="{96A64D14-17C2-4CEF-9CD7-FCE12E2B14B8}" type="pres">
      <dgm:prSet presAssocID="{B2B98031-04F6-474C-A91F-74311A781B02}" presName="hierChild4" presStyleCnt="0"/>
      <dgm:spPr/>
    </dgm:pt>
    <dgm:pt modelId="{AE96143F-2FF4-487F-8587-F09CFF328D0C}" type="pres">
      <dgm:prSet presAssocID="{3D1BA5F2-E087-4BA9-899F-D9D24FD5B6B9}" presName="Name37" presStyleLbl="parChTrans1D4" presStyleIdx="7" presStyleCnt="11" custSzX="1771053" custSzY="1052518"/>
      <dgm:spPr/>
    </dgm:pt>
    <dgm:pt modelId="{0481EC63-E762-4CC7-BBFE-3F6B1CF72B28}" type="pres">
      <dgm:prSet presAssocID="{2A7492C9-2105-426D-A767-264BAFA6CF7B}" presName="hierRoot2" presStyleCnt="0">
        <dgm:presLayoutVars>
          <dgm:hierBranch val="init"/>
        </dgm:presLayoutVars>
      </dgm:prSet>
      <dgm:spPr/>
    </dgm:pt>
    <dgm:pt modelId="{43CCE811-3B3E-47D3-A990-9878C938E100}" type="pres">
      <dgm:prSet presAssocID="{2A7492C9-2105-426D-A767-264BAFA6CF7B}" presName="rootComposite" presStyleCnt="0"/>
      <dgm:spPr/>
    </dgm:pt>
    <dgm:pt modelId="{CF7E0990-44C7-443C-ADE7-A9E614619522}" type="pres">
      <dgm:prSet presAssocID="{2A7492C9-2105-426D-A767-264BAFA6CF7B}" presName="rootText" presStyleLbl="node4" presStyleIdx="7" presStyleCnt="11" custScaleX="345077" custScaleY="590814">
        <dgm:presLayoutVars>
          <dgm:chPref val="3"/>
        </dgm:presLayoutVars>
      </dgm:prSet>
      <dgm:spPr/>
    </dgm:pt>
    <dgm:pt modelId="{17EAC816-C130-4062-8E4B-3B892BC14BF7}" type="pres">
      <dgm:prSet presAssocID="{2A7492C9-2105-426D-A767-264BAFA6CF7B}" presName="rootConnector" presStyleLbl="node4" presStyleIdx="7" presStyleCnt="11"/>
      <dgm:spPr/>
    </dgm:pt>
    <dgm:pt modelId="{CC5CEBAC-E57B-46BE-BE94-971E0A1F8D29}" type="pres">
      <dgm:prSet presAssocID="{2A7492C9-2105-426D-A767-264BAFA6CF7B}" presName="hierChild4" presStyleCnt="0"/>
      <dgm:spPr/>
    </dgm:pt>
    <dgm:pt modelId="{EC4D9813-0D89-4A2D-AF06-4C5EDB726185}" type="pres">
      <dgm:prSet presAssocID="{295116E8-E92E-47CA-B125-DB6FDDB3F466}" presName="Name37" presStyleLbl="parChTrans1D4" presStyleIdx="8" presStyleCnt="11" custSzX="439104" custSzY="2305517"/>
      <dgm:spPr/>
    </dgm:pt>
    <dgm:pt modelId="{3758C004-309C-458E-A693-B04F0651C4EF}" type="pres">
      <dgm:prSet presAssocID="{187F7700-3574-4A67-9923-1C88EEB11F40}" presName="hierRoot2" presStyleCnt="0">
        <dgm:presLayoutVars>
          <dgm:hierBranch val="init"/>
        </dgm:presLayoutVars>
      </dgm:prSet>
      <dgm:spPr/>
    </dgm:pt>
    <dgm:pt modelId="{9F69DBBE-E033-4BA6-BAA6-54E60ADBC5E7}" type="pres">
      <dgm:prSet presAssocID="{187F7700-3574-4A67-9923-1C88EEB11F40}" presName="rootComposite" presStyleCnt="0"/>
      <dgm:spPr/>
    </dgm:pt>
    <dgm:pt modelId="{9B2B1B9D-BC81-4AB8-A3CB-D928AE1CE629}" type="pres">
      <dgm:prSet presAssocID="{187F7700-3574-4A67-9923-1C88EEB11F40}" presName="rootText" presStyleLbl="node4" presStyleIdx="8" presStyleCnt="11" custScaleX="345077" custScaleY="590814">
        <dgm:presLayoutVars>
          <dgm:chPref val="3"/>
        </dgm:presLayoutVars>
      </dgm:prSet>
      <dgm:spPr/>
    </dgm:pt>
    <dgm:pt modelId="{A383D8E8-490C-4F61-8DD9-1EB8370D72F4}" type="pres">
      <dgm:prSet presAssocID="{187F7700-3574-4A67-9923-1C88EEB11F40}" presName="rootConnector" presStyleLbl="node4" presStyleIdx="8" presStyleCnt="11"/>
      <dgm:spPr/>
    </dgm:pt>
    <dgm:pt modelId="{B9507332-2673-4966-886A-50106BC9950C}" type="pres">
      <dgm:prSet presAssocID="{187F7700-3574-4A67-9923-1C88EEB11F40}" presName="hierChild4" presStyleCnt="0"/>
      <dgm:spPr/>
    </dgm:pt>
    <dgm:pt modelId="{F413C4A7-C0F5-468F-9A30-6845B1434AB7}" type="pres">
      <dgm:prSet presAssocID="{187F7700-3574-4A67-9923-1C88EEB11F40}" presName="hierChild5" presStyleCnt="0"/>
      <dgm:spPr/>
    </dgm:pt>
    <dgm:pt modelId="{5AF45606-DBF4-4A61-9A58-6103C93B9AFC}" type="pres">
      <dgm:prSet presAssocID="{1339E8EE-E35D-4E05-8CE9-5A5997ECC29D}" presName="Name37" presStyleLbl="parChTrans1D4" presStyleIdx="9" presStyleCnt="11" custSzX="439104" custSzY="5864032"/>
      <dgm:spPr/>
    </dgm:pt>
    <dgm:pt modelId="{0F97EAA2-94BE-40A0-9556-2542E831C9B2}" type="pres">
      <dgm:prSet presAssocID="{DC0B527D-9978-42D7-B3B5-3CE5016663A4}" presName="hierRoot2" presStyleCnt="0">
        <dgm:presLayoutVars>
          <dgm:hierBranch val="init"/>
        </dgm:presLayoutVars>
      </dgm:prSet>
      <dgm:spPr/>
    </dgm:pt>
    <dgm:pt modelId="{C0A57DE5-A0E7-4CC9-87A9-17F759ABA207}" type="pres">
      <dgm:prSet presAssocID="{DC0B527D-9978-42D7-B3B5-3CE5016663A4}" presName="rootComposite" presStyleCnt="0"/>
      <dgm:spPr/>
    </dgm:pt>
    <dgm:pt modelId="{86219A84-C062-4C81-95A8-85D4C1AFA526}" type="pres">
      <dgm:prSet presAssocID="{DC0B527D-9978-42D7-B3B5-3CE5016663A4}" presName="rootText" presStyleLbl="node4" presStyleIdx="9" presStyleCnt="11" custScaleX="345077" custScaleY="590814">
        <dgm:presLayoutVars>
          <dgm:chPref val="3"/>
        </dgm:presLayoutVars>
      </dgm:prSet>
      <dgm:spPr/>
    </dgm:pt>
    <dgm:pt modelId="{29920E43-C463-401C-BCAC-9BDE514B502B}" type="pres">
      <dgm:prSet presAssocID="{DC0B527D-9978-42D7-B3B5-3CE5016663A4}" presName="rootConnector" presStyleLbl="node4" presStyleIdx="9" presStyleCnt="11"/>
      <dgm:spPr/>
    </dgm:pt>
    <dgm:pt modelId="{3CB16E8A-C5AF-401F-90AC-3B60B0FD4B70}" type="pres">
      <dgm:prSet presAssocID="{DC0B527D-9978-42D7-B3B5-3CE5016663A4}" presName="hierChild4" presStyleCnt="0"/>
      <dgm:spPr/>
    </dgm:pt>
    <dgm:pt modelId="{6A37DEA6-E8EF-49BC-BC5D-A7C38E5DD694}" type="pres">
      <dgm:prSet presAssocID="{DC0B527D-9978-42D7-B3B5-3CE5016663A4}" presName="hierChild5" presStyleCnt="0"/>
      <dgm:spPr/>
    </dgm:pt>
    <dgm:pt modelId="{82AD3BB1-194B-4977-9735-7454A253FBB3}" type="pres">
      <dgm:prSet presAssocID="{2A7492C9-2105-426D-A767-264BAFA6CF7B}" presName="hierChild5" presStyleCnt="0"/>
      <dgm:spPr/>
    </dgm:pt>
    <dgm:pt modelId="{F557A2B1-7D10-4EEF-AFE4-727C8418089D}" type="pres">
      <dgm:prSet presAssocID="{C97A9E8A-7CA5-48D3-B4D7-856EB10ED5CD}" presName="Name37" presStyleLbl="parChTrans1D4" presStyleIdx="10" presStyleCnt="11" custSzX="1771053" custSzY="1052518"/>
      <dgm:spPr/>
    </dgm:pt>
    <dgm:pt modelId="{9F877004-1357-4700-9853-02501A6C678D}" type="pres">
      <dgm:prSet presAssocID="{3CAADAAE-E0E7-4363-A480-1A4F48E1341E}" presName="hierRoot2" presStyleCnt="0">
        <dgm:presLayoutVars>
          <dgm:hierBranch val="init"/>
        </dgm:presLayoutVars>
      </dgm:prSet>
      <dgm:spPr/>
    </dgm:pt>
    <dgm:pt modelId="{B703741E-A4C5-408B-803E-18332CA2BAF9}" type="pres">
      <dgm:prSet presAssocID="{3CAADAAE-E0E7-4363-A480-1A4F48E1341E}" presName="rootComposite" presStyleCnt="0"/>
      <dgm:spPr/>
    </dgm:pt>
    <dgm:pt modelId="{D916609B-5567-438E-B3AA-2D3B14FFA627}" type="pres">
      <dgm:prSet presAssocID="{3CAADAAE-E0E7-4363-A480-1A4F48E1341E}" presName="rootText" presStyleLbl="node4" presStyleIdx="10" presStyleCnt="11" custScaleX="345077" custScaleY="590814">
        <dgm:presLayoutVars>
          <dgm:chPref val="3"/>
        </dgm:presLayoutVars>
      </dgm:prSet>
      <dgm:spPr/>
    </dgm:pt>
    <dgm:pt modelId="{FE1EFE41-8C22-4A29-A1A3-0161597C92CF}" type="pres">
      <dgm:prSet presAssocID="{3CAADAAE-E0E7-4363-A480-1A4F48E1341E}" presName="rootConnector" presStyleLbl="node4" presStyleIdx="10" presStyleCnt="11"/>
      <dgm:spPr/>
    </dgm:pt>
    <dgm:pt modelId="{D65634E4-3906-480A-B05D-6D3377B9271E}" type="pres">
      <dgm:prSet presAssocID="{3CAADAAE-E0E7-4363-A480-1A4F48E1341E}" presName="hierChild4" presStyleCnt="0"/>
      <dgm:spPr/>
    </dgm:pt>
    <dgm:pt modelId="{1FDAA863-F023-4484-BEBB-4CAFB8B7B2E6}" type="pres">
      <dgm:prSet presAssocID="{3CAADAAE-E0E7-4363-A480-1A4F48E1341E}" presName="hierChild5" presStyleCnt="0"/>
      <dgm:spPr/>
    </dgm:pt>
    <dgm:pt modelId="{C8814FA7-EFFC-4D97-BE3B-36E3A67DB137}" type="pres">
      <dgm:prSet presAssocID="{B2B98031-04F6-474C-A91F-74311A781B02}" presName="hierChild5" presStyleCnt="0"/>
      <dgm:spPr/>
    </dgm:pt>
    <dgm:pt modelId="{D83C6007-F7D2-48A6-9F7D-34A6CAFAEDE4}" type="pres">
      <dgm:prSet presAssocID="{6639DAD0-BC59-4FD1-B4D4-48391FB58622}" presName="hierChild5" presStyleCnt="0"/>
      <dgm:spPr/>
    </dgm:pt>
    <dgm:pt modelId="{825B5317-90BE-4FC5-B599-5B31C7550DE1}" type="pres">
      <dgm:prSet presAssocID="{7C2FEB6D-1941-4D01-83D7-999C082F6531}" presName="Name37" presStyleLbl="parChTrans1D2" presStyleIdx="1" presStyleCnt="4" custSzX="3618950" custSzY="1052518"/>
      <dgm:spPr/>
    </dgm:pt>
    <dgm:pt modelId="{99359B2E-1523-4A4C-BCCC-555EB021FE96}" type="pres">
      <dgm:prSet presAssocID="{55D39193-56FE-49F5-B331-99A4482B9B98}" presName="hierRoot2" presStyleCnt="0">
        <dgm:presLayoutVars>
          <dgm:hierBranch val="init"/>
        </dgm:presLayoutVars>
      </dgm:prSet>
      <dgm:spPr/>
    </dgm:pt>
    <dgm:pt modelId="{91925F2D-8A99-45F8-A976-C05B579A010F}" type="pres">
      <dgm:prSet presAssocID="{55D39193-56FE-49F5-B331-99A4482B9B98}" presName="rootComposite" presStyleCnt="0"/>
      <dgm:spPr/>
    </dgm:pt>
    <dgm:pt modelId="{E3C86F7F-220E-45AE-8EB9-D4FD07758525}" type="pres">
      <dgm:prSet presAssocID="{55D39193-56FE-49F5-B331-99A4482B9B98}" presName="rootText" presStyleLbl="node2" presStyleIdx="1" presStyleCnt="4" custScaleX="345077" custScaleY="590814">
        <dgm:presLayoutVars>
          <dgm:chPref val="3"/>
        </dgm:presLayoutVars>
      </dgm:prSet>
      <dgm:spPr/>
    </dgm:pt>
    <dgm:pt modelId="{66132166-C561-4D00-9BC3-86BB33F9F437}" type="pres">
      <dgm:prSet presAssocID="{55D39193-56FE-49F5-B331-99A4482B9B98}" presName="rootConnector" presStyleLbl="node2" presStyleIdx="1" presStyleCnt="4"/>
      <dgm:spPr/>
    </dgm:pt>
    <dgm:pt modelId="{0CC989F8-A0FF-46E4-8D54-D2FDDF216E43}" type="pres">
      <dgm:prSet presAssocID="{55D39193-56FE-49F5-B331-99A4482B9B98}" presName="hierChild4" presStyleCnt="0"/>
      <dgm:spPr/>
    </dgm:pt>
    <dgm:pt modelId="{CBF57C94-4E1D-4869-89C1-66F98DBDC52D}" type="pres">
      <dgm:prSet presAssocID="{55D39193-56FE-49F5-B331-99A4482B9B98}" presName="hierChild5" presStyleCnt="0"/>
      <dgm:spPr/>
    </dgm:pt>
    <dgm:pt modelId="{AC1C93F0-358A-49DC-B325-A5DBE4A60166}" type="pres">
      <dgm:prSet presAssocID="{CE188BA3-1F67-440E-9D54-1C646BB0D247}" presName="Name37" presStyleLbl="parChTrans1D2" presStyleIdx="2" presStyleCnt="4" custSzX="3618950" custSzY="1052518"/>
      <dgm:spPr/>
    </dgm:pt>
    <dgm:pt modelId="{0BD971FD-F6B1-42E9-A1F9-05BCA0B01F78}" type="pres">
      <dgm:prSet presAssocID="{6F14D743-B4FD-46ED-AD41-72861531AA82}" presName="hierRoot2" presStyleCnt="0">
        <dgm:presLayoutVars>
          <dgm:hierBranch val="init"/>
        </dgm:presLayoutVars>
      </dgm:prSet>
      <dgm:spPr/>
    </dgm:pt>
    <dgm:pt modelId="{C652CB6D-5F04-4ED2-8FF3-BE6832766975}" type="pres">
      <dgm:prSet presAssocID="{6F14D743-B4FD-46ED-AD41-72861531AA82}" presName="rootComposite" presStyleCnt="0"/>
      <dgm:spPr/>
    </dgm:pt>
    <dgm:pt modelId="{72CC7DFF-C128-4A6A-A7AC-1C139C668B92}" type="pres">
      <dgm:prSet presAssocID="{6F14D743-B4FD-46ED-AD41-72861531AA82}" presName="rootText" presStyleLbl="node2" presStyleIdx="2" presStyleCnt="4" custScaleX="345077" custScaleY="590814">
        <dgm:presLayoutVars>
          <dgm:chPref val="3"/>
        </dgm:presLayoutVars>
      </dgm:prSet>
      <dgm:spPr/>
    </dgm:pt>
    <dgm:pt modelId="{348B846A-524F-4628-8FCF-38A99AA61873}" type="pres">
      <dgm:prSet presAssocID="{6F14D743-B4FD-46ED-AD41-72861531AA82}" presName="rootConnector" presStyleLbl="node2" presStyleIdx="2" presStyleCnt="4"/>
      <dgm:spPr/>
    </dgm:pt>
    <dgm:pt modelId="{9E0A2C4B-DB62-4A14-9D52-DF8DBEAEA69E}" type="pres">
      <dgm:prSet presAssocID="{6F14D743-B4FD-46ED-AD41-72861531AA82}" presName="hierChild4" presStyleCnt="0"/>
      <dgm:spPr/>
    </dgm:pt>
    <dgm:pt modelId="{9BDD38EE-FAF8-4C6F-AEBF-BA940A2B6F80}" type="pres">
      <dgm:prSet presAssocID="{204AD9B9-A0BC-4012-9E0A-AEE8FB94D7E3}" presName="Name37" presStyleLbl="parChTrans1D3" presStyleIdx="3" presStyleCnt="4" custSzX="439104" custSzY="2305517"/>
      <dgm:spPr/>
    </dgm:pt>
    <dgm:pt modelId="{5CC76D64-F67A-4D2B-BFCC-D440E6D68A7D}" type="pres">
      <dgm:prSet presAssocID="{A5CB87D8-C341-49A9-8B1D-D28D32CD94AB}" presName="hierRoot2" presStyleCnt="0">
        <dgm:presLayoutVars>
          <dgm:hierBranch val="init"/>
        </dgm:presLayoutVars>
      </dgm:prSet>
      <dgm:spPr/>
    </dgm:pt>
    <dgm:pt modelId="{540FB6A6-CA3C-4158-8A78-A58FB078623E}" type="pres">
      <dgm:prSet presAssocID="{A5CB87D8-C341-49A9-8B1D-D28D32CD94AB}" presName="rootComposite" presStyleCnt="0"/>
      <dgm:spPr/>
    </dgm:pt>
    <dgm:pt modelId="{AC0CBB45-AC3D-4A94-BB34-F66876CDF15D}" type="pres">
      <dgm:prSet presAssocID="{A5CB87D8-C341-49A9-8B1D-D28D32CD94AB}" presName="rootText" presStyleLbl="node3" presStyleIdx="3" presStyleCnt="4" custScaleX="572759" custScaleY="590814">
        <dgm:presLayoutVars>
          <dgm:chPref val="3"/>
        </dgm:presLayoutVars>
      </dgm:prSet>
      <dgm:spPr/>
    </dgm:pt>
    <dgm:pt modelId="{CE4CD33B-604C-4620-9648-E68E88621E37}" type="pres">
      <dgm:prSet presAssocID="{A5CB87D8-C341-49A9-8B1D-D28D32CD94AB}" presName="rootConnector" presStyleLbl="node3" presStyleIdx="3" presStyleCnt="4"/>
      <dgm:spPr/>
    </dgm:pt>
    <dgm:pt modelId="{7BC4E00A-05F2-4CB0-89BE-4EA5E2173AFC}" type="pres">
      <dgm:prSet presAssocID="{A5CB87D8-C341-49A9-8B1D-D28D32CD94AB}" presName="hierChild4" presStyleCnt="0"/>
      <dgm:spPr/>
    </dgm:pt>
    <dgm:pt modelId="{DFE9C739-221F-41E5-9A4A-789F76967620}" type="pres">
      <dgm:prSet presAssocID="{A5CB87D8-C341-49A9-8B1D-D28D32CD94AB}" presName="hierChild5" presStyleCnt="0"/>
      <dgm:spPr/>
    </dgm:pt>
    <dgm:pt modelId="{44D06BF9-4BD2-4D35-B393-A2D100FAB594}" type="pres">
      <dgm:prSet presAssocID="{6F14D743-B4FD-46ED-AD41-72861531AA82}" presName="hierChild5" presStyleCnt="0"/>
      <dgm:spPr/>
    </dgm:pt>
    <dgm:pt modelId="{5036B706-EA50-4F36-A22C-5D3E4836867F}" type="pres">
      <dgm:prSet presAssocID="{8DF7900D-7FD7-4B45-ADC9-2C344BD14F7D}" presName="Name37" presStyleLbl="parChTrans1D2" presStyleIdx="3" presStyleCnt="4" custSzX="7161057" custSzY="1052518"/>
      <dgm:spPr/>
    </dgm:pt>
    <dgm:pt modelId="{E5066C85-077E-43F8-A4B7-CA6586C3FB09}" type="pres">
      <dgm:prSet presAssocID="{711A5651-9D4C-4CBD-B837-978C452EC723}" presName="hierRoot2" presStyleCnt="0">
        <dgm:presLayoutVars>
          <dgm:hierBranch val="init"/>
        </dgm:presLayoutVars>
      </dgm:prSet>
      <dgm:spPr/>
    </dgm:pt>
    <dgm:pt modelId="{5ACBCC41-1293-4925-A25D-6C8B9502141B}" type="pres">
      <dgm:prSet presAssocID="{711A5651-9D4C-4CBD-B837-978C452EC723}" presName="rootComposite" presStyleCnt="0"/>
      <dgm:spPr/>
    </dgm:pt>
    <dgm:pt modelId="{A4D1571D-3674-4B10-8A81-1E52CF2A5E94}" type="pres">
      <dgm:prSet presAssocID="{711A5651-9D4C-4CBD-B837-978C452EC723}" presName="rootText" presStyleLbl="node2" presStyleIdx="3" presStyleCnt="4" custScaleX="345077" custScaleY="590814">
        <dgm:presLayoutVars>
          <dgm:chPref val="3"/>
        </dgm:presLayoutVars>
      </dgm:prSet>
      <dgm:spPr/>
    </dgm:pt>
    <dgm:pt modelId="{EC4BA5A0-4EC7-4DFE-9220-247E50977748}" type="pres">
      <dgm:prSet presAssocID="{711A5651-9D4C-4CBD-B837-978C452EC723}" presName="rootConnector" presStyleLbl="node2" presStyleIdx="3" presStyleCnt="4"/>
      <dgm:spPr/>
    </dgm:pt>
    <dgm:pt modelId="{4B753E6F-F178-41EB-B1EC-621866E63982}" type="pres">
      <dgm:prSet presAssocID="{711A5651-9D4C-4CBD-B837-978C452EC723}" presName="hierChild4" presStyleCnt="0"/>
      <dgm:spPr/>
    </dgm:pt>
    <dgm:pt modelId="{7F9BE39D-B6BE-483A-83FF-C103BBB7C95F}" type="pres">
      <dgm:prSet presAssocID="{711A5651-9D4C-4CBD-B837-978C452EC723}" presName="hierChild5" presStyleCnt="0"/>
      <dgm:spPr/>
    </dgm:pt>
    <dgm:pt modelId="{5969D95B-2F76-4F16-9379-014993F99649}" type="pres">
      <dgm:prSet presAssocID="{66C5EDA8-BDF6-4714-B26E-C8E4BF2CDFF3}" presName="hierChild3" presStyleCnt="0"/>
      <dgm:spPr/>
    </dgm:pt>
  </dgm:ptLst>
  <dgm:cxnLst>
    <dgm:cxn modelId="{5CE528B1-5DBC-40F8-A210-3ED910E53029}" srcId="{6639DAD0-BC59-4FD1-B4D4-48391FB58622}" destId="{E15FA17E-CA0A-4EC3-981F-011926F4F5A8}" srcOrd="0" destOrd="0" parTransId="{7B93835E-CC7A-4CDD-9208-DFD5FAF0C5B5}" sibTransId="{13E075AA-4587-4CE4-8EF6-70EB4D66AFA7}"/>
    <dgm:cxn modelId="{73A84081-2B68-4EF3-A9BC-2BD5071E532C}" type="presOf" srcId="{3B32F62E-0D97-48CE-A5D0-FE542F3324A5}" destId="{E7E49FD4-97A9-4B9D-B07B-3449D95ABE06}" srcOrd="0" destOrd="0" presId="urn:microsoft.com/office/officeart/2005/8/layout/orgChart1"/>
    <dgm:cxn modelId="{54BC7D75-0ED6-498F-98A7-8EC04D4BBD38}" type="presOf" srcId="{7B93835E-CC7A-4CDD-9208-DFD5FAF0C5B5}" destId="{BB9A489F-7993-4280-B473-93D0F86EDC2D}" srcOrd="0" destOrd="0" presId="urn:microsoft.com/office/officeart/2005/8/layout/orgChart1"/>
    <dgm:cxn modelId="{510CA283-2E36-4064-9F6F-46A071F7FED9}" srcId="{7A32F3DC-C76E-4CFC-AF5C-BEED90E7D5D5}" destId="{AA9946D7-A19C-4E91-B172-19AC7425C7ED}" srcOrd="1" destOrd="0" parTransId="{00B072C6-52D3-428F-9971-27F76ADD1612}" sibTransId="{AD9810EF-A805-4E04-92A0-3A3DBAE4E210}"/>
    <dgm:cxn modelId="{E89F233C-9288-4854-91F0-42185D9C8D52}" srcId="{C8415547-5643-4D56-8D86-9C5A7714044B}" destId="{809F853C-E02B-43B9-8757-788E0029E3D2}" srcOrd="2" destOrd="0" parTransId="{B4269948-364F-420F-B9F7-EDCB390D66BA}" sibTransId="{435368E5-FE5C-45AC-9D0B-20972BD69993}"/>
    <dgm:cxn modelId="{0A9CD49A-86B8-4324-A19C-AFC83AAAFE50}" srcId="{66C5EDA8-BDF6-4714-B26E-C8E4BF2CDFF3}" destId="{6F14D743-B4FD-46ED-AD41-72861531AA82}" srcOrd="2" destOrd="0" parTransId="{CE188BA3-1F67-440E-9D54-1C646BB0D247}" sibTransId="{876805C9-89FF-4B97-BE8B-4DA0067C184A}"/>
    <dgm:cxn modelId="{10A52BDE-DCC3-44DB-B9CC-30A23413BFE3}" type="presOf" srcId="{187F7700-3574-4A67-9923-1C88EEB11F40}" destId="{A383D8E8-490C-4F61-8DD9-1EB8370D72F4}" srcOrd="1" destOrd="0" presId="urn:microsoft.com/office/officeart/2005/8/layout/orgChart1"/>
    <dgm:cxn modelId="{E354DABC-7C53-4127-A5AD-EF44C58A4C7B}" type="presOf" srcId="{443158BD-AA47-4FED-8502-E6AB12EE07C1}" destId="{561FC7A6-C261-4261-B2DC-82305C20B296}" srcOrd="0" destOrd="0" presId="urn:microsoft.com/office/officeart/2005/8/layout/orgChart1"/>
    <dgm:cxn modelId="{F175313E-C21F-4C4E-BCE1-870C19EC5B0F}" type="presOf" srcId="{F21BFC27-EA58-42EF-8ECB-9AA7FA960A84}" destId="{9284C37D-3DCB-4CE3-BC1C-E9CBB6D4BBA2}" srcOrd="1" destOrd="0" presId="urn:microsoft.com/office/officeart/2005/8/layout/orgChart1"/>
    <dgm:cxn modelId="{1232E3F7-547B-4D64-B8E4-411A67BF9468}" srcId="{6639DAD0-BC59-4FD1-B4D4-48391FB58622}" destId="{C8415547-5643-4D56-8D86-9C5A7714044B}" srcOrd="1" destOrd="0" parTransId="{E58ABCCA-18F8-46FB-BE66-D047C23D7930}" sibTransId="{2F68377A-B39D-4BE6-87A6-412680C9B0A1}"/>
    <dgm:cxn modelId="{B492EEA7-FA59-4A9A-9F9F-DB6EC61ABFC4}" srcId="{66C5EDA8-BDF6-4714-B26E-C8E4BF2CDFF3}" destId="{711A5651-9D4C-4CBD-B837-978C452EC723}" srcOrd="3" destOrd="0" parTransId="{8DF7900D-7FD7-4B45-ADC9-2C344BD14F7D}" sibTransId="{B664EC68-14F2-4565-8B93-214153C201EF}"/>
    <dgm:cxn modelId="{745FDD38-5511-4E6F-AA83-895655A9BCD8}" type="presOf" srcId="{8DF7900D-7FD7-4B45-ADC9-2C344BD14F7D}" destId="{5036B706-EA50-4F36-A22C-5D3E4836867F}" srcOrd="0" destOrd="0" presId="urn:microsoft.com/office/officeart/2005/8/layout/orgChart1"/>
    <dgm:cxn modelId="{9532C1DA-0777-4EC1-ACAD-07A3A5182988}" type="presOf" srcId="{55D39193-56FE-49F5-B331-99A4482B9B98}" destId="{E3C86F7F-220E-45AE-8EB9-D4FD07758525}" srcOrd="0" destOrd="0" presId="urn:microsoft.com/office/officeart/2005/8/layout/orgChart1"/>
    <dgm:cxn modelId="{0B4B9925-43B4-4507-AB76-B1F51C13A9BA}" type="presOf" srcId="{DC0B527D-9978-42D7-B3B5-3CE5016663A4}" destId="{29920E43-C463-401C-BCAC-9BDE514B502B}" srcOrd="1" destOrd="0" presId="urn:microsoft.com/office/officeart/2005/8/layout/orgChart1"/>
    <dgm:cxn modelId="{FCCDDFA9-AB57-40FF-BA83-355FCF00EE53}" type="presOf" srcId="{6F14D743-B4FD-46ED-AD41-72861531AA82}" destId="{348B846A-524F-4628-8FCF-38A99AA61873}" srcOrd="1" destOrd="0" presId="urn:microsoft.com/office/officeart/2005/8/layout/orgChart1"/>
    <dgm:cxn modelId="{6B34EC47-7182-4BCF-8833-FFC90E8E62A8}" srcId="{C8415547-5643-4D56-8D86-9C5A7714044B}" destId="{F21BFC27-EA58-42EF-8ECB-9AA7FA960A84}" srcOrd="0" destOrd="0" parTransId="{FBB3F2D8-EDE3-4D09-9EE2-3DCB4877F0D5}" sibTransId="{C078007F-F469-409B-9582-9404577DF5EE}"/>
    <dgm:cxn modelId="{42BCACEB-E579-4653-8006-D14F88D78550}" type="presOf" srcId="{FCD1F7A1-502A-4910-9E03-CF630FE03C41}" destId="{B1788F27-904B-43E7-A0DB-66BFAC380668}" srcOrd="1" destOrd="0" presId="urn:microsoft.com/office/officeart/2005/8/layout/orgChart1"/>
    <dgm:cxn modelId="{0C8E422B-0F3D-4EE7-B8D8-F25A448487BA}" type="presOf" srcId="{C6A51012-0C5A-4064-9C71-1E2E0A9BB350}" destId="{2795278D-4717-4C08-B78B-2660059B8D5B}" srcOrd="1" destOrd="0" presId="urn:microsoft.com/office/officeart/2005/8/layout/orgChart1"/>
    <dgm:cxn modelId="{74D6C9DE-61DD-4F6D-83AA-3570F0FBE8B3}" type="presOf" srcId="{5214CD00-475A-4F85-8892-DCADCB7AF215}" destId="{9A439C10-9FF1-418B-BC78-702E57FC9EA7}" srcOrd="0" destOrd="0" presId="urn:microsoft.com/office/officeart/2005/8/layout/orgChart1"/>
    <dgm:cxn modelId="{8F9D8F7C-44C0-43F5-850B-4DBA823D1A55}" type="presOf" srcId="{3D1BA5F2-E087-4BA9-899F-D9D24FD5B6B9}" destId="{AE96143F-2FF4-487F-8587-F09CFF328D0C}" srcOrd="0" destOrd="0" presId="urn:microsoft.com/office/officeart/2005/8/layout/orgChart1"/>
    <dgm:cxn modelId="{E10EA132-0B38-4AEA-9A7F-665107421569}" srcId="{66C5EDA8-BDF6-4714-B26E-C8E4BF2CDFF3}" destId="{6639DAD0-BC59-4FD1-B4D4-48391FB58622}" srcOrd="0" destOrd="0" parTransId="{3B32F62E-0D97-48CE-A5D0-FE542F3324A5}" sibTransId="{F12BF774-EA78-427F-8B95-F67F010C3B37}"/>
    <dgm:cxn modelId="{DD6E7537-876D-44A7-A8EE-3365BCA1F7F4}" srcId="{2A7492C9-2105-426D-A767-264BAFA6CF7B}" destId="{187F7700-3574-4A67-9923-1C88EEB11F40}" srcOrd="0" destOrd="0" parTransId="{295116E8-E92E-47CA-B125-DB6FDDB3F466}" sibTransId="{4DDDF9AB-FB4C-4221-804B-87D1BA93FEE9}"/>
    <dgm:cxn modelId="{63D12B7D-2159-42C1-9052-0A0CD6B5FE9D}" type="presOf" srcId="{B4269948-364F-420F-B9F7-EDCB390D66BA}" destId="{3B3F85A4-777C-452A-987C-CD766EA530AC}" srcOrd="0" destOrd="0" presId="urn:microsoft.com/office/officeart/2005/8/layout/orgChart1"/>
    <dgm:cxn modelId="{D69354BD-116C-4A30-8544-30E398B83B87}" type="presOf" srcId="{809F853C-E02B-43B9-8757-788E0029E3D2}" destId="{D167EB97-4DFB-4FF8-92DA-748DB676BFF7}" srcOrd="1" destOrd="0" presId="urn:microsoft.com/office/officeart/2005/8/layout/orgChart1"/>
    <dgm:cxn modelId="{C429A813-30B9-4A69-AD0C-19CA7A004108}" type="presOf" srcId="{2A7492C9-2105-426D-A767-264BAFA6CF7B}" destId="{CF7E0990-44C7-443C-ADE7-A9E614619522}" srcOrd="0" destOrd="0" presId="urn:microsoft.com/office/officeart/2005/8/layout/orgChart1"/>
    <dgm:cxn modelId="{3BF82A67-4EF8-4D3B-B996-F6B2C5059784}" type="presOf" srcId="{C6A51012-0C5A-4064-9C71-1E2E0A9BB350}" destId="{18B383B4-ACC3-4702-8F7C-45F1BF6D4AE7}" srcOrd="0" destOrd="0" presId="urn:microsoft.com/office/officeart/2005/8/layout/orgChart1"/>
    <dgm:cxn modelId="{206D9316-3129-4521-BD4F-F9C8B82DB30F}" type="presOf" srcId="{A71CD906-3FA2-4832-A1E0-400150A33CF7}" destId="{AA2D5E32-2DAA-42C0-9C10-92A0FBB9B667}" srcOrd="0" destOrd="0" presId="urn:microsoft.com/office/officeart/2005/8/layout/orgChart1"/>
    <dgm:cxn modelId="{E2E42370-AA58-47D6-93F7-B7DECF3B9F25}" type="presOf" srcId="{E15FA17E-CA0A-4EC3-981F-011926F4F5A8}" destId="{6DC2C23D-2496-4770-B24D-3C9CD627C4E1}" srcOrd="0" destOrd="0" presId="urn:microsoft.com/office/officeart/2005/8/layout/orgChart1"/>
    <dgm:cxn modelId="{1E8FE0CE-937F-46BB-BEC1-0C50919847D0}" srcId="{2A7492C9-2105-426D-A767-264BAFA6CF7B}" destId="{DC0B527D-9978-42D7-B3B5-3CE5016663A4}" srcOrd="1" destOrd="0" parTransId="{1339E8EE-E35D-4E05-8CE9-5A5997ECC29D}" sibTransId="{AD82F23C-22FB-4ADF-A945-45C9E715FE92}"/>
    <dgm:cxn modelId="{34D7BA59-5571-4459-889F-44AAF94382C2}" type="presOf" srcId="{9B3BF0CC-7C0C-4B70-823A-E7949ECA4740}" destId="{BF1260F4-A02A-4FC6-B931-AF033B3A75C1}" srcOrd="0" destOrd="0" presId="urn:microsoft.com/office/officeart/2005/8/layout/orgChart1"/>
    <dgm:cxn modelId="{5EA343EF-096A-499C-A062-EFE9C7FCB8FA}" type="presOf" srcId="{A5CB87D8-C341-49A9-8B1D-D28D32CD94AB}" destId="{CE4CD33B-604C-4620-9648-E68E88621E37}" srcOrd="1" destOrd="0" presId="urn:microsoft.com/office/officeart/2005/8/layout/orgChart1"/>
    <dgm:cxn modelId="{F22CA559-6E31-4DCF-B4D6-10006FAC4E6F}" srcId="{66C5EDA8-BDF6-4714-B26E-C8E4BF2CDFF3}" destId="{55D39193-56FE-49F5-B331-99A4482B9B98}" srcOrd="1" destOrd="0" parTransId="{7C2FEB6D-1941-4D01-83D7-999C082F6531}" sibTransId="{1D614AAF-BA81-428F-889B-18E661A7423B}"/>
    <dgm:cxn modelId="{BFE7ADFD-6189-4372-B848-2F88AD248BEB}" type="presOf" srcId="{66C5EDA8-BDF6-4714-B26E-C8E4BF2CDFF3}" destId="{90DB1B66-410F-4BD1-8045-329DE3B49F7D}" srcOrd="1" destOrd="0" presId="urn:microsoft.com/office/officeart/2005/8/layout/orgChart1"/>
    <dgm:cxn modelId="{B3CA3E0B-11C1-4F56-B11B-553A40C24D70}" type="presOf" srcId="{1339E8EE-E35D-4E05-8CE9-5A5997ECC29D}" destId="{5AF45606-DBF4-4A61-9A58-6103C93B9AFC}" srcOrd="0" destOrd="0" presId="urn:microsoft.com/office/officeart/2005/8/layout/orgChart1"/>
    <dgm:cxn modelId="{CA482DC6-75B3-4715-8B0F-4FD86533D082}" type="presOf" srcId="{295116E8-E92E-47CA-B125-DB6FDDB3F466}" destId="{EC4D9813-0D89-4A2D-AF06-4C5EDB726185}" srcOrd="0" destOrd="0" presId="urn:microsoft.com/office/officeart/2005/8/layout/orgChart1"/>
    <dgm:cxn modelId="{9DE0174D-DDF5-497B-A1B0-11E0BCD84746}" srcId="{7A32F3DC-C76E-4CFC-AF5C-BEED90E7D5D5}" destId="{C6A51012-0C5A-4064-9C71-1E2E0A9BB350}" srcOrd="0" destOrd="0" parTransId="{9B3BF0CC-7C0C-4B70-823A-E7949ECA4740}" sibTransId="{B0837E38-195B-4F8E-923B-BBB792A605D5}"/>
    <dgm:cxn modelId="{D4D3BB98-39BF-43C8-AF47-BCBEDC27D036}" srcId="{FCD1F7A1-502A-4910-9E03-CF630FE03C41}" destId="{FBF1C7C8-2693-4FC6-862F-2B80261ACBBA}" srcOrd="0" destOrd="0" parTransId="{443158BD-AA47-4FED-8502-E6AB12EE07C1}" sibTransId="{FE39087A-3504-4A9C-B750-2FEBDB10190C}"/>
    <dgm:cxn modelId="{A5319820-40BA-4F06-8968-DA5CEAB71708}" type="presOf" srcId="{6639DAD0-BC59-4FD1-B4D4-48391FB58622}" destId="{0452B3F0-2082-47D8-AAA9-ED47BC1553A7}" srcOrd="1" destOrd="0" presId="urn:microsoft.com/office/officeart/2005/8/layout/orgChart1"/>
    <dgm:cxn modelId="{7A5C6211-413F-4D8A-AFEA-94807C55D0C1}" type="presOf" srcId="{711A5651-9D4C-4CBD-B837-978C452EC723}" destId="{EC4BA5A0-4EC7-4DFE-9220-247E50977748}" srcOrd="1" destOrd="0" presId="urn:microsoft.com/office/officeart/2005/8/layout/orgChart1"/>
    <dgm:cxn modelId="{043C7890-DA79-44BC-85AA-E4B140B68F36}" type="presOf" srcId="{AA9946D7-A19C-4E91-B172-19AC7425C7ED}" destId="{CB64956C-3895-4828-A510-0317CAFF073A}" srcOrd="1" destOrd="0" presId="urn:microsoft.com/office/officeart/2005/8/layout/orgChart1"/>
    <dgm:cxn modelId="{838116FF-771E-47BF-B415-6FCA793005F8}" type="presOf" srcId="{CE188BA3-1F67-440E-9D54-1C646BB0D247}" destId="{AC1C93F0-358A-49DC-B325-A5DBE4A60166}" srcOrd="0" destOrd="0" presId="urn:microsoft.com/office/officeart/2005/8/layout/orgChart1"/>
    <dgm:cxn modelId="{7B88D5B1-F2B5-43ED-9A38-C3BAD3BEFB0B}" type="presOf" srcId="{BAA404E2-66A1-4E46-B5E4-CCD037693886}" destId="{D5A6A5C0-76E8-4D30-9E44-6AE067DFEBBD}" srcOrd="0" destOrd="0" presId="urn:microsoft.com/office/officeart/2005/8/layout/orgChart1"/>
    <dgm:cxn modelId="{B98AE380-A86E-477E-A4D2-5FDD213F090C}" type="presOf" srcId="{FBB3F2D8-EDE3-4D09-9EE2-3DCB4877F0D5}" destId="{BDF55A0B-65DA-42DC-BD8B-D0ED03E67E1E}" srcOrd="0" destOrd="0" presId="urn:microsoft.com/office/officeart/2005/8/layout/orgChart1"/>
    <dgm:cxn modelId="{C73129F2-025B-4197-B6D0-5C1FCF42A645}" type="presOf" srcId="{A5CB87D8-C341-49A9-8B1D-D28D32CD94AB}" destId="{AC0CBB45-AC3D-4A94-BB34-F66876CDF15D}" srcOrd="0" destOrd="0" presId="urn:microsoft.com/office/officeart/2005/8/layout/orgChart1"/>
    <dgm:cxn modelId="{60314A46-7D12-4EF9-9554-4AAC2064CDBF}" type="presOf" srcId="{66C5EDA8-BDF6-4714-B26E-C8E4BF2CDFF3}" destId="{18A8AC31-FC34-41AD-9999-DAEA362A95D6}" srcOrd="0" destOrd="0" presId="urn:microsoft.com/office/officeart/2005/8/layout/orgChart1"/>
    <dgm:cxn modelId="{48D4B281-AE2F-48CE-8F56-9B91B50D3805}" type="presOf" srcId="{3CAADAAE-E0E7-4363-A480-1A4F48E1341E}" destId="{D916609B-5567-438E-B3AA-2D3B14FFA627}" srcOrd="0" destOrd="0" presId="urn:microsoft.com/office/officeart/2005/8/layout/orgChart1"/>
    <dgm:cxn modelId="{E28A532E-1424-4EC2-815A-52B98633656B}" type="presOf" srcId="{FBF1C7C8-2693-4FC6-862F-2B80261ACBBA}" destId="{23AA922A-4279-4FA9-AD77-7963BC4C9824}" srcOrd="0" destOrd="0" presId="urn:microsoft.com/office/officeart/2005/8/layout/orgChart1"/>
    <dgm:cxn modelId="{B0CBABCE-C7A3-4EA3-A6F4-0CBF5BCA8524}" type="presOf" srcId="{DC0B527D-9978-42D7-B3B5-3CE5016663A4}" destId="{86219A84-C062-4C81-95A8-85D4C1AFA526}" srcOrd="0" destOrd="0" presId="urn:microsoft.com/office/officeart/2005/8/layout/orgChart1"/>
    <dgm:cxn modelId="{6CD9E243-02BD-4496-8CCA-7BD4FAB13400}" type="presOf" srcId="{6F14D743-B4FD-46ED-AD41-72861531AA82}" destId="{72CC7DFF-C128-4A6A-A7AC-1C139C668B92}" srcOrd="0" destOrd="0" presId="urn:microsoft.com/office/officeart/2005/8/layout/orgChart1"/>
    <dgm:cxn modelId="{B8986D38-A1EA-41F5-9AE1-69D834C4E18C}" type="presOf" srcId="{7A32F3DC-C76E-4CFC-AF5C-BEED90E7D5D5}" destId="{61DCEA86-8BB2-42CA-994D-BB5AC3109A61}" srcOrd="1" destOrd="0" presId="urn:microsoft.com/office/officeart/2005/8/layout/orgChart1"/>
    <dgm:cxn modelId="{233C6DA4-86DF-46C3-AC1F-CF521AB39DD4}" type="presOf" srcId="{C8415547-5643-4D56-8D86-9C5A7714044B}" destId="{E8AF918A-6E03-4706-BE44-EC096138AE37}" srcOrd="1" destOrd="0" presId="urn:microsoft.com/office/officeart/2005/8/layout/orgChart1"/>
    <dgm:cxn modelId="{FD650D7E-32D9-443F-8998-4334A552A4B1}" type="presOf" srcId="{809F853C-E02B-43B9-8757-788E0029E3D2}" destId="{058790C3-ED3E-4668-9617-CAE2F8ED434A}" srcOrd="0" destOrd="0" presId="urn:microsoft.com/office/officeart/2005/8/layout/orgChart1"/>
    <dgm:cxn modelId="{BCB77680-1861-4E04-AC12-C17E970CE362}" type="presOf" srcId="{7C2FEB6D-1941-4D01-83D7-999C082F6531}" destId="{825B5317-90BE-4FC5-B599-5B31C7550DE1}" srcOrd="0" destOrd="0" presId="urn:microsoft.com/office/officeart/2005/8/layout/orgChart1"/>
    <dgm:cxn modelId="{7E050C87-F922-46B5-94F9-E2020D4CC88F}" srcId="{E15FA17E-CA0A-4EC3-981F-011926F4F5A8}" destId="{7A32F3DC-C76E-4CFC-AF5C-BEED90E7D5D5}" srcOrd="0" destOrd="0" parTransId="{BAA404E2-66A1-4E46-B5E4-CCD037693886}" sibTransId="{8A6FC31A-476C-43F6-83CB-DF3F33BD6383}"/>
    <dgm:cxn modelId="{3C24372A-44FD-45CD-A06E-046D7EB91066}" type="presOf" srcId="{55D39193-56FE-49F5-B331-99A4482B9B98}" destId="{66132166-C561-4D00-9BC3-86BB33F9F437}" srcOrd="1" destOrd="0" presId="urn:microsoft.com/office/officeart/2005/8/layout/orgChart1"/>
    <dgm:cxn modelId="{CBD408F1-64AE-4DDB-AB42-F7420C9F58C6}" type="presOf" srcId="{416A80E6-751B-439E-A208-B1CAD599E519}" destId="{DF1D2CDA-AF8D-4666-8954-9D6B1BFC459D}" srcOrd="0" destOrd="0" presId="urn:microsoft.com/office/officeart/2005/8/layout/orgChart1"/>
    <dgm:cxn modelId="{75F70C75-6140-4EA1-A33A-63A9C5F5D2B3}" srcId="{6F14D743-B4FD-46ED-AD41-72861531AA82}" destId="{A5CB87D8-C341-49A9-8B1D-D28D32CD94AB}" srcOrd="0" destOrd="0" parTransId="{204AD9B9-A0BC-4012-9E0A-AEE8FB94D7E3}" sibTransId="{7AC9DAB1-D8D1-494F-9C31-8A2908568DD1}"/>
    <dgm:cxn modelId="{0714A302-5370-4743-AD9E-9656B245B127}" type="presOf" srcId="{3CAADAAE-E0E7-4363-A480-1A4F48E1341E}" destId="{FE1EFE41-8C22-4A29-A1A3-0161597C92CF}" srcOrd="1" destOrd="0" presId="urn:microsoft.com/office/officeart/2005/8/layout/orgChart1"/>
    <dgm:cxn modelId="{5058DF5E-9A89-4C57-83AC-4BF702234AE3}" srcId="{B2B98031-04F6-474C-A91F-74311A781B02}" destId="{3CAADAAE-E0E7-4363-A480-1A4F48E1341E}" srcOrd="1" destOrd="0" parTransId="{C97A9E8A-7CA5-48D3-B4D7-856EB10ED5CD}" sibTransId="{536BAEFC-914E-4C88-B163-826940AEE022}"/>
    <dgm:cxn modelId="{AAA0A94E-760F-4219-8271-7CAD76FA5B66}" srcId="{B2B98031-04F6-474C-A91F-74311A781B02}" destId="{2A7492C9-2105-426D-A767-264BAFA6CF7B}" srcOrd="0" destOrd="0" parTransId="{3D1BA5F2-E087-4BA9-899F-D9D24FD5B6B9}" sibTransId="{31DD1139-3164-42F3-B1BF-54B0B6B0438F}"/>
    <dgm:cxn modelId="{E7234FD9-01E4-415B-A6D2-90239B8554A0}" type="presOf" srcId="{AA9946D7-A19C-4E91-B172-19AC7425C7ED}" destId="{C6A597AB-DFE8-49E1-8F6D-DFB5732C8A56}" srcOrd="0" destOrd="0" presId="urn:microsoft.com/office/officeart/2005/8/layout/orgChart1"/>
    <dgm:cxn modelId="{4FC578C3-3DD9-4A00-B0F8-AA5E2D8078A5}" type="presOf" srcId="{B2B98031-04F6-474C-A91F-74311A781B02}" destId="{F701CEB5-B84E-40B1-B27E-79C906F42922}" srcOrd="1" destOrd="0" presId="urn:microsoft.com/office/officeart/2005/8/layout/orgChart1"/>
    <dgm:cxn modelId="{2F1BB424-1151-466C-A1FF-CF919375AEDD}" type="presOf" srcId="{187F7700-3574-4A67-9923-1C88EEB11F40}" destId="{9B2B1B9D-BC81-4AB8-A3CB-D928AE1CE629}" srcOrd="0" destOrd="0" presId="urn:microsoft.com/office/officeart/2005/8/layout/orgChart1"/>
    <dgm:cxn modelId="{4A16DB67-8CD3-4A1E-8FE5-53D431D75026}" type="presOf" srcId="{00B072C6-52D3-428F-9971-27F76ADD1612}" destId="{D61573BD-8CA4-494C-A0F6-B9113178F7D3}" srcOrd="0" destOrd="0" presId="urn:microsoft.com/office/officeart/2005/8/layout/orgChart1"/>
    <dgm:cxn modelId="{E60535A2-5E12-418B-B5F2-61CB73997423}" type="presOf" srcId="{711A5651-9D4C-4CBD-B837-978C452EC723}" destId="{A4D1571D-3674-4B10-8A81-1E52CF2A5E94}" srcOrd="0" destOrd="0" presId="urn:microsoft.com/office/officeart/2005/8/layout/orgChart1"/>
    <dgm:cxn modelId="{DB48434A-C9F9-421A-9CC7-15E842BE6F97}" type="presOf" srcId="{7A32F3DC-C76E-4CFC-AF5C-BEED90E7D5D5}" destId="{8829D532-9ED9-4F85-8D10-A5F2CD8EA97F}" srcOrd="0" destOrd="0" presId="urn:microsoft.com/office/officeart/2005/8/layout/orgChart1"/>
    <dgm:cxn modelId="{272317B7-8C90-41B6-B0C0-66E7A8C9179D}" type="presOf" srcId="{C8415547-5643-4D56-8D86-9C5A7714044B}" destId="{375896AD-FEC4-4CF9-82DC-F5FF489F7719}" srcOrd="0" destOrd="0" presId="urn:microsoft.com/office/officeart/2005/8/layout/orgChart1"/>
    <dgm:cxn modelId="{9866ACC6-17C5-4862-9BAD-EB320677EBED}" type="presOf" srcId="{FBF1C7C8-2693-4FC6-862F-2B80261ACBBA}" destId="{A0A78A77-225C-45BA-BD56-F83AB6E06489}" srcOrd="1" destOrd="0" presId="urn:microsoft.com/office/officeart/2005/8/layout/orgChart1"/>
    <dgm:cxn modelId="{F98274CF-F654-4649-B38B-6371891865D6}" type="presOf" srcId="{6639DAD0-BC59-4FD1-B4D4-48391FB58622}" destId="{B2ACA7FD-B39B-43ED-89E6-9E690DBD4D24}" srcOrd="0" destOrd="0" presId="urn:microsoft.com/office/officeart/2005/8/layout/orgChart1"/>
    <dgm:cxn modelId="{B5280985-7183-4099-94F0-9F0123800EC6}" type="presOf" srcId="{2A7492C9-2105-426D-A767-264BAFA6CF7B}" destId="{17EAC816-C130-4062-8E4B-3B892BC14BF7}" srcOrd="1" destOrd="0" presId="urn:microsoft.com/office/officeart/2005/8/layout/orgChart1"/>
    <dgm:cxn modelId="{69CFC188-C2BD-4B5A-941F-63237CAB5C6B}" type="presOf" srcId="{204AD9B9-A0BC-4012-9E0A-AEE8FB94D7E3}" destId="{9BDD38EE-FAF8-4C6F-AEBF-BA940A2B6F80}" srcOrd="0" destOrd="0" presId="urn:microsoft.com/office/officeart/2005/8/layout/orgChart1"/>
    <dgm:cxn modelId="{996C3B36-4B73-438D-A76F-06E0F204A8FF}" type="presOf" srcId="{E15FA17E-CA0A-4EC3-981F-011926F4F5A8}" destId="{1671B96C-69C3-4FC2-9D3A-4C92AE3B18A6}" srcOrd="1" destOrd="0" presId="urn:microsoft.com/office/officeart/2005/8/layout/orgChart1"/>
    <dgm:cxn modelId="{375BB4D8-02C5-4EC9-B790-1B1E282AA0D3}" type="presOf" srcId="{FCD1F7A1-502A-4910-9E03-CF630FE03C41}" destId="{13B83532-0959-43F5-9421-51378DD7243A}" srcOrd="0" destOrd="0" presId="urn:microsoft.com/office/officeart/2005/8/layout/orgChart1"/>
    <dgm:cxn modelId="{B7A7495A-7154-4C87-B533-B8DBBBC17834}" srcId="{6639DAD0-BC59-4FD1-B4D4-48391FB58622}" destId="{B2B98031-04F6-474C-A91F-74311A781B02}" srcOrd="2" destOrd="0" parTransId="{416A80E6-751B-439E-A208-B1CAD599E519}" sibTransId="{C2966A2E-882B-4605-BC73-DD181B11B96E}"/>
    <dgm:cxn modelId="{0FB84D30-9AAA-47BF-8A6E-5689D4CDAAF2}" type="presOf" srcId="{E58ABCCA-18F8-46FB-BE66-D047C23D7930}" destId="{1AC124BA-A5C7-4E41-9EB2-E685C46F7BED}" srcOrd="0" destOrd="0" presId="urn:microsoft.com/office/officeart/2005/8/layout/orgChart1"/>
    <dgm:cxn modelId="{B68DB584-D9E6-4D5E-A835-2F7082A52EF0}" type="presOf" srcId="{B2B98031-04F6-474C-A91F-74311A781B02}" destId="{254EA8D0-194F-44C8-95D6-0E919CA7B645}" srcOrd="0" destOrd="0" presId="urn:microsoft.com/office/officeart/2005/8/layout/orgChart1"/>
    <dgm:cxn modelId="{932EA47B-E213-423B-86CD-3609BA86A1F8}" srcId="{A71CD906-3FA2-4832-A1E0-400150A33CF7}" destId="{66C5EDA8-BDF6-4714-B26E-C8E4BF2CDFF3}" srcOrd="0" destOrd="0" parTransId="{92F8BB85-6AC0-46E9-9AC4-CAB386FE08B4}" sibTransId="{64613158-110C-422A-B82E-56131CDDAD3B}"/>
    <dgm:cxn modelId="{1EF55C35-63AD-4F76-AF46-528F8E69A0B6}" srcId="{C8415547-5643-4D56-8D86-9C5A7714044B}" destId="{FCD1F7A1-502A-4910-9E03-CF630FE03C41}" srcOrd="1" destOrd="0" parTransId="{5214CD00-475A-4F85-8892-DCADCB7AF215}" sibTransId="{07AE0144-B8EC-4A47-BF9A-C7D6467CA0EC}"/>
    <dgm:cxn modelId="{25032759-B0CF-4CB7-B2CB-D6331985BB8E}" type="presOf" srcId="{C97A9E8A-7CA5-48D3-B4D7-856EB10ED5CD}" destId="{F557A2B1-7D10-4EEF-AFE4-727C8418089D}" srcOrd="0" destOrd="0" presId="urn:microsoft.com/office/officeart/2005/8/layout/orgChart1"/>
    <dgm:cxn modelId="{6394B006-818F-4CD0-98FF-8DF1D27938FE}" type="presOf" srcId="{F21BFC27-EA58-42EF-8ECB-9AA7FA960A84}" destId="{FC460072-CAE2-483D-8AA4-0B5824B2C776}" srcOrd="0" destOrd="0" presId="urn:microsoft.com/office/officeart/2005/8/layout/orgChart1"/>
    <dgm:cxn modelId="{55718F79-254C-49DC-98A6-8C2360438BB3}" type="presParOf" srcId="{AA2D5E32-2DAA-42C0-9C10-92A0FBB9B667}" destId="{C348A31D-EC3F-4102-9DAE-7CE529ECCB87}" srcOrd="0" destOrd="0" presId="urn:microsoft.com/office/officeart/2005/8/layout/orgChart1"/>
    <dgm:cxn modelId="{94CA8E77-A473-4EF2-A067-5D485248B722}" type="presParOf" srcId="{C348A31D-EC3F-4102-9DAE-7CE529ECCB87}" destId="{E7539EBA-467B-429B-91A3-7C106F0214DE}" srcOrd="0" destOrd="0" presId="urn:microsoft.com/office/officeart/2005/8/layout/orgChart1"/>
    <dgm:cxn modelId="{9B744771-8651-4536-AAC0-C4769FA2FC3C}" type="presParOf" srcId="{E7539EBA-467B-429B-91A3-7C106F0214DE}" destId="{18A8AC31-FC34-41AD-9999-DAEA362A95D6}" srcOrd="0" destOrd="0" presId="urn:microsoft.com/office/officeart/2005/8/layout/orgChart1"/>
    <dgm:cxn modelId="{F9807127-C81B-4BEC-869C-1728F25F0689}" type="presParOf" srcId="{E7539EBA-467B-429B-91A3-7C106F0214DE}" destId="{90DB1B66-410F-4BD1-8045-329DE3B49F7D}" srcOrd="1" destOrd="0" presId="urn:microsoft.com/office/officeart/2005/8/layout/orgChart1"/>
    <dgm:cxn modelId="{3E932C22-D9D8-48D2-BFE0-F69ED7332A65}" type="presParOf" srcId="{C348A31D-EC3F-4102-9DAE-7CE529ECCB87}" destId="{F69161D0-0C00-412A-BD20-DAD79214504D}" srcOrd="1" destOrd="0" presId="urn:microsoft.com/office/officeart/2005/8/layout/orgChart1"/>
    <dgm:cxn modelId="{8ADE18F8-C263-4D17-9A24-9E6024911DBE}" type="presParOf" srcId="{F69161D0-0C00-412A-BD20-DAD79214504D}" destId="{E7E49FD4-97A9-4B9D-B07B-3449D95ABE06}" srcOrd="0" destOrd="0" presId="urn:microsoft.com/office/officeart/2005/8/layout/orgChart1"/>
    <dgm:cxn modelId="{35BCAA6E-801F-45A3-BA35-18E8893BFD24}" type="presParOf" srcId="{F69161D0-0C00-412A-BD20-DAD79214504D}" destId="{F1659D88-C7C9-46BF-A455-6E746157DF7F}" srcOrd="1" destOrd="0" presId="urn:microsoft.com/office/officeart/2005/8/layout/orgChart1"/>
    <dgm:cxn modelId="{3A5D0386-7140-4859-9F36-9294B570002D}" type="presParOf" srcId="{F1659D88-C7C9-46BF-A455-6E746157DF7F}" destId="{208C3381-BB67-43D2-A284-C5B86C257723}" srcOrd="0" destOrd="0" presId="urn:microsoft.com/office/officeart/2005/8/layout/orgChart1"/>
    <dgm:cxn modelId="{F1277700-9857-43C5-BFB7-2BB02F9584A9}" type="presParOf" srcId="{208C3381-BB67-43D2-A284-C5B86C257723}" destId="{B2ACA7FD-B39B-43ED-89E6-9E690DBD4D24}" srcOrd="0" destOrd="0" presId="urn:microsoft.com/office/officeart/2005/8/layout/orgChart1"/>
    <dgm:cxn modelId="{6F49FA93-F8E5-4019-A962-45041073169C}" type="presParOf" srcId="{208C3381-BB67-43D2-A284-C5B86C257723}" destId="{0452B3F0-2082-47D8-AAA9-ED47BC1553A7}" srcOrd="1" destOrd="0" presId="urn:microsoft.com/office/officeart/2005/8/layout/orgChart1"/>
    <dgm:cxn modelId="{7DAA5BFE-2D29-4969-8B29-D9B93F3E93E2}" type="presParOf" srcId="{F1659D88-C7C9-46BF-A455-6E746157DF7F}" destId="{A4083E38-C787-4EC2-9146-938543B2089A}" srcOrd="1" destOrd="0" presId="urn:microsoft.com/office/officeart/2005/8/layout/orgChart1"/>
    <dgm:cxn modelId="{75F88AFE-9F03-4A80-9011-B5E7DCDFE4CC}" type="presParOf" srcId="{A4083E38-C787-4EC2-9146-938543B2089A}" destId="{BB9A489F-7993-4280-B473-93D0F86EDC2D}" srcOrd="0" destOrd="0" presId="urn:microsoft.com/office/officeart/2005/8/layout/orgChart1"/>
    <dgm:cxn modelId="{AE7F0C99-8C97-4CE5-8677-F5298F39176B}" type="presParOf" srcId="{A4083E38-C787-4EC2-9146-938543B2089A}" destId="{BA2C5C7F-ADC8-40A1-88C1-2C61D44C45EC}" srcOrd="1" destOrd="0" presId="urn:microsoft.com/office/officeart/2005/8/layout/orgChart1"/>
    <dgm:cxn modelId="{C9178D39-83B8-44DE-A4D3-128E86D43D87}" type="presParOf" srcId="{BA2C5C7F-ADC8-40A1-88C1-2C61D44C45EC}" destId="{E57E9CC7-AF2E-4A8E-81B0-8BB8C2559AE1}" srcOrd="0" destOrd="0" presId="urn:microsoft.com/office/officeart/2005/8/layout/orgChart1"/>
    <dgm:cxn modelId="{207495E2-4779-469B-9F6A-FD40AB89689F}" type="presParOf" srcId="{E57E9CC7-AF2E-4A8E-81B0-8BB8C2559AE1}" destId="{6DC2C23D-2496-4770-B24D-3C9CD627C4E1}" srcOrd="0" destOrd="0" presId="urn:microsoft.com/office/officeart/2005/8/layout/orgChart1"/>
    <dgm:cxn modelId="{4AF963BF-36D2-4065-8FB7-B02FBF7BC6BD}" type="presParOf" srcId="{E57E9CC7-AF2E-4A8E-81B0-8BB8C2559AE1}" destId="{1671B96C-69C3-4FC2-9D3A-4C92AE3B18A6}" srcOrd="1" destOrd="0" presId="urn:microsoft.com/office/officeart/2005/8/layout/orgChart1"/>
    <dgm:cxn modelId="{34AB1338-0909-4357-AEFD-45382260E781}" type="presParOf" srcId="{BA2C5C7F-ADC8-40A1-88C1-2C61D44C45EC}" destId="{460FFAC0-B311-49BD-9167-ED6EB0D5EA1C}" srcOrd="1" destOrd="0" presId="urn:microsoft.com/office/officeart/2005/8/layout/orgChart1"/>
    <dgm:cxn modelId="{196259A4-CB49-4962-A142-6F3CC8F2521C}" type="presParOf" srcId="{460FFAC0-B311-49BD-9167-ED6EB0D5EA1C}" destId="{D5A6A5C0-76E8-4D30-9E44-6AE067DFEBBD}" srcOrd="0" destOrd="0" presId="urn:microsoft.com/office/officeart/2005/8/layout/orgChart1"/>
    <dgm:cxn modelId="{E91991A9-5446-4F59-91B6-EEF30DE72A78}" type="presParOf" srcId="{460FFAC0-B311-49BD-9167-ED6EB0D5EA1C}" destId="{9E9A1DEC-61E0-4258-B250-45B8880AE7B9}" srcOrd="1" destOrd="0" presId="urn:microsoft.com/office/officeart/2005/8/layout/orgChart1"/>
    <dgm:cxn modelId="{ED2D70AA-915F-40FE-8749-15B332CC68BA}" type="presParOf" srcId="{9E9A1DEC-61E0-4258-B250-45B8880AE7B9}" destId="{C52A44EC-F1AF-46CD-ADFF-0FDCE8277951}" srcOrd="0" destOrd="0" presId="urn:microsoft.com/office/officeart/2005/8/layout/orgChart1"/>
    <dgm:cxn modelId="{EBC0E85D-2871-48F6-BBED-DBBEE70FE3F9}" type="presParOf" srcId="{C52A44EC-F1AF-46CD-ADFF-0FDCE8277951}" destId="{8829D532-9ED9-4F85-8D10-A5F2CD8EA97F}" srcOrd="0" destOrd="0" presId="urn:microsoft.com/office/officeart/2005/8/layout/orgChart1"/>
    <dgm:cxn modelId="{27399F16-9C37-4BEA-8911-ED3DDFC4CA0E}" type="presParOf" srcId="{C52A44EC-F1AF-46CD-ADFF-0FDCE8277951}" destId="{61DCEA86-8BB2-42CA-994D-BB5AC3109A61}" srcOrd="1" destOrd="0" presId="urn:microsoft.com/office/officeart/2005/8/layout/orgChart1"/>
    <dgm:cxn modelId="{15572233-51F0-4F49-8AE8-94973587125E}" type="presParOf" srcId="{9E9A1DEC-61E0-4258-B250-45B8880AE7B9}" destId="{1F414A77-9C2E-458F-B281-99141BA61FC5}" srcOrd="1" destOrd="0" presId="urn:microsoft.com/office/officeart/2005/8/layout/orgChart1"/>
    <dgm:cxn modelId="{9B331293-8FB7-40EA-B5E3-29275E8D17D4}" type="presParOf" srcId="{1F414A77-9C2E-458F-B281-99141BA61FC5}" destId="{BF1260F4-A02A-4FC6-B931-AF033B3A75C1}" srcOrd="0" destOrd="0" presId="urn:microsoft.com/office/officeart/2005/8/layout/orgChart1"/>
    <dgm:cxn modelId="{F71D9D80-D0E5-4699-8DDE-8139EAEE39CC}" type="presParOf" srcId="{1F414A77-9C2E-458F-B281-99141BA61FC5}" destId="{6BADFADD-0E6F-415B-B8CD-A2F6F1153228}" srcOrd="1" destOrd="0" presId="urn:microsoft.com/office/officeart/2005/8/layout/orgChart1"/>
    <dgm:cxn modelId="{A63D81B3-E8AD-48CB-AC65-ED5B58E3CC73}" type="presParOf" srcId="{6BADFADD-0E6F-415B-B8CD-A2F6F1153228}" destId="{362720AD-010D-4802-9CB3-A3FFCCF0A4D7}" srcOrd="0" destOrd="0" presId="urn:microsoft.com/office/officeart/2005/8/layout/orgChart1"/>
    <dgm:cxn modelId="{C0BC66D8-FB7D-4A8D-BAE7-CE8E7B63D60C}" type="presParOf" srcId="{362720AD-010D-4802-9CB3-A3FFCCF0A4D7}" destId="{18B383B4-ACC3-4702-8F7C-45F1BF6D4AE7}" srcOrd="0" destOrd="0" presId="urn:microsoft.com/office/officeart/2005/8/layout/orgChart1"/>
    <dgm:cxn modelId="{7FD25E41-A0A0-4CDC-86F7-B29A5A7ED730}" type="presParOf" srcId="{362720AD-010D-4802-9CB3-A3FFCCF0A4D7}" destId="{2795278D-4717-4C08-B78B-2660059B8D5B}" srcOrd="1" destOrd="0" presId="urn:microsoft.com/office/officeart/2005/8/layout/orgChart1"/>
    <dgm:cxn modelId="{CF7F00FA-F23B-43C7-BB09-24D2C919117A}" type="presParOf" srcId="{6BADFADD-0E6F-415B-B8CD-A2F6F1153228}" destId="{2BC10D97-F128-4660-9DB6-D0CCB97B2FE6}" srcOrd="1" destOrd="0" presId="urn:microsoft.com/office/officeart/2005/8/layout/orgChart1"/>
    <dgm:cxn modelId="{E823E1DF-BFCC-4AA8-88FD-76CA28B5970B}" type="presParOf" srcId="{6BADFADD-0E6F-415B-B8CD-A2F6F1153228}" destId="{289DE694-552D-40A3-BC64-E6BA2CBB60FE}" srcOrd="2" destOrd="0" presId="urn:microsoft.com/office/officeart/2005/8/layout/orgChart1"/>
    <dgm:cxn modelId="{C7E9F99F-B861-442E-8B80-16360D0C8D59}" type="presParOf" srcId="{1F414A77-9C2E-458F-B281-99141BA61FC5}" destId="{D61573BD-8CA4-494C-A0F6-B9113178F7D3}" srcOrd="2" destOrd="0" presId="urn:microsoft.com/office/officeart/2005/8/layout/orgChart1"/>
    <dgm:cxn modelId="{078D9F2A-5589-4CF8-97E5-1F2B42F4E042}" type="presParOf" srcId="{1F414A77-9C2E-458F-B281-99141BA61FC5}" destId="{BAEB5590-A1B3-4B2A-BA94-514BF749D86D}" srcOrd="3" destOrd="0" presId="urn:microsoft.com/office/officeart/2005/8/layout/orgChart1"/>
    <dgm:cxn modelId="{14257E9B-1311-4254-9141-AC08EA5FEE5F}" type="presParOf" srcId="{BAEB5590-A1B3-4B2A-BA94-514BF749D86D}" destId="{B1C4CBC3-F57D-49DC-A11A-EC5C461A973A}" srcOrd="0" destOrd="0" presId="urn:microsoft.com/office/officeart/2005/8/layout/orgChart1"/>
    <dgm:cxn modelId="{56084C85-B448-4E69-827D-D270079B0F59}" type="presParOf" srcId="{B1C4CBC3-F57D-49DC-A11A-EC5C461A973A}" destId="{C6A597AB-DFE8-49E1-8F6D-DFB5732C8A56}" srcOrd="0" destOrd="0" presId="urn:microsoft.com/office/officeart/2005/8/layout/orgChart1"/>
    <dgm:cxn modelId="{B103D513-9980-496E-8415-54764C5143C1}" type="presParOf" srcId="{B1C4CBC3-F57D-49DC-A11A-EC5C461A973A}" destId="{CB64956C-3895-4828-A510-0317CAFF073A}" srcOrd="1" destOrd="0" presId="urn:microsoft.com/office/officeart/2005/8/layout/orgChart1"/>
    <dgm:cxn modelId="{9DA97305-C605-4B31-AB8B-C95790034E5F}" type="presParOf" srcId="{BAEB5590-A1B3-4B2A-BA94-514BF749D86D}" destId="{162730A5-86ED-4AE5-8B8A-8E5B80D2B49E}" srcOrd="1" destOrd="0" presId="urn:microsoft.com/office/officeart/2005/8/layout/orgChart1"/>
    <dgm:cxn modelId="{66445598-5941-41B4-9FFD-2BFCB5F877C5}" type="presParOf" srcId="{BAEB5590-A1B3-4B2A-BA94-514BF749D86D}" destId="{D93FED69-47C2-41CD-ABA6-9451D5DF2E2E}" srcOrd="2" destOrd="0" presId="urn:microsoft.com/office/officeart/2005/8/layout/orgChart1"/>
    <dgm:cxn modelId="{B50DB795-FFA4-4F54-A840-31BD7E4F5535}" type="presParOf" srcId="{9E9A1DEC-61E0-4258-B250-45B8880AE7B9}" destId="{B487A32D-5C0A-4343-AB19-E2EBADB0066A}" srcOrd="2" destOrd="0" presId="urn:microsoft.com/office/officeart/2005/8/layout/orgChart1"/>
    <dgm:cxn modelId="{0D68C1B3-FC90-4107-8A28-F0A127907BB4}" type="presParOf" srcId="{BA2C5C7F-ADC8-40A1-88C1-2C61D44C45EC}" destId="{D3DFBC92-5DB0-458F-8FDA-F71D77D806C0}" srcOrd="2" destOrd="0" presId="urn:microsoft.com/office/officeart/2005/8/layout/orgChart1"/>
    <dgm:cxn modelId="{D39E79FC-63A6-43AC-AF28-DD3798115CE5}" type="presParOf" srcId="{A4083E38-C787-4EC2-9146-938543B2089A}" destId="{1AC124BA-A5C7-4E41-9EB2-E685C46F7BED}" srcOrd="2" destOrd="0" presId="urn:microsoft.com/office/officeart/2005/8/layout/orgChart1"/>
    <dgm:cxn modelId="{4852833E-3D4E-46EB-B04D-36CEFE51331F}" type="presParOf" srcId="{A4083E38-C787-4EC2-9146-938543B2089A}" destId="{6D6190F8-479B-4683-996F-7D34329AD402}" srcOrd="3" destOrd="0" presId="urn:microsoft.com/office/officeart/2005/8/layout/orgChart1"/>
    <dgm:cxn modelId="{97CE3E48-3990-4DE0-99E0-538685C87C06}" type="presParOf" srcId="{6D6190F8-479B-4683-996F-7D34329AD402}" destId="{EC136D83-24F3-4F52-932E-B2079FEA89F1}" srcOrd="0" destOrd="0" presId="urn:microsoft.com/office/officeart/2005/8/layout/orgChart1"/>
    <dgm:cxn modelId="{BB578A7D-A385-4727-A10B-8521A2AB37E3}" type="presParOf" srcId="{EC136D83-24F3-4F52-932E-B2079FEA89F1}" destId="{375896AD-FEC4-4CF9-82DC-F5FF489F7719}" srcOrd="0" destOrd="0" presId="urn:microsoft.com/office/officeart/2005/8/layout/orgChart1"/>
    <dgm:cxn modelId="{A5CE74DA-B6FC-4812-B0C3-C2FFED97A969}" type="presParOf" srcId="{EC136D83-24F3-4F52-932E-B2079FEA89F1}" destId="{E8AF918A-6E03-4706-BE44-EC096138AE37}" srcOrd="1" destOrd="0" presId="urn:microsoft.com/office/officeart/2005/8/layout/orgChart1"/>
    <dgm:cxn modelId="{A695F3D3-5EEB-4C08-9BF8-82E65D0E7132}" type="presParOf" srcId="{6D6190F8-479B-4683-996F-7D34329AD402}" destId="{9AA39721-1CCA-44D7-B441-4428D51A5581}" srcOrd="1" destOrd="0" presId="urn:microsoft.com/office/officeart/2005/8/layout/orgChart1"/>
    <dgm:cxn modelId="{1F3A4AF9-F280-4BA5-A6CF-2C18B7AE2698}" type="presParOf" srcId="{9AA39721-1CCA-44D7-B441-4428D51A5581}" destId="{BDF55A0B-65DA-42DC-BD8B-D0ED03E67E1E}" srcOrd="0" destOrd="0" presId="urn:microsoft.com/office/officeart/2005/8/layout/orgChart1"/>
    <dgm:cxn modelId="{2738F95B-A341-405A-9E38-B0F47223512A}" type="presParOf" srcId="{9AA39721-1CCA-44D7-B441-4428D51A5581}" destId="{6693185D-E090-4BBA-BAA6-7804D6945829}" srcOrd="1" destOrd="0" presId="urn:microsoft.com/office/officeart/2005/8/layout/orgChart1"/>
    <dgm:cxn modelId="{2DA44C2D-8C54-44F8-87E5-8106F56BC510}" type="presParOf" srcId="{6693185D-E090-4BBA-BAA6-7804D6945829}" destId="{7DD328A4-2A94-40E6-8B46-12798B582577}" srcOrd="0" destOrd="0" presId="urn:microsoft.com/office/officeart/2005/8/layout/orgChart1"/>
    <dgm:cxn modelId="{AA64C780-A16B-4188-BD6B-EDCD29173681}" type="presParOf" srcId="{7DD328A4-2A94-40E6-8B46-12798B582577}" destId="{FC460072-CAE2-483D-8AA4-0B5824B2C776}" srcOrd="0" destOrd="0" presId="urn:microsoft.com/office/officeart/2005/8/layout/orgChart1"/>
    <dgm:cxn modelId="{738829B9-1446-4D70-BA0E-8DFC33BB6613}" type="presParOf" srcId="{7DD328A4-2A94-40E6-8B46-12798B582577}" destId="{9284C37D-3DCB-4CE3-BC1C-E9CBB6D4BBA2}" srcOrd="1" destOrd="0" presId="urn:microsoft.com/office/officeart/2005/8/layout/orgChart1"/>
    <dgm:cxn modelId="{EC94E70F-7C41-4CA4-BD6A-3D4C02B17889}" type="presParOf" srcId="{6693185D-E090-4BBA-BAA6-7804D6945829}" destId="{6F917112-D35A-4CB0-9C0D-E3631ED61862}" srcOrd="1" destOrd="0" presId="urn:microsoft.com/office/officeart/2005/8/layout/orgChart1"/>
    <dgm:cxn modelId="{15685AD2-D21B-4072-8BFA-814BCFED3F5F}" type="presParOf" srcId="{6693185D-E090-4BBA-BAA6-7804D6945829}" destId="{97BEAD84-48B4-47C2-9D74-BF4BBC972E7C}" srcOrd="2" destOrd="0" presId="urn:microsoft.com/office/officeart/2005/8/layout/orgChart1"/>
    <dgm:cxn modelId="{A3FCF408-931D-4211-9E85-03B0F180C758}" type="presParOf" srcId="{9AA39721-1CCA-44D7-B441-4428D51A5581}" destId="{9A439C10-9FF1-418B-BC78-702E57FC9EA7}" srcOrd="2" destOrd="0" presId="urn:microsoft.com/office/officeart/2005/8/layout/orgChart1"/>
    <dgm:cxn modelId="{0CAEA87C-F8C2-4A9A-829B-3E7D985B3B01}" type="presParOf" srcId="{9AA39721-1CCA-44D7-B441-4428D51A5581}" destId="{705CDFDC-8E37-461E-84B5-29774136C863}" srcOrd="3" destOrd="0" presId="urn:microsoft.com/office/officeart/2005/8/layout/orgChart1"/>
    <dgm:cxn modelId="{EAE11D67-76A0-42BA-A255-3F48C0AE3D69}" type="presParOf" srcId="{705CDFDC-8E37-461E-84B5-29774136C863}" destId="{56FE11E7-2BCD-4352-8BEE-4B2093C2C20A}" srcOrd="0" destOrd="0" presId="urn:microsoft.com/office/officeart/2005/8/layout/orgChart1"/>
    <dgm:cxn modelId="{CE9EE276-D9F6-4839-9B98-A03C0B91844B}" type="presParOf" srcId="{56FE11E7-2BCD-4352-8BEE-4B2093C2C20A}" destId="{13B83532-0959-43F5-9421-51378DD7243A}" srcOrd="0" destOrd="0" presId="urn:microsoft.com/office/officeart/2005/8/layout/orgChart1"/>
    <dgm:cxn modelId="{EF3FC99B-44F9-4AF0-BDB2-BED863643E12}" type="presParOf" srcId="{56FE11E7-2BCD-4352-8BEE-4B2093C2C20A}" destId="{B1788F27-904B-43E7-A0DB-66BFAC380668}" srcOrd="1" destOrd="0" presId="urn:microsoft.com/office/officeart/2005/8/layout/orgChart1"/>
    <dgm:cxn modelId="{DF09AF9D-1AD5-4962-B598-86BBC2109C93}" type="presParOf" srcId="{705CDFDC-8E37-461E-84B5-29774136C863}" destId="{31C57E44-8D41-43FB-8A01-4C414AAA7D12}" srcOrd="1" destOrd="0" presId="urn:microsoft.com/office/officeart/2005/8/layout/orgChart1"/>
    <dgm:cxn modelId="{C94B7EBF-5983-45D4-813D-6E5777E26127}" type="presParOf" srcId="{31C57E44-8D41-43FB-8A01-4C414AAA7D12}" destId="{561FC7A6-C261-4261-B2DC-82305C20B296}" srcOrd="0" destOrd="0" presId="urn:microsoft.com/office/officeart/2005/8/layout/orgChart1"/>
    <dgm:cxn modelId="{F0B8EF32-DD24-417E-8280-BFADDEDCC2FE}" type="presParOf" srcId="{31C57E44-8D41-43FB-8A01-4C414AAA7D12}" destId="{126FC2AA-DEA2-477B-8774-EB45E97C0F9B}" srcOrd="1" destOrd="0" presId="urn:microsoft.com/office/officeart/2005/8/layout/orgChart1"/>
    <dgm:cxn modelId="{5E794690-E519-4654-AA35-CA5AC1453F14}" type="presParOf" srcId="{126FC2AA-DEA2-477B-8774-EB45E97C0F9B}" destId="{B030334F-AA03-47B9-82CE-CC9773B1DBBF}" srcOrd="0" destOrd="0" presId="urn:microsoft.com/office/officeart/2005/8/layout/orgChart1"/>
    <dgm:cxn modelId="{3275B8AB-F370-4B22-92DD-3B7C7EA8CEA5}" type="presParOf" srcId="{B030334F-AA03-47B9-82CE-CC9773B1DBBF}" destId="{23AA922A-4279-4FA9-AD77-7963BC4C9824}" srcOrd="0" destOrd="0" presId="urn:microsoft.com/office/officeart/2005/8/layout/orgChart1"/>
    <dgm:cxn modelId="{2A424C04-6B2C-4984-91F1-A9494CB4C3C7}" type="presParOf" srcId="{B030334F-AA03-47B9-82CE-CC9773B1DBBF}" destId="{A0A78A77-225C-45BA-BD56-F83AB6E06489}" srcOrd="1" destOrd="0" presId="urn:microsoft.com/office/officeart/2005/8/layout/orgChart1"/>
    <dgm:cxn modelId="{2078221B-ACEB-4F31-A812-5A0C4A300BB7}" type="presParOf" srcId="{126FC2AA-DEA2-477B-8774-EB45E97C0F9B}" destId="{7FD22669-0A9C-436E-A7A4-5CB0F835E909}" srcOrd="1" destOrd="0" presId="urn:microsoft.com/office/officeart/2005/8/layout/orgChart1"/>
    <dgm:cxn modelId="{E094D7D7-88C3-42B9-8974-66802C85D6C5}" type="presParOf" srcId="{126FC2AA-DEA2-477B-8774-EB45E97C0F9B}" destId="{34A7B291-65B7-4BA7-934C-39C68F9EF42E}" srcOrd="2" destOrd="0" presId="urn:microsoft.com/office/officeart/2005/8/layout/orgChart1"/>
    <dgm:cxn modelId="{62E67281-6425-4AE0-984B-704948872B3D}" type="presParOf" srcId="{705CDFDC-8E37-461E-84B5-29774136C863}" destId="{DA6E9C6C-27A9-4A8F-85D7-91189431B87C}" srcOrd="2" destOrd="0" presId="urn:microsoft.com/office/officeart/2005/8/layout/orgChart1"/>
    <dgm:cxn modelId="{C72399AF-BAB0-4B40-9695-7C3430A841BC}" type="presParOf" srcId="{9AA39721-1CCA-44D7-B441-4428D51A5581}" destId="{3B3F85A4-777C-452A-987C-CD766EA530AC}" srcOrd="4" destOrd="0" presId="urn:microsoft.com/office/officeart/2005/8/layout/orgChart1"/>
    <dgm:cxn modelId="{6B4998F8-DD15-434B-AE62-BB392FE8FCA7}" type="presParOf" srcId="{9AA39721-1CCA-44D7-B441-4428D51A5581}" destId="{70FD0000-B2BE-402A-ADAF-0CD4C24F65B1}" srcOrd="5" destOrd="0" presId="urn:microsoft.com/office/officeart/2005/8/layout/orgChart1"/>
    <dgm:cxn modelId="{A76ACB6A-94B2-4451-98EF-77F8392228E4}" type="presParOf" srcId="{70FD0000-B2BE-402A-ADAF-0CD4C24F65B1}" destId="{A69DFA08-60C9-4BB9-A666-BD99E4D3B123}" srcOrd="0" destOrd="0" presId="urn:microsoft.com/office/officeart/2005/8/layout/orgChart1"/>
    <dgm:cxn modelId="{0F1978E8-F7D4-4B99-AF96-F2206CB10E3E}" type="presParOf" srcId="{A69DFA08-60C9-4BB9-A666-BD99E4D3B123}" destId="{058790C3-ED3E-4668-9617-CAE2F8ED434A}" srcOrd="0" destOrd="0" presId="urn:microsoft.com/office/officeart/2005/8/layout/orgChart1"/>
    <dgm:cxn modelId="{71CC1A55-C30F-4D5D-994E-A6F178C197B8}" type="presParOf" srcId="{A69DFA08-60C9-4BB9-A666-BD99E4D3B123}" destId="{D167EB97-4DFB-4FF8-92DA-748DB676BFF7}" srcOrd="1" destOrd="0" presId="urn:microsoft.com/office/officeart/2005/8/layout/orgChart1"/>
    <dgm:cxn modelId="{8822A455-60B9-4027-80F7-98E579E38844}" type="presParOf" srcId="{70FD0000-B2BE-402A-ADAF-0CD4C24F65B1}" destId="{12914C7A-7F82-4A4A-A8E5-0B5D49E3C0ED}" srcOrd="1" destOrd="0" presId="urn:microsoft.com/office/officeart/2005/8/layout/orgChart1"/>
    <dgm:cxn modelId="{BE62E520-72B8-4C44-903E-F923D1DB5DB8}" type="presParOf" srcId="{70FD0000-B2BE-402A-ADAF-0CD4C24F65B1}" destId="{584C9E60-5CDC-4FA3-82EB-377D5B419435}" srcOrd="2" destOrd="0" presId="urn:microsoft.com/office/officeart/2005/8/layout/orgChart1"/>
    <dgm:cxn modelId="{998F876E-5519-4925-A61E-69FD70F6E3F5}" type="presParOf" srcId="{6D6190F8-479B-4683-996F-7D34329AD402}" destId="{3A7CB1AF-9F43-4DEB-8504-16C57749B05D}" srcOrd="2" destOrd="0" presId="urn:microsoft.com/office/officeart/2005/8/layout/orgChart1"/>
    <dgm:cxn modelId="{54B5AAAC-DA07-4E02-B6F7-9DDB1D1CBF19}" type="presParOf" srcId="{A4083E38-C787-4EC2-9146-938543B2089A}" destId="{DF1D2CDA-AF8D-4666-8954-9D6B1BFC459D}" srcOrd="4" destOrd="0" presId="urn:microsoft.com/office/officeart/2005/8/layout/orgChart1"/>
    <dgm:cxn modelId="{9792906F-2A98-4E61-8509-9E0ED683D550}" type="presParOf" srcId="{A4083E38-C787-4EC2-9146-938543B2089A}" destId="{44331E08-BC9B-4429-9948-10799B50AC21}" srcOrd="5" destOrd="0" presId="urn:microsoft.com/office/officeart/2005/8/layout/orgChart1"/>
    <dgm:cxn modelId="{3446F275-21AD-4C52-930D-6DB735C842EE}" type="presParOf" srcId="{44331E08-BC9B-4429-9948-10799B50AC21}" destId="{A0CBE4B1-AA3E-4AF7-87F4-CCD57D9799F9}" srcOrd="0" destOrd="0" presId="urn:microsoft.com/office/officeart/2005/8/layout/orgChart1"/>
    <dgm:cxn modelId="{C78A55DD-3C9A-4B6D-AF15-B7F0115C69C8}" type="presParOf" srcId="{A0CBE4B1-AA3E-4AF7-87F4-CCD57D9799F9}" destId="{254EA8D0-194F-44C8-95D6-0E919CA7B645}" srcOrd="0" destOrd="0" presId="urn:microsoft.com/office/officeart/2005/8/layout/orgChart1"/>
    <dgm:cxn modelId="{8A560E0C-C392-4511-95E5-1EC0D8F5D9AC}" type="presParOf" srcId="{A0CBE4B1-AA3E-4AF7-87F4-CCD57D9799F9}" destId="{F701CEB5-B84E-40B1-B27E-79C906F42922}" srcOrd="1" destOrd="0" presId="urn:microsoft.com/office/officeart/2005/8/layout/orgChart1"/>
    <dgm:cxn modelId="{7EB30E66-67C6-440C-8160-969CE0951369}" type="presParOf" srcId="{44331E08-BC9B-4429-9948-10799B50AC21}" destId="{96A64D14-17C2-4CEF-9CD7-FCE12E2B14B8}" srcOrd="1" destOrd="0" presId="urn:microsoft.com/office/officeart/2005/8/layout/orgChart1"/>
    <dgm:cxn modelId="{E535A92C-4666-4D89-A2E2-C0933913AF13}" type="presParOf" srcId="{96A64D14-17C2-4CEF-9CD7-FCE12E2B14B8}" destId="{AE96143F-2FF4-487F-8587-F09CFF328D0C}" srcOrd="0" destOrd="0" presId="urn:microsoft.com/office/officeart/2005/8/layout/orgChart1"/>
    <dgm:cxn modelId="{75DCF128-0CE9-4FFC-95F7-13388CC7E3B6}" type="presParOf" srcId="{96A64D14-17C2-4CEF-9CD7-FCE12E2B14B8}" destId="{0481EC63-E762-4CC7-BBFE-3F6B1CF72B28}" srcOrd="1" destOrd="0" presId="urn:microsoft.com/office/officeart/2005/8/layout/orgChart1"/>
    <dgm:cxn modelId="{92155983-0EC9-49BA-8E3C-D11FD0768574}" type="presParOf" srcId="{0481EC63-E762-4CC7-BBFE-3F6B1CF72B28}" destId="{43CCE811-3B3E-47D3-A990-9878C938E100}" srcOrd="0" destOrd="0" presId="urn:microsoft.com/office/officeart/2005/8/layout/orgChart1"/>
    <dgm:cxn modelId="{1B933482-58AE-49A1-969E-8834B3912F51}" type="presParOf" srcId="{43CCE811-3B3E-47D3-A990-9878C938E100}" destId="{CF7E0990-44C7-443C-ADE7-A9E614619522}" srcOrd="0" destOrd="0" presId="urn:microsoft.com/office/officeart/2005/8/layout/orgChart1"/>
    <dgm:cxn modelId="{1F508E8D-19B5-472B-B796-9BCE3050123D}" type="presParOf" srcId="{43CCE811-3B3E-47D3-A990-9878C938E100}" destId="{17EAC816-C130-4062-8E4B-3B892BC14BF7}" srcOrd="1" destOrd="0" presId="urn:microsoft.com/office/officeart/2005/8/layout/orgChart1"/>
    <dgm:cxn modelId="{5EBCF368-B46F-42D4-974F-3B3C58981A04}" type="presParOf" srcId="{0481EC63-E762-4CC7-BBFE-3F6B1CF72B28}" destId="{CC5CEBAC-E57B-46BE-BE94-971E0A1F8D29}" srcOrd="1" destOrd="0" presId="urn:microsoft.com/office/officeart/2005/8/layout/orgChart1"/>
    <dgm:cxn modelId="{5386A1A8-5BDB-48F4-8E5E-0B8F48850716}" type="presParOf" srcId="{CC5CEBAC-E57B-46BE-BE94-971E0A1F8D29}" destId="{EC4D9813-0D89-4A2D-AF06-4C5EDB726185}" srcOrd="0" destOrd="0" presId="urn:microsoft.com/office/officeart/2005/8/layout/orgChart1"/>
    <dgm:cxn modelId="{212886D3-1AC3-4196-AF5A-135B2AE4951C}" type="presParOf" srcId="{CC5CEBAC-E57B-46BE-BE94-971E0A1F8D29}" destId="{3758C004-309C-458E-A693-B04F0651C4EF}" srcOrd="1" destOrd="0" presId="urn:microsoft.com/office/officeart/2005/8/layout/orgChart1"/>
    <dgm:cxn modelId="{A41BE8E0-C10E-4A3F-BC5F-EAE90D7E9369}" type="presParOf" srcId="{3758C004-309C-458E-A693-B04F0651C4EF}" destId="{9F69DBBE-E033-4BA6-BAA6-54E60ADBC5E7}" srcOrd="0" destOrd="0" presId="urn:microsoft.com/office/officeart/2005/8/layout/orgChart1"/>
    <dgm:cxn modelId="{0E67EDA5-796F-47DB-83C9-5806262BF4D9}" type="presParOf" srcId="{9F69DBBE-E033-4BA6-BAA6-54E60ADBC5E7}" destId="{9B2B1B9D-BC81-4AB8-A3CB-D928AE1CE629}" srcOrd="0" destOrd="0" presId="urn:microsoft.com/office/officeart/2005/8/layout/orgChart1"/>
    <dgm:cxn modelId="{3EE63252-073A-46F0-9DB2-BECA7643A1A6}" type="presParOf" srcId="{9F69DBBE-E033-4BA6-BAA6-54E60ADBC5E7}" destId="{A383D8E8-490C-4F61-8DD9-1EB8370D72F4}" srcOrd="1" destOrd="0" presId="urn:microsoft.com/office/officeart/2005/8/layout/orgChart1"/>
    <dgm:cxn modelId="{544E37AA-BA23-4F33-9D80-A01C542E9C78}" type="presParOf" srcId="{3758C004-309C-458E-A693-B04F0651C4EF}" destId="{B9507332-2673-4966-886A-50106BC9950C}" srcOrd="1" destOrd="0" presId="urn:microsoft.com/office/officeart/2005/8/layout/orgChart1"/>
    <dgm:cxn modelId="{43C35F26-5C72-40F1-8F7C-DF8BAD451C43}" type="presParOf" srcId="{3758C004-309C-458E-A693-B04F0651C4EF}" destId="{F413C4A7-C0F5-468F-9A30-6845B1434AB7}" srcOrd="2" destOrd="0" presId="urn:microsoft.com/office/officeart/2005/8/layout/orgChart1"/>
    <dgm:cxn modelId="{9615F536-700F-4FCF-8812-D40BE1B0B048}" type="presParOf" srcId="{CC5CEBAC-E57B-46BE-BE94-971E0A1F8D29}" destId="{5AF45606-DBF4-4A61-9A58-6103C93B9AFC}" srcOrd="2" destOrd="0" presId="urn:microsoft.com/office/officeart/2005/8/layout/orgChart1"/>
    <dgm:cxn modelId="{F6F332E6-8866-4C42-B43B-A00A0087252B}" type="presParOf" srcId="{CC5CEBAC-E57B-46BE-BE94-971E0A1F8D29}" destId="{0F97EAA2-94BE-40A0-9556-2542E831C9B2}" srcOrd="3" destOrd="0" presId="urn:microsoft.com/office/officeart/2005/8/layout/orgChart1"/>
    <dgm:cxn modelId="{D2AFEC53-6D71-4EE3-ABD1-D87E28732DA9}" type="presParOf" srcId="{0F97EAA2-94BE-40A0-9556-2542E831C9B2}" destId="{C0A57DE5-A0E7-4CC9-87A9-17F759ABA207}" srcOrd="0" destOrd="0" presId="urn:microsoft.com/office/officeart/2005/8/layout/orgChart1"/>
    <dgm:cxn modelId="{51ED637F-15BD-4056-8EB5-91D4F616C77A}" type="presParOf" srcId="{C0A57DE5-A0E7-4CC9-87A9-17F759ABA207}" destId="{86219A84-C062-4C81-95A8-85D4C1AFA526}" srcOrd="0" destOrd="0" presId="urn:microsoft.com/office/officeart/2005/8/layout/orgChart1"/>
    <dgm:cxn modelId="{9A3369E7-BB6B-42A4-8D41-FD296033A865}" type="presParOf" srcId="{C0A57DE5-A0E7-4CC9-87A9-17F759ABA207}" destId="{29920E43-C463-401C-BCAC-9BDE514B502B}" srcOrd="1" destOrd="0" presId="urn:microsoft.com/office/officeart/2005/8/layout/orgChart1"/>
    <dgm:cxn modelId="{B32FE41A-CD5F-4317-97D9-7944D111DEAA}" type="presParOf" srcId="{0F97EAA2-94BE-40A0-9556-2542E831C9B2}" destId="{3CB16E8A-C5AF-401F-90AC-3B60B0FD4B70}" srcOrd="1" destOrd="0" presId="urn:microsoft.com/office/officeart/2005/8/layout/orgChart1"/>
    <dgm:cxn modelId="{E398FE4A-F0AF-41B0-9D4D-C9F049DDCD3B}" type="presParOf" srcId="{0F97EAA2-94BE-40A0-9556-2542E831C9B2}" destId="{6A37DEA6-E8EF-49BC-BC5D-A7C38E5DD694}" srcOrd="2" destOrd="0" presId="urn:microsoft.com/office/officeart/2005/8/layout/orgChart1"/>
    <dgm:cxn modelId="{2D17AF8B-3D38-4AFB-AF71-DDC4DDC4367A}" type="presParOf" srcId="{0481EC63-E762-4CC7-BBFE-3F6B1CF72B28}" destId="{82AD3BB1-194B-4977-9735-7454A253FBB3}" srcOrd="2" destOrd="0" presId="urn:microsoft.com/office/officeart/2005/8/layout/orgChart1"/>
    <dgm:cxn modelId="{A32EF0C3-032A-4B03-8027-C53BD00EE640}" type="presParOf" srcId="{96A64D14-17C2-4CEF-9CD7-FCE12E2B14B8}" destId="{F557A2B1-7D10-4EEF-AFE4-727C8418089D}" srcOrd="2" destOrd="0" presId="urn:microsoft.com/office/officeart/2005/8/layout/orgChart1"/>
    <dgm:cxn modelId="{0689390C-1A4A-4A1C-89AF-0EF1AEC77D31}" type="presParOf" srcId="{96A64D14-17C2-4CEF-9CD7-FCE12E2B14B8}" destId="{9F877004-1357-4700-9853-02501A6C678D}" srcOrd="3" destOrd="0" presId="urn:microsoft.com/office/officeart/2005/8/layout/orgChart1"/>
    <dgm:cxn modelId="{49C9B3A8-E725-48B0-A583-3B551D682BB9}" type="presParOf" srcId="{9F877004-1357-4700-9853-02501A6C678D}" destId="{B703741E-A4C5-408B-803E-18332CA2BAF9}" srcOrd="0" destOrd="0" presId="urn:microsoft.com/office/officeart/2005/8/layout/orgChart1"/>
    <dgm:cxn modelId="{246AE054-A90D-4DCE-B5F2-CF8D89869AB1}" type="presParOf" srcId="{B703741E-A4C5-408B-803E-18332CA2BAF9}" destId="{D916609B-5567-438E-B3AA-2D3B14FFA627}" srcOrd="0" destOrd="0" presId="urn:microsoft.com/office/officeart/2005/8/layout/orgChart1"/>
    <dgm:cxn modelId="{A229A579-D589-47AF-92A6-8C7A8997ED3F}" type="presParOf" srcId="{B703741E-A4C5-408B-803E-18332CA2BAF9}" destId="{FE1EFE41-8C22-4A29-A1A3-0161597C92CF}" srcOrd="1" destOrd="0" presId="urn:microsoft.com/office/officeart/2005/8/layout/orgChart1"/>
    <dgm:cxn modelId="{0AAE2B95-D7CE-4E93-A1BE-7D2E9A1F69C2}" type="presParOf" srcId="{9F877004-1357-4700-9853-02501A6C678D}" destId="{D65634E4-3906-480A-B05D-6D3377B9271E}" srcOrd="1" destOrd="0" presId="urn:microsoft.com/office/officeart/2005/8/layout/orgChart1"/>
    <dgm:cxn modelId="{8A3EDA30-9281-43DB-89AF-11271ACB9AB7}" type="presParOf" srcId="{9F877004-1357-4700-9853-02501A6C678D}" destId="{1FDAA863-F023-4484-BEBB-4CAFB8B7B2E6}" srcOrd="2" destOrd="0" presId="urn:microsoft.com/office/officeart/2005/8/layout/orgChart1"/>
    <dgm:cxn modelId="{3C6E252D-F9BB-4745-B258-3011F6D9F134}" type="presParOf" srcId="{44331E08-BC9B-4429-9948-10799B50AC21}" destId="{C8814FA7-EFFC-4D97-BE3B-36E3A67DB137}" srcOrd="2" destOrd="0" presId="urn:microsoft.com/office/officeart/2005/8/layout/orgChart1"/>
    <dgm:cxn modelId="{61E3BD65-FCDE-4909-BAE5-60FD3E6555A2}" type="presParOf" srcId="{F1659D88-C7C9-46BF-A455-6E746157DF7F}" destId="{D83C6007-F7D2-48A6-9F7D-34A6CAFAEDE4}" srcOrd="2" destOrd="0" presId="urn:microsoft.com/office/officeart/2005/8/layout/orgChart1"/>
    <dgm:cxn modelId="{B583311C-F141-415F-B521-3AA52D88F0F3}" type="presParOf" srcId="{F69161D0-0C00-412A-BD20-DAD79214504D}" destId="{825B5317-90BE-4FC5-B599-5B31C7550DE1}" srcOrd="2" destOrd="0" presId="urn:microsoft.com/office/officeart/2005/8/layout/orgChart1"/>
    <dgm:cxn modelId="{0BDE0CB4-8026-4A44-AA97-2323B3BD809A}" type="presParOf" srcId="{F69161D0-0C00-412A-BD20-DAD79214504D}" destId="{99359B2E-1523-4A4C-BCCC-555EB021FE96}" srcOrd="3" destOrd="0" presId="urn:microsoft.com/office/officeart/2005/8/layout/orgChart1"/>
    <dgm:cxn modelId="{EE88896D-E4A5-4204-88D9-AD487DCF5FAE}" type="presParOf" srcId="{99359B2E-1523-4A4C-BCCC-555EB021FE96}" destId="{91925F2D-8A99-45F8-A976-C05B579A010F}" srcOrd="0" destOrd="0" presId="urn:microsoft.com/office/officeart/2005/8/layout/orgChart1"/>
    <dgm:cxn modelId="{FDBEE071-A469-40B9-97C8-914A9D0E8F91}" type="presParOf" srcId="{91925F2D-8A99-45F8-A976-C05B579A010F}" destId="{E3C86F7F-220E-45AE-8EB9-D4FD07758525}" srcOrd="0" destOrd="0" presId="urn:microsoft.com/office/officeart/2005/8/layout/orgChart1"/>
    <dgm:cxn modelId="{13F4A31D-6FC8-47AD-BADF-621654B15324}" type="presParOf" srcId="{91925F2D-8A99-45F8-A976-C05B579A010F}" destId="{66132166-C561-4D00-9BC3-86BB33F9F437}" srcOrd="1" destOrd="0" presId="urn:microsoft.com/office/officeart/2005/8/layout/orgChart1"/>
    <dgm:cxn modelId="{1DCDE92B-06B1-4A88-A006-182C6325998D}" type="presParOf" srcId="{99359B2E-1523-4A4C-BCCC-555EB021FE96}" destId="{0CC989F8-A0FF-46E4-8D54-D2FDDF216E43}" srcOrd="1" destOrd="0" presId="urn:microsoft.com/office/officeart/2005/8/layout/orgChart1"/>
    <dgm:cxn modelId="{FF598E56-7F5C-40B2-9604-5E524CDB5073}" type="presParOf" srcId="{99359B2E-1523-4A4C-BCCC-555EB021FE96}" destId="{CBF57C94-4E1D-4869-89C1-66F98DBDC52D}" srcOrd="2" destOrd="0" presId="urn:microsoft.com/office/officeart/2005/8/layout/orgChart1"/>
    <dgm:cxn modelId="{FDDF5D16-824D-4E5D-9E1D-F6179E137512}" type="presParOf" srcId="{F69161D0-0C00-412A-BD20-DAD79214504D}" destId="{AC1C93F0-358A-49DC-B325-A5DBE4A60166}" srcOrd="4" destOrd="0" presId="urn:microsoft.com/office/officeart/2005/8/layout/orgChart1"/>
    <dgm:cxn modelId="{F701C67D-D3CE-4E33-A5E9-1EB87D38F18C}" type="presParOf" srcId="{F69161D0-0C00-412A-BD20-DAD79214504D}" destId="{0BD971FD-F6B1-42E9-A1F9-05BCA0B01F78}" srcOrd="5" destOrd="0" presId="urn:microsoft.com/office/officeart/2005/8/layout/orgChart1"/>
    <dgm:cxn modelId="{DFB26C31-9EEB-455E-B51D-526AB2012D07}" type="presParOf" srcId="{0BD971FD-F6B1-42E9-A1F9-05BCA0B01F78}" destId="{C652CB6D-5F04-4ED2-8FF3-BE6832766975}" srcOrd="0" destOrd="0" presId="urn:microsoft.com/office/officeart/2005/8/layout/orgChart1"/>
    <dgm:cxn modelId="{CFF6DCAF-7662-4492-8100-474B84D2D228}" type="presParOf" srcId="{C652CB6D-5F04-4ED2-8FF3-BE6832766975}" destId="{72CC7DFF-C128-4A6A-A7AC-1C139C668B92}" srcOrd="0" destOrd="0" presId="urn:microsoft.com/office/officeart/2005/8/layout/orgChart1"/>
    <dgm:cxn modelId="{C403DF95-24AC-46FD-8C86-8AD6587B1200}" type="presParOf" srcId="{C652CB6D-5F04-4ED2-8FF3-BE6832766975}" destId="{348B846A-524F-4628-8FCF-38A99AA61873}" srcOrd="1" destOrd="0" presId="urn:microsoft.com/office/officeart/2005/8/layout/orgChart1"/>
    <dgm:cxn modelId="{F2310200-7219-47C3-A6C9-32AFC852A7CF}" type="presParOf" srcId="{0BD971FD-F6B1-42E9-A1F9-05BCA0B01F78}" destId="{9E0A2C4B-DB62-4A14-9D52-DF8DBEAEA69E}" srcOrd="1" destOrd="0" presId="urn:microsoft.com/office/officeart/2005/8/layout/orgChart1"/>
    <dgm:cxn modelId="{402817DD-959B-4C7F-A25B-325992230FC9}" type="presParOf" srcId="{9E0A2C4B-DB62-4A14-9D52-DF8DBEAEA69E}" destId="{9BDD38EE-FAF8-4C6F-AEBF-BA940A2B6F80}" srcOrd="0" destOrd="0" presId="urn:microsoft.com/office/officeart/2005/8/layout/orgChart1"/>
    <dgm:cxn modelId="{8C01FF70-F010-4D59-ABB2-B9EE04536FA1}" type="presParOf" srcId="{9E0A2C4B-DB62-4A14-9D52-DF8DBEAEA69E}" destId="{5CC76D64-F67A-4D2B-BFCC-D440E6D68A7D}" srcOrd="1" destOrd="0" presId="urn:microsoft.com/office/officeart/2005/8/layout/orgChart1"/>
    <dgm:cxn modelId="{71B78120-85AC-400B-97EA-BC5A1DBE3680}" type="presParOf" srcId="{5CC76D64-F67A-4D2B-BFCC-D440E6D68A7D}" destId="{540FB6A6-CA3C-4158-8A78-A58FB078623E}" srcOrd="0" destOrd="0" presId="urn:microsoft.com/office/officeart/2005/8/layout/orgChart1"/>
    <dgm:cxn modelId="{F13C8913-7AA6-4B0D-A141-774646ECAB15}" type="presParOf" srcId="{540FB6A6-CA3C-4158-8A78-A58FB078623E}" destId="{AC0CBB45-AC3D-4A94-BB34-F66876CDF15D}" srcOrd="0" destOrd="0" presId="urn:microsoft.com/office/officeart/2005/8/layout/orgChart1"/>
    <dgm:cxn modelId="{96375447-B954-436A-8D67-233E28547062}" type="presParOf" srcId="{540FB6A6-CA3C-4158-8A78-A58FB078623E}" destId="{CE4CD33B-604C-4620-9648-E68E88621E37}" srcOrd="1" destOrd="0" presId="urn:microsoft.com/office/officeart/2005/8/layout/orgChart1"/>
    <dgm:cxn modelId="{DE4BECA6-25DE-4890-B7D0-3D5785F10153}" type="presParOf" srcId="{5CC76D64-F67A-4D2B-BFCC-D440E6D68A7D}" destId="{7BC4E00A-05F2-4CB0-89BE-4EA5E2173AFC}" srcOrd="1" destOrd="0" presId="urn:microsoft.com/office/officeart/2005/8/layout/orgChart1"/>
    <dgm:cxn modelId="{C9BF0D61-BF35-4511-BE42-A976FA06B5FF}" type="presParOf" srcId="{5CC76D64-F67A-4D2B-BFCC-D440E6D68A7D}" destId="{DFE9C739-221F-41E5-9A4A-789F76967620}" srcOrd="2" destOrd="0" presId="urn:microsoft.com/office/officeart/2005/8/layout/orgChart1"/>
    <dgm:cxn modelId="{87189D9C-F894-4FA4-BDDF-DB36465D682E}" type="presParOf" srcId="{0BD971FD-F6B1-42E9-A1F9-05BCA0B01F78}" destId="{44D06BF9-4BD2-4D35-B393-A2D100FAB594}" srcOrd="2" destOrd="0" presId="urn:microsoft.com/office/officeart/2005/8/layout/orgChart1"/>
    <dgm:cxn modelId="{F8C35300-AC4B-4B3E-AE38-1FB92AA5A63E}" type="presParOf" srcId="{F69161D0-0C00-412A-BD20-DAD79214504D}" destId="{5036B706-EA50-4F36-A22C-5D3E4836867F}" srcOrd="6" destOrd="0" presId="urn:microsoft.com/office/officeart/2005/8/layout/orgChart1"/>
    <dgm:cxn modelId="{46A706CB-A086-478C-B213-DEA81EE35456}" type="presParOf" srcId="{F69161D0-0C00-412A-BD20-DAD79214504D}" destId="{E5066C85-077E-43F8-A4B7-CA6586C3FB09}" srcOrd="7" destOrd="0" presId="urn:microsoft.com/office/officeart/2005/8/layout/orgChart1"/>
    <dgm:cxn modelId="{174C7218-7295-4329-91AA-3862B27B9A39}" type="presParOf" srcId="{E5066C85-077E-43F8-A4B7-CA6586C3FB09}" destId="{5ACBCC41-1293-4925-A25D-6C8B9502141B}" srcOrd="0" destOrd="0" presId="urn:microsoft.com/office/officeart/2005/8/layout/orgChart1"/>
    <dgm:cxn modelId="{8D2A484A-21EA-485B-A73A-3B32F1544C71}" type="presParOf" srcId="{5ACBCC41-1293-4925-A25D-6C8B9502141B}" destId="{A4D1571D-3674-4B10-8A81-1E52CF2A5E94}" srcOrd="0" destOrd="0" presId="urn:microsoft.com/office/officeart/2005/8/layout/orgChart1"/>
    <dgm:cxn modelId="{667D92E4-0333-4BE0-816A-0D7211228D64}" type="presParOf" srcId="{5ACBCC41-1293-4925-A25D-6C8B9502141B}" destId="{EC4BA5A0-4EC7-4DFE-9220-247E50977748}" srcOrd="1" destOrd="0" presId="urn:microsoft.com/office/officeart/2005/8/layout/orgChart1"/>
    <dgm:cxn modelId="{121D8E7E-D5CE-4FED-AF5D-6D0DB0889BE9}" type="presParOf" srcId="{E5066C85-077E-43F8-A4B7-CA6586C3FB09}" destId="{4B753E6F-F178-41EB-B1EC-621866E63982}" srcOrd="1" destOrd="0" presId="urn:microsoft.com/office/officeart/2005/8/layout/orgChart1"/>
    <dgm:cxn modelId="{0691DE1C-B415-461A-A479-A496C2FFC9A9}" type="presParOf" srcId="{E5066C85-077E-43F8-A4B7-CA6586C3FB09}" destId="{7F9BE39D-B6BE-483A-83FF-C103BBB7C95F}" srcOrd="2" destOrd="0" presId="urn:microsoft.com/office/officeart/2005/8/layout/orgChart1"/>
    <dgm:cxn modelId="{20FC9183-4F32-4598-96EB-E0A5B9F0A71D}" type="presParOf" srcId="{C348A31D-EC3F-4102-9DAE-7CE529ECCB87}" destId="{5969D95B-2F76-4F16-9379-014993F996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1497C-3F0E-4DF4-9303-E3AEF87A45F8}">
      <dsp:nvSpPr>
        <dsp:cNvPr id="0" name=""/>
        <dsp:cNvSpPr/>
      </dsp:nvSpPr>
      <dsp:spPr>
        <a:xfrm>
          <a:off x="4631878" y="4899183"/>
          <a:ext cx="91440" cy="1632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2738"/>
              </a:lnTo>
              <a:lnTo>
                <a:pt x="88557" y="163273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7426D-37CA-42A2-8622-625B518C5A9A}">
      <dsp:nvSpPr>
        <dsp:cNvPr id="0" name=""/>
        <dsp:cNvSpPr/>
      </dsp:nvSpPr>
      <dsp:spPr>
        <a:xfrm>
          <a:off x="3517409" y="7443704"/>
          <a:ext cx="91440" cy="360932"/>
        </a:xfrm>
        <a:custGeom>
          <a:avLst/>
          <a:gdLst/>
          <a:ahLst/>
          <a:cxnLst/>
          <a:rect l="0" t="0" r="0" b="0"/>
          <a:pathLst>
            <a:path>
              <a:moveTo>
                <a:pt x="88557" y="0"/>
              </a:moveTo>
              <a:lnTo>
                <a:pt x="88557" y="360932"/>
              </a:lnTo>
              <a:lnTo>
                <a:pt x="45720" y="360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533C3-944B-4005-AA89-455F4A8802C6}">
      <dsp:nvSpPr>
        <dsp:cNvPr id="0" name=""/>
        <dsp:cNvSpPr/>
      </dsp:nvSpPr>
      <dsp:spPr>
        <a:xfrm>
          <a:off x="4053225" y="6807346"/>
          <a:ext cx="91440" cy="360932"/>
        </a:xfrm>
        <a:custGeom>
          <a:avLst/>
          <a:gdLst/>
          <a:ahLst/>
          <a:cxnLst/>
          <a:rect l="0" t="0" r="0" b="0"/>
          <a:pathLst>
            <a:path>
              <a:moveTo>
                <a:pt x="88557" y="0"/>
              </a:moveTo>
              <a:lnTo>
                <a:pt x="88557" y="360932"/>
              </a:lnTo>
              <a:lnTo>
                <a:pt x="45720" y="360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F89C5-206A-4F95-B7F0-F86D7E298A76}">
      <dsp:nvSpPr>
        <dsp:cNvPr id="0" name=""/>
        <dsp:cNvSpPr/>
      </dsp:nvSpPr>
      <dsp:spPr>
        <a:xfrm>
          <a:off x="4589041" y="4899183"/>
          <a:ext cx="91440" cy="1632738"/>
        </a:xfrm>
        <a:custGeom>
          <a:avLst/>
          <a:gdLst/>
          <a:ahLst/>
          <a:cxnLst/>
          <a:rect l="0" t="0" r="0" b="0"/>
          <a:pathLst>
            <a:path>
              <a:moveTo>
                <a:pt x="88557" y="0"/>
              </a:moveTo>
              <a:lnTo>
                <a:pt x="88557" y="1632738"/>
              </a:lnTo>
              <a:lnTo>
                <a:pt x="45720" y="163273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81AF2-4BDF-47D0-90AB-0C6791BFB14C}">
      <dsp:nvSpPr>
        <dsp:cNvPr id="0" name=""/>
        <dsp:cNvSpPr/>
      </dsp:nvSpPr>
      <dsp:spPr>
        <a:xfrm>
          <a:off x="5702506" y="5535002"/>
          <a:ext cx="91440" cy="3606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0663"/>
              </a:lnTo>
              <a:lnTo>
                <a:pt x="88515" y="36066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84161-612E-4681-8AAF-6D937ED4FEE5}">
      <dsp:nvSpPr>
        <dsp:cNvPr id="0" name=""/>
        <dsp:cNvSpPr/>
      </dsp:nvSpPr>
      <dsp:spPr>
        <a:xfrm>
          <a:off x="5659710" y="5535002"/>
          <a:ext cx="91440" cy="360663"/>
        </a:xfrm>
        <a:custGeom>
          <a:avLst/>
          <a:gdLst/>
          <a:ahLst/>
          <a:cxnLst/>
          <a:rect l="0" t="0" r="0" b="0"/>
          <a:pathLst>
            <a:path>
              <a:moveTo>
                <a:pt x="88515" y="0"/>
              </a:moveTo>
              <a:lnTo>
                <a:pt x="88515" y="360663"/>
              </a:lnTo>
              <a:lnTo>
                <a:pt x="45720" y="36066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EB4A6-A2AC-45A6-A1E0-6F276B2E0E5F}">
      <dsp:nvSpPr>
        <dsp:cNvPr id="0" name=""/>
        <dsp:cNvSpPr/>
      </dsp:nvSpPr>
      <dsp:spPr>
        <a:xfrm>
          <a:off x="4677598" y="4899183"/>
          <a:ext cx="578130" cy="3606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663"/>
              </a:lnTo>
              <a:lnTo>
                <a:pt x="578130" y="36066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2E576-2C75-437B-AC65-54B30C88401A}">
      <dsp:nvSpPr>
        <dsp:cNvPr id="0" name=""/>
        <dsp:cNvSpPr/>
      </dsp:nvSpPr>
      <dsp:spPr>
        <a:xfrm>
          <a:off x="3563129" y="4899183"/>
          <a:ext cx="1114469" cy="360932"/>
        </a:xfrm>
        <a:custGeom>
          <a:avLst/>
          <a:gdLst/>
          <a:ahLst/>
          <a:cxnLst/>
          <a:rect l="0" t="0" r="0" b="0"/>
          <a:pathLst>
            <a:path>
              <a:moveTo>
                <a:pt x="1114469" y="0"/>
              </a:moveTo>
              <a:lnTo>
                <a:pt x="1114469" y="360932"/>
              </a:lnTo>
              <a:lnTo>
                <a:pt x="0" y="360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B7A7D-C7A2-4C28-BD04-BDF04DF7D901}">
      <dsp:nvSpPr>
        <dsp:cNvPr id="0" name=""/>
        <dsp:cNvSpPr/>
      </dsp:nvSpPr>
      <dsp:spPr>
        <a:xfrm>
          <a:off x="2885608" y="3126557"/>
          <a:ext cx="1299011" cy="1497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7200"/>
              </a:lnTo>
              <a:lnTo>
                <a:pt x="1299011" y="149720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4DF06-A528-421A-9DAC-56CBE5A1FE0C}">
      <dsp:nvSpPr>
        <dsp:cNvPr id="0" name=""/>
        <dsp:cNvSpPr/>
      </dsp:nvSpPr>
      <dsp:spPr>
        <a:xfrm>
          <a:off x="988362" y="4899183"/>
          <a:ext cx="475344" cy="1632469"/>
        </a:xfrm>
        <a:custGeom>
          <a:avLst/>
          <a:gdLst/>
          <a:ahLst/>
          <a:cxnLst/>
          <a:rect l="0" t="0" r="0" b="0"/>
          <a:pathLst>
            <a:path>
              <a:moveTo>
                <a:pt x="475344" y="0"/>
              </a:moveTo>
              <a:lnTo>
                <a:pt x="475344" y="1632469"/>
              </a:lnTo>
              <a:lnTo>
                <a:pt x="0" y="163246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A36C6-C113-4F18-A130-5EA62B185140}">
      <dsp:nvSpPr>
        <dsp:cNvPr id="0" name=""/>
        <dsp:cNvSpPr/>
      </dsp:nvSpPr>
      <dsp:spPr>
        <a:xfrm>
          <a:off x="1417986" y="4899183"/>
          <a:ext cx="91440" cy="996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6566"/>
              </a:lnTo>
              <a:lnTo>
                <a:pt x="88515" y="99656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003AE-E357-46F0-989E-57FC01EC0465}">
      <dsp:nvSpPr>
        <dsp:cNvPr id="0" name=""/>
        <dsp:cNvSpPr/>
      </dsp:nvSpPr>
      <dsp:spPr>
        <a:xfrm>
          <a:off x="1375190" y="4899183"/>
          <a:ext cx="91440" cy="996566"/>
        </a:xfrm>
        <a:custGeom>
          <a:avLst/>
          <a:gdLst/>
          <a:ahLst/>
          <a:cxnLst/>
          <a:rect l="0" t="0" r="0" b="0"/>
          <a:pathLst>
            <a:path>
              <a:moveTo>
                <a:pt x="88515" y="0"/>
              </a:moveTo>
              <a:lnTo>
                <a:pt x="88515" y="996566"/>
              </a:lnTo>
              <a:lnTo>
                <a:pt x="45720" y="99656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D6504-7137-49EA-87EE-BC47BCB405D1}">
      <dsp:nvSpPr>
        <dsp:cNvPr id="0" name=""/>
        <dsp:cNvSpPr/>
      </dsp:nvSpPr>
      <dsp:spPr>
        <a:xfrm>
          <a:off x="1417986" y="4899183"/>
          <a:ext cx="91440" cy="3606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0663"/>
              </a:lnTo>
              <a:lnTo>
                <a:pt x="88515" y="36066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127B9-6409-49A6-A824-4E56D3476932}">
      <dsp:nvSpPr>
        <dsp:cNvPr id="0" name=""/>
        <dsp:cNvSpPr/>
      </dsp:nvSpPr>
      <dsp:spPr>
        <a:xfrm>
          <a:off x="988362" y="4899183"/>
          <a:ext cx="475344" cy="360663"/>
        </a:xfrm>
        <a:custGeom>
          <a:avLst/>
          <a:gdLst/>
          <a:ahLst/>
          <a:cxnLst/>
          <a:rect l="0" t="0" r="0" b="0"/>
          <a:pathLst>
            <a:path>
              <a:moveTo>
                <a:pt x="475344" y="0"/>
              </a:moveTo>
              <a:lnTo>
                <a:pt x="475344" y="360663"/>
              </a:lnTo>
              <a:lnTo>
                <a:pt x="0" y="36066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85D00-AA59-47E0-ACB5-F900585E339E}">
      <dsp:nvSpPr>
        <dsp:cNvPr id="0" name=""/>
        <dsp:cNvSpPr/>
      </dsp:nvSpPr>
      <dsp:spPr>
        <a:xfrm>
          <a:off x="1956685" y="3126557"/>
          <a:ext cx="928923" cy="1497200"/>
        </a:xfrm>
        <a:custGeom>
          <a:avLst/>
          <a:gdLst/>
          <a:ahLst/>
          <a:cxnLst/>
          <a:rect l="0" t="0" r="0" b="0"/>
          <a:pathLst>
            <a:path>
              <a:moveTo>
                <a:pt x="928923" y="0"/>
              </a:moveTo>
              <a:lnTo>
                <a:pt x="928923" y="1497200"/>
              </a:lnTo>
              <a:lnTo>
                <a:pt x="0" y="149720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1C201-7A79-42BB-ABEF-69519DB76670}">
      <dsp:nvSpPr>
        <dsp:cNvPr id="0" name=""/>
        <dsp:cNvSpPr/>
      </dsp:nvSpPr>
      <dsp:spPr>
        <a:xfrm>
          <a:off x="3378587" y="2167885"/>
          <a:ext cx="432914" cy="683247"/>
        </a:xfrm>
        <a:custGeom>
          <a:avLst/>
          <a:gdLst/>
          <a:ahLst/>
          <a:cxnLst/>
          <a:rect l="0" t="0" r="0" b="0"/>
          <a:pathLst>
            <a:path>
              <a:moveTo>
                <a:pt x="432914" y="0"/>
              </a:moveTo>
              <a:lnTo>
                <a:pt x="432914" y="683247"/>
              </a:lnTo>
              <a:lnTo>
                <a:pt x="0" y="68324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CA7AC-4D82-4977-9328-79A8F902BD48}">
      <dsp:nvSpPr>
        <dsp:cNvPr id="0" name=""/>
        <dsp:cNvSpPr/>
      </dsp:nvSpPr>
      <dsp:spPr>
        <a:xfrm>
          <a:off x="3318523" y="1617035"/>
          <a:ext cx="985957" cy="550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runAutograder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8523" y="1617035"/>
        <a:ext cx="985957" cy="550850"/>
      </dsp:txXfrm>
    </dsp:sp>
    <dsp:sp modelId="{046EED56-E157-408F-9685-14BF9A8BA907}">
      <dsp:nvSpPr>
        <dsp:cNvPr id="0" name=""/>
        <dsp:cNvSpPr/>
      </dsp:nvSpPr>
      <dsp:spPr>
        <a:xfrm>
          <a:off x="2392630" y="2575707"/>
          <a:ext cx="985957" cy="550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Pre-Processing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NOT a function</a:t>
          </a:r>
        </a:p>
      </dsp:txBody>
      <dsp:txXfrm>
        <a:off x="2392630" y="2575707"/>
        <a:ext cx="985957" cy="550850"/>
      </dsp:txXfrm>
    </dsp:sp>
    <dsp:sp modelId="{8EA1B6BC-0D2D-40AA-B69F-A6E07D11EA23}">
      <dsp:nvSpPr>
        <dsp:cNvPr id="0" name=""/>
        <dsp:cNvSpPr/>
      </dsp:nvSpPr>
      <dsp:spPr>
        <a:xfrm>
          <a:off x="970727" y="4348333"/>
          <a:ext cx="985957" cy="550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getGradebook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rubric.zip file path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students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70727" y="4348333"/>
        <a:ext cx="985957" cy="550850"/>
      </dsp:txXfrm>
    </dsp:sp>
    <dsp:sp modelId="{E9C5EF27-930F-4A42-B149-02F3389E72AD}">
      <dsp:nvSpPr>
        <dsp:cNvPr id="0" name=""/>
        <dsp:cNvSpPr/>
      </dsp:nvSpPr>
      <dsp:spPr>
        <a:xfrm>
          <a:off x="3367" y="4984690"/>
          <a:ext cx="984994" cy="550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unzipFile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 bulkdownload.zip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Extract file path given</a:t>
          </a:r>
        </a:p>
      </dsp:txBody>
      <dsp:txXfrm>
        <a:off x="3367" y="4984690"/>
        <a:ext cx="984994" cy="550312"/>
      </dsp:txXfrm>
    </dsp:sp>
    <dsp:sp modelId="{DB090CD8-A1B4-4B16-8697-FAC2AB79FDA6}">
      <dsp:nvSpPr>
        <dsp:cNvPr id="0" name=""/>
        <dsp:cNvSpPr/>
      </dsp:nvSpPr>
      <dsp:spPr>
        <a:xfrm>
          <a:off x="1506502" y="4984690"/>
          <a:ext cx="984994" cy="550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readGradesCsv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grades.csv file path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cell array of grades</a:t>
          </a:r>
        </a:p>
      </dsp:txBody>
      <dsp:txXfrm>
        <a:off x="1506502" y="4984690"/>
        <a:ext cx="984994" cy="550312"/>
      </dsp:txXfrm>
    </dsp:sp>
    <dsp:sp modelId="{37FDA2D9-065C-4429-A02A-EB9977B0BB80}">
      <dsp:nvSpPr>
        <dsp:cNvPr id="0" name=""/>
        <dsp:cNvSpPr/>
      </dsp:nvSpPr>
      <dsp:spPr>
        <a:xfrm>
          <a:off x="3367" y="5620593"/>
          <a:ext cx="1417543" cy="550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isGradesCsvFormatDifferent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cell array of grades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logical</a:t>
          </a:r>
        </a:p>
      </dsp:txBody>
      <dsp:txXfrm>
        <a:off x="3367" y="5620593"/>
        <a:ext cx="1417543" cy="550312"/>
      </dsp:txXfrm>
    </dsp:sp>
    <dsp:sp modelId="{D97175B9-68E7-438C-BA04-6BCB0E3CB5D0}">
      <dsp:nvSpPr>
        <dsp:cNvPr id="0" name=""/>
        <dsp:cNvSpPr/>
      </dsp:nvSpPr>
      <dsp:spPr>
        <a:xfrm>
          <a:off x="1506502" y="5620593"/>
          <a:ext cx="984994" cy="550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getSettings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None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Settings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filepaths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1506502" y="5620593"/>
        <a:ext cx="984994" cy="550312"/>
      </dsp:txXfrm>
    </dsp:sp>
    <dsp:sp modelId="{EA0E9F71-9800-4295-B7AA-AB55297483CB}">
      <dsp:nvSpPr>
        <dsp:cNvPr id="0" name=""/>
        <dsp:cNvSpPr/>
      </dsp:nvSpPr>
      <dsp:spPr>
        <a:xfrm>
          <a:off x="3367" y="6256496"/>
          <a:ext cx="984994" cy="550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getStudentIds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File Path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Student Directory and IDs (cell array)</a:t>
          </a:r>
        </a:p>
      </dsp:txBody>
      <dsp:txXfrm>
        <a:off x="3367" y="6256496"/>
        <a:ext cx="984994" cy="550312"/>
      </dsp:txXfrm>
    </dsp:sp>
    <dsp:sp modelId="{1A496BE2-4FBB-451F-8B52-592215AA7F7C}">
      <dsp:nvSpPr>
        <dsp:cNvPr id="0" name=""/>
        <dsp:cNvSpPr/>
      </dsp:nvSpPr>
      <dsp:spPr>
        <a:xfrm>
          <a:off x="4184619" y="4348333"/>
          <a:ext cx="985957" cy="550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getRubric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rubric.zip file path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rubric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84619" y="4348333"/>
        <a:ext cx="985957" cy="550850"/>
      </dsp:txXfrm>
    </dsp:sp>
    <dsp:sp modelId="{4F885B2D-0CF0-480F-8755-88690472E7A9}">
      <dsp:nvSpPr>
        <dsp:cNvPr id="0" name=""/>
        <dsp:cNvSpPr/>
      </dsp:nvSpPr>
      <dsp:spPr>
        <a:xfrm>
          <a:off x="2577171" y="4984690"/>
          <a:ext cx="985957" cy="550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unzipFile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rubric.zip file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Extract file path given</a:t>
          </a:r>
        </a:p>
      </dsp:txBody>
      <dsp:txXfrm>
        <a:off x="2577171" y="4984690"/>
        <a:ext cx="985957" cy="550850"/>
      </dsp:txXfrm>
    </dsp:sp>
    <dsp:sp modelId="{0BD08DFC-850A-4FE5-8530-61D854C05482}">
      <dsp:nvSpPr>
        <dsp:cNvPr id="0" name=""/>
        <dsp:cNvSpPr/>
      </dsp:nvSpPr>
      <dsp:spPr>
        <a:xfrm>
          <a:off x="5255728" y="4984690"/>
          <a:ext cx="984994" cy="550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convertSupportingFiles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# images + #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xls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 &gt; 0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Convert image/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xls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 to .mat </a:t>
          </a:r>
        </a:p>
      </dsp:txBody>
      <dsp:txXfrm>
        <a:off x="5255728" y="4984690"/>
        <a:ext cx="984994" cy="550312"/>
      </dsp:txXfrm>
    </dsp:sp>
    <dsp:sp modelId="{5D015327-84B5-4F2D-974B-A87B3768EC58}">
      <dsp:nvSpPr>
        <dsp:cNvPr id="0" name=""/>
        <dsp:cNvSpPr/>
      </dsp:nvSpPr>
      <dsp:spPr>
        <a:xfrm>
          <a:off x="4720436" y="5620510"/>
          <a:ext cx="984994" cy="550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img2mat</a:t>
          </a: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image file path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.mat file with uint8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arr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20436" y="5620510"/>
        <a:ext cx="984994" cy="550312"/>
      </dsp:txXfrm>
    </dsp:sp>
    <dsp:sp modelId="{7A936CE3-3333-459A-B4B1-945FBCE5359A}">
      <dsp:nvSpPr>
        <dsp:cNvPr id="0" name=""/>
        <dsp:cNvSpPr/>
      </dsp:nvSpPr>
      <dsp:spPr>
        <a:xfrm>
          <a:off x="5791021" y="5620510"/>
          <a:ext cx="984994" cy="550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xls2mat</a:t>
          </a: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xls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 file path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.mat file with cell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arr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91021" y="5620510"/>
        <a:ext cx="984994" cy="550312"/>
      </dsp:txXfrm>
    </dsp:sp>
    <dsp:sp modelId="{DD6C0C4B-FAE9-4AE6-978E-DC48F9DB7D86}">
      <dsp:nvSpPr>
        <dsp:cNvPr id="0" name=""/>
        <dsp:cNvSpPr/>
      </dsp:nvSpPr>
      <dsp:spPr>
        <a:xfrm>
          <a:off x="3648803" y="6256496"/>
          <a:ext cx="985957" cy="550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runSolutions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rubric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rubric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 with solutions</a:t>
          </a:r>
        </a:p>
      </dsp:txBody>
      <dsp:txXfrm>
        <a:off x="3648803" y="6256496"/>
        <a:ext cx="985957" cy="550850"/>
      </dsp:txXfrm>
    </dsp:sp>
    <dsp:sp modelId="{4E85BFE0-63E7-48F1-ABAC-930C282226B2}">
      <dsp:nvSpPr>
        <dsp:cNvPr id="0" name=""/>
        <dsp:cNvSpPr/>
      </dsp:nvSpPr>
      <dsp:spPr>
        <a:xfrm>
          <a:off x="3112987" y="6892854"/>
          <a:ext cx="985957" cy="550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parseTestCase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test case string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Description of function call</a:t>
          </a:r>
        </a:p>
      </dsp:txBody>
      <dsp:txXfrm>
        <a:off x="3112987" y="6892854"/>
        <a:ext cx="985957" cy="550850"/>
      </dsp:txXfrm>
    </dsp:sp>
    <dsp:sp modelId="{ADB8F35D-10CD-423A-BD5F-CFFF1BC64A11}">
      <dsp:nvSpPr>
        <dsp:cNvPr id="0" name=""/>
        <dsp:cNvSpPr/>
      </dsp:nvSpPr>
      <dsp:spPr>
        <a:xfrm>
          <a:off x="2577171" y="7529212"/>
          <a:ext cx="985957" cy="550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getInputVariables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test case string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Input variable names</a:t>
          </a:r>
        </a:p>
      </dsp:txBody>
      <dsp:txXfrm>
        <a:off x="2577171" y="7529212"/>
        <a:ext cx="985957" cy="550850"/>
      </dsp:txXfrm>
    </dsp:sp>
    <dsp:sp modelId="{056A3556-995D-49B7-9423-00832E415296}">
      <dsp:nvSpPr>
        <dsp:cNvPr id="0" name=""/>
        <dsp:cNvSpPr/>
      </dsp:nvSpPr>
      <dsp:spPr>
        <a:xfrm>
          <a:off x="4720436" y="6256496"/>
          <a:ext cx="985957" cy="550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getSettings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None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Settings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filepaths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4720436" y="6256496"/>
        <a:ext cx="985957" cy="550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6B706-EA50-4F36-A22C-5D3E4836867F}">
      <dsp:nvSpPr>
        <dsp:cNvPr id="0" name=""/>
        <dsp:cNvSpPr/>
      </dsp:nvSpPr>
      <dsp:spPr>
        <a:xfrm>
          <a:off x="4056319" y="1566370"/>
          <a:ext cx="2778545" cy="2287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945"/>
              </a:lnTo>
              <a:lnTo>
                <a:pt x="2778545" y="2257945"/>
              </a:lnTo>
              <a:lnTo>
                <a:pt x="2778545" y="22870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D38EE-FAF8-4C6F-AEBF-BA940A2B6F80}">
      <dsp:nvSpPr>
        <dsp:cNvPr id="0" name=""/>
        <dsp:cNvSpPr/>
      </dsp:nvSpPr>
      <dsp:spPr>
        <a:xfrm>
          <a:off x="5437985" y="4671982"/>
          <a:ext cx="143430" cy="467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476"/>
              </a:lnTo>
              <a:lnTo>
                <a:pt x="143430" y="46747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C93F0-358A-49DC-B325-A5DBE4A60166}">
      <dsp:nvSpPr>
        <dsp:cNvPr id="0" name=""/>
        <dsp:cNvSpPr/>
      </dsp:nvSpPr>
      <dsp:spPr>
        <a:xfrm>
          <a:off x="4056319" y="1566370"/>
          <a:ext cx="1764148" cy="2287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945"/>
              </a:lnTo>
              <a:lnTo>
                <a:pt x="1764148" y="2257945"/>
              </a:lnTo>
              <a:lnTo>
                <a:pt x="1764148" y="22870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B5317-90BE-4FC5-B599-5B31C7550DE1}">
      <dsp:nvSpPr>
        <dsp:cNvPr id="0" name=""/>
        <dsp:cNvSpPr/>
      </dsp:nvSpPr>
      <dsp:spPr>
        <a:xfrm>
          <a:off x="4056319" y="1566370"/>
          <a:ext cx="100860" cy="2287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945"/>
              </a:lnTo>
              <a:lnTo>
                <a:pt x="100860" y="2257945"/>
              </a:lnTo>
              <a:lnTo>
                <a:pt x="100860" y="22870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7A2B1-7D10-4EEF-AFE4-727C8418089D}">
      <dsp:nvSpPr>
        <dsp:cNvPr id="0" name=""/>
        <dsp:cNvSpPr/>
      </dsp:nvSpPr>
      <dsp:spPr>
        <a:xfrm>
          <a:off x="5045122" y="5503024"/>
          <a:ext cx="5071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4815"/>
              </a:lnTo>
              <a:lnTo>
                <a:pt x="507198" y="74815"/>
              </a:lnTo>
              <a:lnTo>
                <a:pt x="507198" y="10391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45606-DBF4-4A61-9A58-6103C93B9AFC}">
      <dsp:nvSpPr>
        <dsp:cNvPr id="0" name=""/>
        <dsp:cNvSpPr/>
      </dsp:nvSpPr>
      <dsp:spPr>
        <a:xfrm>
          <a:off x="4155441" y="6425506"/>
          <a:ext cx="143430" cy="1344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4238"/>
              </a:lnTo>
              <a:lnTo>
                <a:pt x="143430" y="134423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D9813-0D89-4A2D-AF06-4C5EDB726185}">
      <dsp:nvSpPr>
        <dsp:cNvPr id="0" name=""/>
        <dsp:cNvSpPr/>
      </dsp:nvSpPr>
      <dsp:spPr>
        <a:xfrm>
          <a:off x="4155441" y="6425506"/>
          <a:ext cx="143430" cy="467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476"/>
              </a:lnTo>
              <a:lnTo>
                <a:pt x="143430" y="46747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6143F-2FF4-487F-8587-F09CFF328D0C}">
      <dsp:nvSpPr>
        <dsp:cNvPr id="0" name=""/>
        <dsp:cNvSpPr/>
      </dsp:nvSpPr>
      <dsp:spPr>
        <a:xfrm>
          <a:off x="4537923" y="5503024"/>
          <a:ext cx="507198" cy="91440"/>
        </a:xfrm>
        <a:custGeom>
          <a:avLst/>
          <a:gdLst/>
          <a:ahLst/>
          <a:cxnLst/>
          <a:rect l="0" t="0" r="0" b="0"/>
          <a:pathLst>
            <a:path>
              <a:moveTo>
                <a:pt x="507198" y="45720"/>
              </a:moveTo>
              <a:lnTo>
                <a:pt x="507198" y="74815"/>
              </a:lnTo>
              <a:lnTo>
                <a:pt x="0" y="74815"/>
              </a:lnTo>
              <a:lnTo>
                <a:pt x="0" y="10391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D2CDA-AF8D-4666-8954-9D6B1BFC459D}">
      <dsp:nvSpPr>
        <dsp:cNvPr id="0" name=""/>
        <dsp:cNvSpPr/>
      </dsp:nvSpPr>
      <dsp:spPr>
        <a:xfrm>
          <a:off x="2762728" y="4626262"/>
          <a:ext cx="22823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4815"/>
              </a:lnTo>
              <a:lnTo>
                <a:pt x="2282393" y="74815"/>
              </a:lnTo>
              <a:lnTo>
                <a:pt x="2282393" y="10391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F85A4-777C-452A-987C-CD766EA530AC}">
      <dsp:nvSpPr>
        <dsp:cNvPr id="0" name=""/>
        <dsp:cNvSpPr/>
      </dsp:nvSpPr>
      <dsp:spPr>
        <a:xfrm>
          <a:off x="2509129" y="5503024"/>
          <a:ext cx="10143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4815"/>
              </a:lnTo>
              <a:lnTo>
                <a:pt x="1014397" y="74815"/>
              </a:lnTo>
              <a:lnTo>
                <a:pt x="1014397" y="10391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FC7A6-C261-4261-B2DC-82305C20B296}">
      <dsp:nvSpPr>
        <dsp:cNvPr id="0" name=""/>
        <dsp:cNvSpPr/>
      </dsp:nvSpPr>
      <dsp:spPr>
        <a:xfrm>
          <a:off x="2126646" y="6425506"/>
          <a:ext cx="143430" cy="467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476"/>
              </a:lnTo>
              <a:lnTo>
                <a:pt x="143430" y="46747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39C10-9FF1-418B-BC78-702E57FC9EA7}">
      <dsp:nvSpPr>
        <dsp:cNvPr id="0" name=""/>
        <dsp:cNvSpPr/>
      </dsp:nvSpPr>
      <dsp:spPr>
        <a:xfrm>
          <a:off x="2463409" y="550302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0391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55A0B-65DA-42DC-BD8B-D0ED03E67E1E}">
      <dsp:nvSpPr>
        <dsp:cNvPr id="0" name=""/>
        <dsp:cNvSpPr/>
      </dsp:nvSpPr>
      <dsp:spPr>
        <a:xfrm>
          <a:off x="1494732" y="5503024"/>
          <a:ext cx="1014397" cy="91440"/>
        </a:xfrm>
        <a:custGeom>
          <a:avLst/>
          <a:gdLst/>
          <a:ahLst/>
          <a:cxnLst/>
          <a:rect l="0" t="0" r="0" b="0"/>
          <a:pathLst>
            <a:path>
              <a:moveTo>
                <a:pt x="1014397" y="45720"/>
              </a:moveTo>
              <a:lnTo>
                <a:pt x="1014397" y="74815"/>
              </a:lnTo>
              <a:lnTo>
                <a:pt x="0" y="74815"/>
              </a:lnTo>
              <a:lnTo>
                <a:pt x="0" y="10391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124BA-A5C7-4E41-9EB2-E685C46F7BED}">
      <dsp:nvSpPr>
        <dsp:cNvPr id="0" name=""/>
        <dsp:cNvSpPr/>
      </dsp:nvSpPr>
      <dsp:spPr>
        <a:xfrm>
          <a:off x="2509129" y="4626262"/>
          <a:ext cx="253599" cy="91440"/>
        </a:xfrm>
        <a:custGeom>
          <a:avLst/>
          <a:gdLst/>
          <a:ahLst/>
          <a:cxnLst/>
          <a:rect l="0" t="0" r="0" b="0"/>
          <a:pathLst>
            <a:path>
              <a:moveTo>
                <a:pt x="253599" y="45720"/>
              </a:moveTo>
              <a:lnTo>
                <a:pt x="253599" y="74815"/>
              </a:lnTo>
              <a:lnTo>
                <a:pt x="0" y="74815"/>
              </a:lnTo>
              <a:lnTo>
                <a:pt x="0" y="10391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573BD-8CA4-494C-A0F6-B9113178F7D3}">
      <dsp:nvSpPr>
        <dsp:cNvPr id="0" name=""/>
        <dsp:cNvSpPr/>
      </dsp:nvSpPr>
      <dsp:spPr>
        <a:xfrm>
          <a:off x="97852" y="6425506"/>
          <a:ext cx="143430" cy="1344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4238"/>
              </a:lnTo>
              <a:lnTo>
                <a:pt x="143430" y="134423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260F4-A02A-4FC6-B931-AF033B3A75C1}">
      <dsp:nvSpPr>
        <dsp:cNvPr id="0" name=""/>
        <dsp:cNvSpPr/>
      </dsp:nvSpPr>
      <dsp:spPr>
        <a:xfrm>
          <a:off x="97852" y="6425506"/>
          <a:ext cx="143430" cy="467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476"/>
              </a:lnTo>
              <a:lnTo>
                <a:pt x="143430" y="46747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6A5C0-76E8-4D30-9E44-6AE067DFEBBD}">
      <dsp:nvSpPr>
        <dsp:cNvPr id="0" name=""/>
        <dsp:cNvSpPr/>
      </dsp:nvSpPr>
      <dsp:spPr>
        <a:xfrm>
          <a:off x="434615" y="550302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0391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A489F-7993-4280-B473-93D0F86EDC2D}">
      <dsp:nvSpPr>
        <dsp:cNvPr id="0" name=""/>
        <dsp:cNvSpPr/>
      </dsp:nvSpPr>
      <dsp:spPr>
        <a:xfrm>
          <a:off x="480335" y="4626262"/>
          <a:ext cx="2282393" cy="91440"/>
        </a:xfrm>
        <a:custGeom>
          <a:avLst/>
          <a:gdLst/>
          <a:ahLst/>
          <a:cxnLst/>
          <a:rect l="0" t="0" r="0" b="0"/>
          <a:pathLst>
            <a:path>
              <a:moveTo>
                <a:pt x="2282393" y="45720"/>
              </a:moveTo>
              <a:lnTo>
                <a:pt x="2282393" y="74815"/>
              </a:lnTo>
              <a:lnTo>
                <a:pt x="0" y="74815"/>
              </a:lnTo>
              <a:lnTo>
                <a:pt x="0" y="10391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49FD4-97A9-4B9D-B07B-3449D95ABE06}">
      <dsp:nvSpPr>
        <dsp:cNvPr id="0" name=""/>
        <dsp:cNvSpPr/>
      </dsp:nvSpPr>
      <dsp:spPr>
        <a:xfrm>
          <a:off x="2762728" y="1566370"/>
          <a:ext cx="1293590" cy="2287040"/>
        </a:xfrm>
        <a:custGeom>
          <a:avLst/>
          <a:gdLst/>
          <a:ahLst/>
          <a:cxnLst/>
          <a:rect l="0" t="0" r="0" b="0"/>
          <a:pathLst>
            <a:path>
              <a:moveTo>
                <a:pt x="1293590" y="0"/>
              </a:moveTo>
              <a:lnTo>
                <a:pt x="1293590" y="2257945"/>
              </a:lnTo>
              <a:lnTo>
                <a:pt x="0" y="2257945"/>
              </a:lnTo>
              <a:lnTo>
                <a:pt x="0" y="22870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8AC31-FC34-41AD-9999-DAEA362A95D6}">
      <dsp:nvSpPr>
        <dsp:cNvPr id="0" name=""/>
        <dsp:cNvSpPr/>
      </dsp:nvSpPr>
      <dsp:spPr>
        <a:xfrm>
          <a:off x="2155788" y="747799"/>
          <a:ext cx="3801060" cy="81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runAutograder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55788" y="747799"/>
        <a:ext cx="3801060" cy="818570"/>
      </dsp:txXfrm>
    </dsp:sp>
    <dsp:sp modelId="{B2ACA7FD-B39B-43ED-89E6-9E690DBD4D24}">
      <dsp:nvSpPr>
        <dsp:cNvPr id="0" name=""/>
        <dsp:cNvSpPr/>
      </dsp:nvSpPr>
      <dsp:spPr>
        <a:xfrm>
          <a:off x="1904571" y="3853411"/>
          <a:ext cx="1716314" cy="81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gradeStudentSubmissions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Students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Rubic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Updated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 with feedback files and grades added</a:t>
          </a:r>
        </a:p>
      </dsp:txBody>
      <dsp:txXfrm>
        <a:off x="1904571" y="3853411"/>
        <a:ext cx="1716314" cy="818570"/>
      </dsp:txXfrm>
    </dsp:sp>
    <dsp:sp modelId="{6DC2C23D-2496-4770-B24D-3C9CD627C4E1}">
      <dsp:nvSpPr>
        <dsp:cNvPr id="0" name=""/>
        <dsp:cNvSpPr/>
      </dsp:nvSpPr>
      <dsp:spPr>
        <a:xfrm>
          <a:off x="2232" y="4730173"/>
          <a:ext cx="956206" cy="81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runSubmission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Student and Rubric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Updated Student with outputs</a:t>
          </a:r>
        </a:p>
      </dsp:txBody>
      <dsp:txXfrm>
        <a:off x="2232" y="4730173"/>
        <a:ext cx="956206" cy="818570"/>
      </dsp:txXfrm>
    </dsp:sp>
    <dsp:sp modelId="{8829D532-9ED9-4F85-8D10-A5F2CD8EA97F}">
      <dsp:nvSpPr>
        <dsp:cNvPr id="0" name=""/>
        <dsp:cNvSpPr/>
      </dsp:nvSpPr>
      <dsp:spPr>
        <a:xfrm>
          <a:off x="2232" y="5606935"/>
          <a:ext cx="956206" cy="81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runTestCase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Function Call w/ Inputs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Output Produced</a:t>
          </a:r>
        </a:p>
      </dsp:txBody>
      <dsp:txXfrm>
        <a:off x="2232" y="5606935"/>
        <a:ext cx="956206" cy="818570"/>
      </dsp:txXfrm>
    </dsp:sp>
    <dsp:sp modelId="{18B383B4-ACC3-4702-8F7C-45F1BF6D4AE7}">
      <dsp:nvSpPr>
        <dsp:cNvPr id="0" name=""/>
        <dsp:cNvSpPr/>
      </dsp:nvSpPr>
      <dsp:spPr>
        <a:xfrm>
          <a:off x="241283" y="6483697"/>
          <a:ext cx="956206" cy="81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base64img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# of plots captured &gt; 0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Compresses plot to hex string</a:t>
          </a:r>
        </a:p>
      </dsp:txBody>
      <dsp:txXfrm>
        <a:off x="241283" y="6483697"/>
        <a:ext cx="956206" cy="818570"/>
      </dsp:txXfrm>
    </dsp:sp>
    <dsp:sp modelId="{C6A597AB-DFE8-49E1-8F6D-DFB5732C8A56}">
      <dsp:nvSpPr>
        <dsp:cNvPr id="0" name=""/>
        <dsp:cNvSpPr/>
      </dsp:nvSpPr>
      <dsp:spPr>
        <a:xfrm>
          <a:off x="241283" y="7360459"/>
          <a:ext cx="956206" cy="81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getMessages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For evaluating problem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Data for Default Errors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None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Messages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1283" y="7360459"/>
        <a:ext cx="956206" cy="818570"/>
      </dsp:txXfrm>
    </dsp:sp>
    <dsp:sp modelId="{375896AD-FEC4-4CF9-82DC-F5FF489F7719}">
      <dsp:nvSpPr>
        <dsp:cNvPr id="0" name=""/>
        <dsp:cNvSpPr/>
      </dsp:nvSpPr>
      <dsp:spPr>
        <a:xfrm>
          <a:off x="2031026" y="4730173"/>
          <a:ext cx="956206" cy="81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gradeSubmission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student and rubric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updated student</a:t>
          </a:r>
        </a:p>
      </dsp:txBody>
      <dsp:txXfrm>
        <a:off x="2031026" y="4730173"/>
        <a:ext cx="956206" cy="818570"/>
      </dsp:txXfrm>
    </dsp:sp>
    <dsp:sp modelId="{FC460072-CAE2-483D-8AA4-0B5824B2C776}">
      <dsp:nvSpPr>
        <dsp:cNvPr id="0" name=""/>
        <dsp:cNvSpPr/>
      </dsp:nvSpPr>
      <dsp:spPr>
        <a:xfrm>
          <a:off x="1016629" y="5606935"/>
          <a:ext cx="956206" cy="81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getMessages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For evaluating problem</a:t>
          </a: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Data for Default Errors</a:t>
          </a: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None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Messages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16629" y="5606935"/>
        <a:ext cx="956206" cy="818570"/>
      </dsp:txXfrm>
    </dsp:sp>
    <dsp:sp modelId="{13B83532-0959-43F5-9421-51378DD7243A}">
      <dsp:nvSpPr>
        <dsp:cNvPr id="0" name=""/>
        <dsp:cNvSpPr/>
      </dsp:nvSpPr>
      <dsp:spPr>
        <a:xfrm>
          <a:off x="2031026" y="5606935"/>
          <a:ext cx="956206" cy="81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compare</a:t>
          </a: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# of outputs &gt; 0</a:t>
          </a: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Student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Var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, Solution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Var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Logical and Message</a:t>
          </a:r>
        </a:p>
      </dsp:txBody>
      <dsp:txXfrm>
        <a:off x="2031026" y="5606935"/>
        <a:ext cx="956206" cy="818570"/>
      </dsp:txXfrm>
    </dsp:sp>
    <dsp:sp modelId="{23AA922A-4279-4FA9-AD77-7963BC4C9824}">
      <dsp:nvSpPr>
        <dsp:cNvPr id="0" name=""/>
        <dsp:cNvSpPr/>
      </dsp:nvSpPr>
      <dsp:spPr>
        <a:xfrm>
          <a:off x="2270077" y="6483697"/>
          <a:ext cx="956206" cy="81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getMessages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For evaluating problem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Data for Default Errors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None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Messages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70077" y="6483697"/>
        <a:ext cx="956206" cy="818570"/>
      </dsp:txXfrm>
    </dsp:sp>
    <dsp:sp modelId="{058790C3-ED3E-4668-9617-CAE2F8ED434A}">
      <dsp:nvSpPr>
        <dsp:cNvPr id="0" name=""/>
        <dsp:cNvSpPr/>
      </dsp:nvSpPr>
      <dsp:spPr>
        <a:xfrm>
          <a:off x="3045423" y="5606935"/>
          <a:ext cx="956206" cy="81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comparePlots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# of plots captured &gt; 0</a:t>
          </a:r>
        </a:p>
      </dsp:txBody>
      <dsp:txXfrm>
        <a:off x="3045423" y="5606935"/>
        <a:ext cx="956206" cy="818570"/>
      </dsp:txXfrm>
    </dsp:sp>
    <dsp:sp modelId="{254EA8D0-194F-44C8-95D6-0E919CA7B645}">
      <dsp:nvSpPr>
        <dsp:cNvPr id="0" name=""/>
        <dsp:cNvSpPr/>
      </dsp:nvSpPr>
      <dsp:spPr>
        <a:xfrm>
          <a:off x="4567018" y="4730173"/>
          <a:ext cx="956206" cy="81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getFeedback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Rubric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, student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hw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 path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Updated student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 with HTML feedback</a:t>
          </a:r>
        </a:p>
      </dsp:txBody>
      <dsp:txXfrm>
        <a:off x="4567018" y="4730173"/>
        <a:ext cx="956206" cy="818570"/>
      </dsp:txXfrm>
    </dsp:sp>
    <dsp:sp modelId="{CF7E0990-44C7-443C-ADE7-A9E614619522}">
      <dsp:nvSpPr>
        <dsp:cNvPr id="0" name=""/>
        <dsp:cNvSpPr/>
      </dsp:nvSpPr>
      <dsp:spPr>
        <a:xfrm>
          <a:off x="4059820" y="5606935"/>
          <a:ext cx="956206" cy="81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getProblemFeedback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Student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 and Problem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Update Student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 with HTML feedback</a:t>
          </a:r>
        </a:p>
      </dsp:txBody>
      <dsp:txXfrm>
        <a:off x="4059820" y="5606935"/>
        <a:ext cx="956206" cy="818570"/>
      </dsp:txXfrm>
    </dsp:sp>
    <dsp:sp modelId="{9B2B1B9D-BC81-4AB8-A3CB-D928AE1CE629}">
      <dsp:nvSpPr>
        <dsp:cNvPr id="0" name=""/>
        <dsp:cNvSpPr/>
      </dsp:nvSpPr>
      <dsp:spPr>
        <a:xfrm>
          <a:off x="4298872" y="6483697"/>
          <a:ext cx="956206" cy="81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getSettings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None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Data for Default Folders</a:t>
          </a:r>
        </a:p>
      </dsp:txBody>
      <dsp:txXfrm>
        <a:off x="4298872" y="6483697"/>
        <a:ext cx="956206" cy="818570"/>
      </dsp:txXfrm>
    </dsp:sp>
    <dsp:sp modelId="{86219A84-C062-4C81-95A8-85D4C1AFA526}">
      <dsp:nvSpPr>
        <dsp:cNvPr id="0" name=""/>
        <dsp:cNvSpPr/>
      </dsp:nvSpPr>
      <dsp:spPr>
        <a:xfrm>
          <a:off x="4298872" y="7360459"/>
          <a:ext cx="956206" cy="81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visualizeValue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variable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String representation of variable </a:t>
          </a:r>
        </a:p>
      </dsp:txBody>
      <dsp:txXfrm>
        <a:off x="4298872" y="7360459"/>
        <a:ext cx="956206" cy="818570"/>
      </dsp:txXfrm>
    </dsp:sp>
    <dsp:sp modelId="{D916609B-5567-438E-B3AA-2D3B14FFA627}">
      <dsp:nvSpPr>
        <dsp:cNvPr id="0" name=""/>
        <dsp:cNvSpPr/>
      </dsp:nvSpPr>
      <dsp:spPr>
        <a:xfrm>
          <a:off x="5074217" y="5606935"/>
          <a:ext cx="956206" cy="81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getSettings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None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Settings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filepaths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5074217" y="5606935"/>
        <a:ext cx="956206" cy="818570"/>
      </dsp:txXfrm>
    </dsp:sp>
    <dsp:sp modelId="{E3C86F7F-220E-45AE-8EB9-D4FD07758525}">
      <dsp:nvSpPr>
        <dsp:cNvPr id="0" name=""/>
        <dsp:cNvSpPr/>
      </dsp:nvSpPr>
      <dsp:spPr>
        <a:xfrm>
          <a:off x="3679076" y="3853411"/>
          <a:ext cx="956206" cy="81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writeGradesCsv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students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Saves updated grades</a:t>
          </a:r>
        </a:p>
      </dsp:txBody>
      <dsp:txXfrm>
        <a:off x="3679076" y="3853411"/>
        <a:ext cx="956206" cy="818570"/>
      </dsp:txXfrm>
    </dsp:sp>
    <dsp:sp modelId="{72CC7DFF-C128-4A6A-A7AC-1C139C668B92}">
      <dsp:nvSpPr>
        <dsp:cNvPr id="0" name=""/>
        <dsp:cNvSpPr/>
      </dsp:nvSpPr>
      <dsp:spPr>
        <a:xfrm>
          <a:off x="5342364" y="3853411"/>
          <a:ext cx="956206" cy="81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uploadFilesToServer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Gradebook and Rubric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structs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None</a:t>
          </a:r>
        </a:p>
      </dsp:txBody>
      <dsp:txXfrm>
        <a:off x="5342364" y="3853411"/>
        <a:ext cx="956206" cy="818570"/>
      </dsp:txXfrm>
    </dsp:sp>
    <dsp:sp modelId="{AC0CBB45-AC3D-4A94-BB34-F66876CDF15D}">
      <dsp:nvSpPr>
        <dsp:cNvPr id="0" name=""/>
        <dsp:cNvSpPr/>
      </dsp:nvSpPr>
      <dsp:spPr>
        <a:xfrm>
          <a:off x="5581416" y="4730173"/>
          <a:ext cx="1587111" cy="81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uploadStudentFilesToServer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Input: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Return: None, Uploads files in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struct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 paths</a:t>
          </a:r>
        </a:p>
      </dsp:txBody>
      <dsp:txXfrm>
        <a:off x="5581416" y="4730173"/>
        <a:ext cx="1587111" cy="818570"/>
      </dsp:txXfrm>
    </dsp:sp>
    <dsp:sp modelId="{A4D1571D-3674-4B10-8A81-1E52CF2A5E94}">
      <dsp:nvSpPr>
        <dsp:cNvPr id="0" name=""/>
        <dsp:cNvSpPr/>
      </dsp:nvSpPr>
      <dsp:spPr>
        <a:xfrm>
          <a:off x="6356761" y="3853411"/>
          <a:ext cx="956206" cy="81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uploadFile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Actually uploads file (protected </a:t>
          </a:r>
          <a:r>
            <a:rPr lang="en-US" sz="700" kern="1200" dirty="0" err="1">
              <a:latin typeface="Arial" panose="020B0604020202020204" pitchFamily="34" charset="0"/>
              <a:cs typeface="Arial" panose="020B0604020202020204" pitchFamily="34" charset="0"/>
            </a:rPr>
            <a:t>scp</a:t>
          </a:r>
          <a:r>
            <a:rPr lang="en-US" sz="7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6356761" y="3853411"/>
        <a:ext cx="956206" cy="818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936" y="4023362"/>
            <a:ext cx="5280361" cy="3620450"/>
          </a:xfrm>
        </p:spPr>
        <p:txBody>
          <a:bodyPr anchor="b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936" y="7643815"/>
            <a:ext cx="5280361" cy="180205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65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AE1-263D-4DA0-9E30-81E8483AE10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25375" y="6913853"/>
            <a:ext cx="1116378" cy="1250850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8667" y="7247266"/>
            <a:ext cx="467982" cy="584200"/>
          </a:xfrm>
        </p:spPr>
        <p:txBody>
          <a:bodyPr/>
          <a:lstStyle/>
          <a:p>
            <a:fld id="{6B849EBC-8200-4C03-83D8-ADFF1F7B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9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32" y="975360"/>
            <a:ext cx="5273588" cy="4987264"/>
          </a:xfrm>
        </p:spPr>
        <p:txBody>
          <a:bodyPr anchor="ctr">
            <a:normAutofit/>
          </a:bodyPr>
          <a:lstStyle>
            <a:lvl1pPr algn="l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3932" y="6966474"/>
            <a:ext cx="5273588" cy="2489382"/>
          </a:xfrm>
        </p:spPr>
        <p:txBody>
          <a:bodyPr anchor="ctr">
            <a:normAutofit/>
          </a:bodyPr>
          <a:lstStyle>
            <a:lvl1pPr marL="0" indent="0" algn="l">
              <a:buNone/>
              <a:defRPr sz="14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657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94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58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23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87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52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117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AE1-263D-4DA0-9E30-81E8483AE10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5066444"/>
            <a:ext cx="1086685" cy="81280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8983" y="5190625"/>
            <a:ext cx="467982" cy="584200"/>
          </a:xfrm>
        </p:spPr>
        <p:txBody>
          <a:bodyPr/>
          <a:lstStyle/>
          <a:p>
            <a:fld id="{6B849EBC-8200-4C03-83D8-ADFF1F7B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8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499" y="975360"/>
            <a:ext cx="4887670" cy="4632960"/>
          </a:xfrm>
        </p:spPr>
        <p:txBody>
          <a:bodyPr anchor="ctr">
            <a:normAutofit/>
          </a:bodyPr>
          <a:lstStyle>
            <a:lvl1pPr algn="l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32778" y="5608320"/>
            <a:ext cx="4523110" cy="6096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65765" indent="0">
              <a:buFontTx/>
              <a:buNone/>
              <a:defRPr/>
            </a:lvl2pPr>
            <a:lvl3pPr marL="731529" indent="0">
              <a:buFontTx/>
              <a:buNone/>
              <a:defRPr/>
            </a:lvl3pPr>
            <a:lvl4pPr marL="1097294" indent="0">
              <a:buFontTx/>
              <a:buNone/>
              <a:defRPr/>
            </a:lvl4pPr>
            <a:lvl5pPr marL="146305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3932" y="6966474"/>
            <a:ext cx="5273588" cy="2489382"/>
          </a:xfrm>
        </p:spPr>
        <p:txBody>
          <a:bodyPr anchor="ctr">
            <a:normAutofit/>
          </a:bodyPr>
          <a:lstStyle>
            <a:lvl1pPr marL="0" indent="0" algn="l">
              <a:buNone/>
              <a:defRPr sz="14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657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94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58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23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87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52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117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AE1-263D-4DA0-9E30-81E8483AE10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49" y="5066444"/>
            <a:ext cx="1086685" cy="81280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8983" y="5190625"/>
            <a:ext cx="467982" cy="584200"/>
          </a:xfrm>
        </p:spPr>
        <p:txBody>
          <a:bodyPr/>
          <a:lstStyle/>
          <a:p>
            <a:fld id="{6B849EBC-8200-4C03-83D8-ADFF1F7B5C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46656" y="1036808"/>
            <a:ext cx="365855" cy="935642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/>
          <a:p>
            <a:pPr lvl="0"/>
            <a:r>
              <a:rPr lang="en-US" sz="6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35630" y="4648489"/>
            <a:ext cx="365855" cy="935642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/>
          <a:p>
            <a:pPr lvl="0"/>
            <a:r>
              <a:rPr lang="en-US" sz="6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842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32" y="3901442"/>
            <a:ext cx="5273588" cy="4359752"/>
          </a:xfrm>
        </p:spPr>
        <p:txBody>
          <a:bodyPr anchor="b">
            <a:normAutofit/>
          </a:bodyPr>
          <a:lstStyle>
            <a:lvl1pPr algn="l">
              <a:defRPr sz="3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3932" y="8290566"/>
            <a:ext cx="5273588" cy="116739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AE1-263D-4DA0-9E30-81E8483AE10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7857057"/>
            <a:ext cx="1086685" cy="81280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8983" y="7972942"/>
            <a:ext cx="467982" cy="584200"/>
          </a:xfrm>
        </p:spPr>
        <p:txBody>
          <a:bodyPr/>
          <a:lstStyle/>
          <a:p>
            <a:fld id="{6B849EBC-8200-4C03-83D8-ADFF1F7B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1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750499" y="975360"/>
            <a:ext cx="4887670" cy="4632960"/>
          </a:xfrm>
        </p:spPr>
        <p:txBody>
          <a:bodyPr anchor="ctr">
            <a:normAutofit/>
          </a:bodyPr>
          <a:lstStyle>
            <a:lvl1pPr algn="l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53932" y="6949440"/>
            <a:ext cx="5350634" cy="134112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20">
                <a:solidFill>
                  <a:schemeClr val="accent1"/>
                </a:solidFill>
              </a:defRPr>
            </a:lvl1pPr>
            <a:lvl2pPr marL="365765" indent="0">
              <a:buFontTx/>
              <a:buNone/>
              <a:defRPr/>
            </a:lvl2pPr>
            <a:lvl3pPr marL="731529" indent="0">
              <a:buFontTx/>
              <a:buNone/>
              <a:defRPr/>
            </a:lvl3pPr>
            <a:lvl4pPr marL="1097294" indent="0">
              <a:buFontTx/>
              <a:buNone/>
              <a:defRPr/>
            </a:lvl4pPr>
            <a:lvl5pPr marL="146305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3932" y="8290566"/>
            <a:ext cx="5350634" cy="116739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AE1-263D-4DA0-9E30-81E8483AE10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49" y="7857057"/>
            <a:ext cx="1086685" cy="81280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8983" y="7972942"/>
            <a:ext cx="467982" cy="584200"/>
          </a:xfrm>
        </p:spPr>
        <p:txBody>
          <a:bodyPr/>
          <a:lstStyle/>
          <a:p>
            <a:fld id="{6B849EBC-8200-4C03-83D8-ADFF1F7B5C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46656" y="1036808"/>
            <a:ext cx="365855" cy="935642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/>
          <a:p>
            <a:pPr lvl="0"/>
            <a:r>
              <a:rPr lang="en-US" sz="6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5630" y="4648489"/>
            <a:ext cx="365855" cy="935642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/>
          <a:p>
            <a:pPr lvl="0"/>
            <a:r>
              <a:rPr lang="en-US" sz="6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74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36" y="1003851"/>
            <a:ext cx="5273587" cy="4608032"/>
          </a:xfrm>
        </p:spPr>
        <p:txBody>
          <a:bodyPr anchor="ctr">
            <a:normAutofit/>
          </a:bodyPr>
          <a:lstStyle>
            <a:lvl1pPr algn="l">
              <a:defRPr sz="3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53932" y="6949440"/>
            <a:ext cx="5273588" cy="134112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20">
                <a:solidFill>
                  <a:schemeClr val="accent1"/>
                </a:solidFill>
              </a:defRPr>
            </a:lvl1pPr>
            <a:lvl2pPr marL="365765" indent="0">
              <a:buFontTx/>
              <a:buNone/>
              <a:defRPr/>
            </a:lvl2pPr>
            <a:lvl3pPr marL="731529" indent="0">
              <a:buFontTx/>
              <a:buNone/>
              <a:defRPr/>
            </a:lvl3pPr>
            <a:lvl4pPr marL="1097294" indent="0">
              <a:buFontTx/>
              <a:buNone/>
              <a:defRPr/>
            </a:lvl4pPr>
            <a:lvl5pPr marL="146305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3932" y="8290566"/>
            <a:ext cx="5273588" cy="116739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AE1-263D-4DA0-9E30-81E8483AE10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7857057"/>
            <a:ext cx="1086685" cy="81280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8983" y="7972942"/>
            <a:ext cx="467982" cy="584200"/>
          </a:xfrm>
        </p:spPr>
        <p:txBody>
          <a:bodyPr/>
          <a:lstStyle/>
          <a:p>
            <a:fld id="{6B849EBC-8200-4C03-83D8-ADFF1F7B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71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AE1-263D-4DA0-9E30-81E8483AE10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137911"/>
            <a:ext cx="1086685" cy="81280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9EBC-8200-4C03-83D8-ADFF1F7B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17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02828" y="1003857"/>
            <a:ext cx="1324906" cy="845410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3933" y="1003857"/>
            <a:ext cx="3773078" cy="845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AE1-263D-4DA0-9E30-81E8483AE10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137911"/>
            <a:ext cx="1086685" cy="81280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9EBC-8200-4C03-83D8-ADFF1F7B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164" y="998576"/>
            <a:ext cx="5271359" cy="20494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932" y="3413763"/>
            <a:ext cx="5273588" cy="60441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AE1-263D-4DA0-9E30-81E8483AE10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137911"/>
            <a:ext cx="1086685" cy="81280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9EBC-8200-4C03-83D8-ADFF1F7B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32" y="3319299"/>
            <a:ext cx="5273588" cy="2350080"/>
          </a:xfrm>
        </p:spPr>
        <p:txBody>
          <a:bodyPr anchor="b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3932" y="5730240"/>
            <a:ext cx="5273588" cy="1376640"/>
          </a:xfrm>
        </p:spPr>
        <p:txBody>
          <a:bodyPr anchor="t"/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657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94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58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23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87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52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117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AE1-263D-4DA0-9E30-81E8483AE10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5066444"/>
            <a:ext cx="1086685" cy="81280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8983" y="5190625"/>
            <a:ext cx="467982" cy="584200"/>
          </a:xfrm>
        </p:spPr>
        <p:txBody>
          <a:bodyPr/>
          <a:lstStyle/>
          <a:p>
            <a:fld id="{6B849EBC-8200-4C03-83D8-ADFF1F7B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0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3934" y="3418731"/>
            <a:ext cx="2558025" cy="602783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9846" y="3418731"/>
            <a:ext cx="2557674" cy="602783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AE1-263D-4DA0-9E30-81E8483AE10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49" y="1137911"/>
            <a:ext cx="1086685" cy="81280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8983" y="1260454"/>
            <a:ext cx="467982" cy="584200"/>
          </a:xfrm>
        </p:spPr>
        <p:txBody>
          <a:bodyPr/>
          <a:lstStyle/>
          <a:p>
            <a:fld id="{6B849EBC-8200-4C03-83D8-ADFF1F7B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8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2282" y="3562602"/>
            <a:ext cx="2299677" cy="922019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5" indent="0">
              <a:buNone/>
              <a:defRPr sz="1600" b="1"/>
            </a:lvl2pPr>
            <a:lvl3pPr marL="731529" indent="0">
              <a:buNone/>
              <a:defRPr sz="1440" b="1"/>
            </a:lvl3pPr>
            <a:lvl4pPr marL="1097294" indent="0">
              <a:buNone/>
              <a:defRPr sz="1280" b="1"/>
            </a:lvl4pPr>
            <a:lvl5pPr marL="1463058" indent="0">
              <a:buNone/>
              <a:defRPr sz="1280" b="1"/>
            </a:lvl5pPr>
            <a:lvl6pPr marL="1828823" indent="0">
              <a:buNone/>
              <a:defRPr sz="1280" b="1"/>
            </a:lvl6pPr>
            <a:lvl7pPr marL="2194587" indent="0">
              <a:buNone/>
              <a:defRPr sz="1280" b="1"/>
            </a:lvl7pPr>
            <a:lvl8pPr marL="2560352" indent="0">
              <a:buNone/>
              <a:defRPr sz="1280" b="1"/>
            </a:lvl8pPr>
            <a:lvl9pPr marL="2926117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3932" y="4484621"/>
            <a:ext cx="2558026" cy="496912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4924" y="3557438"/>
            <a:ext cx="2298591" cy="922019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5" indent="0">
              <a:buNone/>
              <a:defRPr sz="1600" b="1"/>
            </a:lvl2pPr>
            <a:lvl3pPr marL="731529" indent="0">
              <a:buNone/>
              <a:defRPr sz="1440" b="1"/>
            </a:lvl3pPr>
            <a:lvl4pPr marL="1097294" indent="0">
              <a:buNone/>
              <a:defRPr sz="1280" b="1"/>
            </a:lvl4pPr>
            <a:lvl5pPr marL="1463058" indent="0">
              <a:buNone/>
              <a:defRPr sz="1280" b="1"/>
            </a:lvl5pPr>
            <a:lvl6pPr marL="1828823" indent="0">
              <a:buNone/>
              <a:defRPr sz="1280" b="1"/>
            </a:lvl6pPr>
            <a:lvl7pPr marL="2194587" indent="0">
              <a:buNone/>
              <a:defRPr sz="1280" b="1"/>
            </a:lvl7pPr>
            <a:lvl8pPr marL="2560352" indent="0">
              <a:buNone/>
              <a:defRPr sz="1280" b="1"/>
            </a:lvl8pPr>
            <a:lvl9pPr marL="2926117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6972" y="4479457"/>
            <a:ext cx="2556544" cy="496912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AE1-263D-4DA0-9E30-81E8483AE10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1137911"/>
            <a:ext cx="1086685" cy="81280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8983" y="1260454"/>
            <a:ext cx="467982" cy="584200"/>
          </a:xfrm>
        </p:spPr>
        <p:txBody>
          <a:bodyPr/>
          <a:lstStyle/>
          <a:p>
            <a:fld id="{6B849EBC-8200-4C03-83D8-ADFF1F7B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4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160" y="998576"/>
            <a:ext cx="5271360" cy="20494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AE1-263D-4DA0-9E30-81E8483AE10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49" y="1137911"/>
            <a:ext cx="1086685" cy="81280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9EBC-8200-4C03-83D8-ADFF1F7B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5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AE1-263D-4DA0-9E30-81E8483AE10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49" y="1137911"/>
            <a:ext cx="1086685" cy="81280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9EBC-8200-4C03-83D8-ADFF1F7B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4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35" y="713747"/>
            <a:ext cx="2103667" cy="1562099"/>
          </a:xfrm>
        </p:spPr>
        <p:txBody>
          <a:bodyPr anchor="b"/>
          <a:lstStyle>
            <a:lvl1pPr algn="l">
              <a:defRPr sz="1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798" y="713749"/>
            <a:ext cx="3032725" cy="866394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3935" y="2557781"/>
            <a:ext cx="2103667" cy="6819898"/>
          </a:xfrm>
        </p:spPr>
        <p:txBody>
          <a:bodyPr/>
          <a:lstStyle>
            <a:lvl1pPr marL="0" indent="0">
              <a:buNone/>
              <a:defRPr sz="1120"/>
            </a:lvl1pPr>
            <a:lvl2pPr marL="365765" indent="0">
              <a:buNone/>
              <a:defRPr sz="960"/>
            </a:lvl2pPr>
            <a:lvl3pPr marL="731529" indent="0">
              <a:buNone/>
              <a:defRPr sz="800"/>
            </a:lvl3pPr>
            <a:lvl4pPr marL="1097294" indent="0">
              <a:buNone/>
              <a:defRPr sz="720"/>
            </a:lvl4pPr>
            <a:lvl5pPr marL="1463058" indent="0">
              <a:buNone/>
              <a:defRPr sz="720"/>
            </a:lvl5pPr>
            <a:lvl6pPr marL="1828823" indent="0">
              <a:buNone/>
              <a:defRPr sz="720"/>
            </a:lvl6pPr>
            <a:lvl7pPr marL="2194587" indent="0">
              <a:buNone/>
              <a:defRPr sz="720"/>
            </a:lvl7pPr>
            <a:lvl8pPr marL="2560352" indent="0">
              <a:buNone/>
              <a:defRPr sz="720"/>
            </a:lvl8pPr>
            <a:lvl9pPr marL="2926117" indent="0">
              <a:buNone/>
              <a:defRPr sz="7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AE1-263D-4DA0-9E30-81E8483AE10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137911"/>
            <a:ext cx="1086685" cy="81280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9EBC-8200-4C03-83D8-ADFF1F7B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8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32" y="7680963"/>
            <a:ext cx="5273588" cy="906781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3932" y="1015944"/>
            <a:ext cx="5273588" cy="61679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80"/>
            </a:lvl1pPr>
            <a:lvl2pPr marL="365765" indent="0">
              <a:buNone/>
              <a:defRPr sz="1280"/>
            </a:lvl2pPr>
            <a:lvl3pPr marL="731529" indent="0">
              <a:buNone/>
              <a:defRPr sz="1280"/>
            </a:lvl3pPr>
            <a:lvl4pPr marL="1097294" indent="0">
              <a:buNone/>
              <a:defRPr sz="1280"/>
            </a:lvl4pPr>
            <a:lvl5pPr marL="1463058" indent="0">
              <a:buNone/>
              <a:defRPr sz="1280"/>
            </a:lvl5pPr>
            <a:lvl6pPr marL="1828823" indent="0">
              <a:buNone/>
              <a:defRPr sz="1280"/>
            </a:lvl6pPr>
            <a:lvl7pPr marL="2194587" indent="0">
              <a:buNone/>
              <a:defRPr sz="1280"/>
            </a:lvl7pPr>
            <a:lvl8pPr marL="2560352" indent="0">
              <a:buNone/>
              <a:defRPr sz="1280"/>
            </a:lvl8pPr>
            <a:lvl9pPr marL="2926117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3932" y="8587747"/>
            <a:ext cx="5273588" cy="789939"/>
          </a:xfrm>
        </p:spPr>
        <p:txBody>
          <a:bodyPr>
            <a:normAutofit/>
          </a:bodyPr>
          <a:lstStyle>
            <a:lvl1pPr marL="0" indent="0">
              <a:buNone/>
              <a:defRPr sz="960"/>
            </a:lvl1pPr>
            <a:lvl2pPr marL="365765" indent="0">
              <a:buNone/>
              <a:defRPr sz="960"/>
            </a:lvl2pPr>
            <a:lvl3pPr marL="731529" indent="0">
              <a:buNone/>
              <a:defRPr sz="800"/>
            </a:lvl3pPr>
            <a:lvl4pPr marL="1097294" indent="0">
              <a:buNone/>
              <a:defRPr sz="720"/>
            </a:lvl4pPr>
            <a:lvl5pPr marL="1463058" indent="0">
              <a:buNone/>
              <a:defRPr sz="720"/>
            </a:lvl5pPr>
            <a:lvl6pPr marL="1828823" indent="0">
              <a:buNone/>
              <a:defRPr sz="720"/>
            </a:lvl6pPr>
            <a:lvl7pPr marL="2194587" indent="0">
              <a:buNone/>
              <a:defRPr sz="720"/>
            </a:lvl7pPr>
            <a:lvl8pPr marL="2560352" indent="0">
              <a:buNone/>
              <a:defRPr sz="720"/>
            </a:lvl8pPr>
            <a:lvl9pPr marL="2926117" indent="0">
              <a:buNone/>
              <a:defRPr sz="7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AE1-263D-4DA0-9E30-81E8483AE10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7857057"/>
            <a:ext cx="1086685" cy="81280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8983" y="7972942"/>
            <a:ext cx="467982" cy="584200"/>
          </a:xfrm>
        </p:spPr>
        <p:txBody>
          <a:bodyPr/>
          <a:lstStyle/>
          <a:p>
            <a:fld id="{6B849EBC-8200-4C03-83D8-ADFF1F7B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65766"/>
            <a:ext cx="1584960" cy="10621805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6337" y="462"/>
            <a:ext cx="1561818" cy="10964749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46304" cy="10972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6160" y="998576"/>
            <a:ext cx="5271360" cy="20494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3932" y="3413760"/>
            <a:ext cx="5273588" cy="621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7920" y="9816143"/>
            <a:ext cx="613104" cy="592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6AE1-263D-4DA0-9E30-81E8483AE10D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3932" y="9817295"/>
            <a:ext cx="457319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8983" y="1260454"/>
            <a:ext cx="46798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EFFFF"/>
                </a:solidFill>
              </a:defRPr>
            </a:lvl1pPr>
          </a:lstStyle>
          <a:p>
            <a:fld id="{6B849EBC-8200-4C03-83D8-ADFF1F7B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1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365765" rtl="0" eaLnBrk="1" latinLnBrk="0" hangingPunct="1">
        <a:spcBef>
          <a:spcPct val="0"/>
        </a:spcBef>
        <a:buNone/>
        <a:defRPr sz="288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3" indent="-274323" algn="l" defTabSz="365765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8" indent="-228603" algn="l" defTabSz="365765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11" indent="-182882" algn="l" defTabSz="365765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1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76" indent="-182882" algn="l" defTabSz="365765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45941" indent="-182882" algn="l" defTabSz="365765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11705" indent="-182882" algn="l" defTabSz="365765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377470" indent="-182882" algn="l" defTabSz="365765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743234" indent="-182882" algn="l" defTabSz="365765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108999" indent="-182882" algn="l" defTabSz="365765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5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5" algn="l" defTabSz="365765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9" algn="l" defTabSz="365765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94" algn="l" defTabSz="365765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58" algn="l" defTabSz="365765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23" algn="l" defTabSz="365765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87" algn="l" defTabSz="365765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52" algn="l" defTabSz="365765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117" algn="l" defTabSz="365765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91228582"/>
              </p:ext>
            </p:extLst>
          </p:nvPr>
        </p:nvGraphicFramePr>
        <p:xfrm>
          <a:off x="-11429" y="0"/>
          <a:ext cx="7315200" cy="1115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59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25877604"/>
              </p:ext>
            </p:extLst>
          </p:nvPr>
        </p:nvGraphicFramePr>
        <p:xfrm>
          <a:off x="1" y="0"/>
          <a:ext cx="7315200" cy="1115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3320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3387</TotalTime>
  <Words>416</Words>
  <Application>Microsoft Office PowerPoint</Application>
  <PresentationFormat>Custom</PresentationFormat>
  <Paragraphs>111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</dc:creator>
  <cp:lastModifiedBy>Alexander Rao</cp:lastModifiedBy>
  <cp:revision>22</cp:revision>
  <dcterms:created xsi:type="dcterms:W3CDTF">2016-11-12T04:20:02Z</dcterms:created>
  <dcterms:modified xsi:type="dcterms:W3CDTF">2016-11-26T20:08:39Z</dcterms:modified>
</cp:coreProperties>
</file>