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6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6D5D-948C-421E-B287-16243277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24AF-8BAB-4555-A376-C685D5A1B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F68F-F4CA-4293-BFAC-875E828D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D3719-A673-4762-A035-2E4B910E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1AA1-796F-45D5-A850-ED349D57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6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D0E7-3B3F-4F81-8EAE-FFD341E6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FD8CE-9647-411E-9246-799A2FF4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2916-B1E4-42F9-8DD6-72AC8D34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BEE7-17D3-40FF-A9EF-2F9ACB0B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42DF-C6BF-48E6-85C3-E79C594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BB6C0-CC79-4D9E-BEA6-63D5F2C13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0B541-27CD-4A22-973D-7A778E9B7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B053C-48DB-4FE5-B6FF-CC006A0E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AAF1-7171-4AD8-981C-9FA7A4A7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D3C8-4C92-4224-8CE2-7B7E222E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707E-32E5-4293-9219-D37400FC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8414-A8AE-4B7A-BCB2-DD2F414B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6FEB-EDD9-4CC4-946C-D99C1373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E408-2AF3-4B58-A152-99766404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98EF-B962-41B2-907E-C051C585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C951-EE39-4E1A-A4D3-02D1DB6C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C4581-D71C-48A8-A0D2-4A2A5E057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EE66-888E-4CFA-978B-AC85A2AD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62CE3-80AD-4B70-BD19-8D0480D5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5ABE-6732-4E2C-B6A7-F4112A00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F359-6629-4E35-AC30-BF382D07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6BBB-C414-46E5-8ABD-49C1F2063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9A6D3-BBD3-4467-90A1-BA021441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B674C-FA0A-45FB-939D-D62621BA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08025-25DD-4F0E-AF61-0D674A13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C96F8-14A7-423D-846E-F85F2DFD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A5CD-4937-4BBA-98CE-B824833A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5BC12-57AA-419D-86AF-FAB43FB3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1F150-1083-4F9C-BF49-E80E4F7BC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8A05E-F327-4F0D-8476-C5DCCA4BC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B962B-8007-4326-A20D-47A091FF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0DA73-735D-4A8A-A969-C972B346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B495E-669D-4DBC-93B3-4774E66A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EF631-AA32-49FE-8395-FF761B49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6967-8102-44A8-AE81-9DB0ACAA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972E8-C8AF-45E7-A93C-C00201D1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68276-71EB-48DC-8207-EB794612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F862C-363C-4582-B317-A42B4977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B4AF3-80FB-4370-BECD-AAD3AE19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D1186-51BC-411A-9D63-8461D373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B0643-9205-4AED-B359-98378535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BA2E-C614-41CB-AB68-8B893BF4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8DD3-321A-42C6-89FF-2DD6C6F3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44DE1-7F34-4694-AC90-A194ADEF7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18E0B-B312-44B5-9FE4-14C15F23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4CA54-4C1E-40D5-B573-006888F6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2E20D-0ED9-4602-A6B0-4682BC56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B48B-9387-4549-98BE-43D4E81F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C42C-266A-4B2A-94D3-FBE16182D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657FF-131D-4121-A67F-D2267AD2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EA61E-F4EE-4EB3-8DD1-0F0C80B5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F48C-8324-4FA6-AC35-916DFED58B7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0241A-3130-4539-9FE6-85A89289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EE999-278B-4861-8ABA-95DC0B37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E5C31-753B-4C4E-A367-875B75C0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982A-A32A-44AA-9401-8E46F414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2626-4B69-4BB2-9A1C-00628D80B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F48C-8324-4FA6-AC35-916DFED58B7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D2ED-2AA6-4B44-A70D-FD0E10A13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F6F8-9BF8-47A9-9FD3-E1BB9BB41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E42D-A6B7-4791-8BAE-867A7EC4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C74AC-EEDD-4971-B7F5-13D8F30AA1E4}"/>
              </a:ext>
            </a:extLst>
          </p:cNvPr>
          <p:cNvSpPr/>
          <p:nvPr/>
        </p:nvSpPr>
        <p:spPr>
          <a:xfrm>
            <a:off x="1331401" y="2281748"/>
            <a:ext cx="2979779" cy="71559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Input/Output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99D8E-3A1C-42BA-8DF9-68E58C7395FA}"/>
              </a:ext>
            </a:extLst>
          </p:cNvPr>
          <p:cNvSpPr/>
          <p:nvPr/>
        </p:nvSpPr>
        <p:spPr>
          <a:xfrm>
            <a:off x="6308818" y="2281747"/>
            <a:ext cx="2979779" cy="7155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A64F7-EBD2-4929-9F67-1236F51BB78A}"/>
              </a:ext>
            </a:extLst>
          </p:cNvPr>
          <p:cNvSpPr/>
          <p:nvPr/>
        </p:nvSpPr>
        <p:spPr>
          <a:xfrm>
            <a:off x="3795822" y="932955"/>
            <a:ext cx="2979779" cy="71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01D7C78-F785-478F-B62A-6E4CA5D87D3B}"/>
              </a:ext>
            </a:extLst>
          </p:cNvPr>
          <p:cNvCxnSpPr>
            <a:stCxn id="6" idx="1"/>
            <a:endCxn id="4" idx="0"/>
          </p:cNvCxnSpPr>
          <p:nvPr/>
        </p:nvCxnSpPr>
        <p:spPr>
          <a:xfrm rot="10800000" flipV="1">
            <a:off x="2821292" y="1290754"/>
            <a:ext cx="974531" cy="990994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E7BE837-A295-4F87-85C2-EAFF9F2B47A2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6775601" y="1290754"/>
            <a:ext cx="1023107" cy="990993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594752" y="1208352"/>
            <a:ext cx="297977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I/O Bus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7287154" y="1185257"/>
            <a:ext cx="297977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 Bus</a:t>
            </a:r>
          </a:p>
        </p:txBody>
      </p:sp>
    </p:spTree>
    <p:extLst>
      <p:ext uri="{BB962C8B-B14F-4D97-AF65-F5344CB8AC3E}">
        <p14:creationId xmlns:p14="http://schemas.microsoft.com/office/powerpoint/2010/main" val="12582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F99D8E-3A1C-42BA-8DF9-68E58C7395FA}"/>
              </a:ext>
            </a:extLst>
          </p:cNvPr>
          <p:cNvSpPr/>
          <p:nvPr/>
        </p:nvSpPr>
        <p:spPr>
          <a:xfrm>
            <a:off x="9427216" y="2031981"/>
            <a:ext cx="1512819" cy="7155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Answer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A64F7-EBD2-4929-9F67-1236F51BB78A}"/>
              </a:ext>
            </a:extLst>
          </p:cNvPr>
          <p:cNvSpPr/>
          <p:nvPr/>
        </p:nvSpPr>
        <p:spPr>
          <a:xfrm>
            <a:off x="431379" y="1998067"/>
            <a:ext cx="1109025" cy="7155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3169845" y="2017495"/>
            <a:ext cx="169862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you could do with the data?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5928060" y="1988067"/>
            <a:ext cx="1786841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you could find the 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B0386-344C-4FB5-9031-0772413BFB6F}"/>
              </a:ext>
            </a:extLst>
          </p:cNvPr>
          <p:cNvSpPr/>
          <p:nvPr/>
        </p:nvSpPr>
        <p:spPr>
          <a:xfrm>
            <a:off x="3289982" y="103077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6EEE27D-4F48-48EC-AE0B-B3165C102E7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540404" y="1118348"/>
            <a:ext cx="1749578" cy="123751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A2394D-072A-461A-8701-DD1678657090}"/>
              </a:ext>
            </a:extLst>
          </p:cNvPr>
          <p:cNvSpPr/>
          <p:nvPr/>
        </p:nvSpPr>
        <p:spPr>
          <a:xfrm>
            <a:off x="3289982" y="143680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0284C18-A8B5-4F17-BD89-FC735F46025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1540404" y="1524378"/>
            <a:ext cx="1749578" cy="83148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4472898-CA94-4EA3-897A-611B41FA5C95}"/>
              </a:ext>
            </a:extLst>
          </p:cNvPr>
          <p:cNvSpPr/>
          <p:nvPr/>
        </p:nvSpPr>
        <p:spPr>
          <a:xfrm>
            <a:off x="3289982" y="184283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DA1A5B5-E08E-4625-9E69-3FE7A88BD192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1540404" y="1930408"/>
            <a:ext cx="1749578" cy="42545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F72C2-95B9-49CF-8A9A-125F65A3F553}"/>
              </a:ext>
            </a:extLst>
          </p:cNvPr>
          <p:cNvSpPr/>
          <p:nvPr/>
        </p:nvSpPr>
        <p:spPr>
          <a:xfrm>
            <a:off x="3289982" y="224886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AA3D82A-817C-4473-904B-AA59FAD1E840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1540404" y="2336438"/>
            <a:ext cx="1749578" cy="19428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6E9A5D-9F58-4589-A9BD-E8D92FE02905}"/>
              </a:ext>
            </a:extLst>
          </p:cNvPr>
          <p:cNvSpPr/>
          <p:nvPr/>
        </p:nvSpPr>
        <p:spPr>
          <a:xfrm>
            <a:off x="3289982" y="265489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0A08080-CEC4-49CE-8B11-D4A7A50FDF07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1540404" y="2355866"/>
            <a:ext cx="1749578" cy="386602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5447E5D-8811-4BCB-9693-A2E71460FEA4}"/>
              </a:ext>
            </a:extLst>
          </p:cNvPr>
          <p:cNvSpPr/>
          <p:nvPr/>
        </p:nvSpPr>
        <p:spPr>
          <a:xfrm>
            <a:off x="3289982" y="3060922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1400B65-81E4-4FE8-83B5-2FB377949CEA}"/>
              </a:ext>
            </a:extLst>
          </p:cNvPr>
          <p:cNvCxnSpPr>
            <a:cxnSpLocks/>
            <a:stCxn id="6" idx="3"/>
            <a:endCxn id="41" idx="1"/>
          </p:cNvCxnSpPr>
          <p:nvPr/>
        </p:nvCxnSpPr>
        <p:spPr>
          <a:xfrm>
            <a:off x="1540404" y="2355866"/>
            <a:ext cx="1749578" cy="792632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333EE0C-F9CB-49FE-9001-941166592654}"/>
              </a:ext>
            </a:extLst>
          </p:cNvPr>
          <p:cNvSpPr/>
          <p:nvPr/>
        </p:nvSpPr>
        <p:spPr>
          <a:xfrm>
            <a:off x="3289982" y="3466951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6D08825-9ADC-40C4-AA12-5255A4215899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1540404" y="2355866"/>
            <a:ext cx="1749578" cy="1198661"/>
          </a:xfrm>
          <a:prstGeom prst="curvedConnector3">
            <a:avLst>
              <a:gd name="adj1" fmla="val 50000"/>
            </a:avLst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D12015D-221B-41EA-A22E-6442AC41E263}"/>
              </a:ext>
            </a:extLst>
          </p:cNvPr>
          <p:cNvSpPr/>
          <p:nvPr/>
        </p:nvSpPr>
        <p:spPr>
          <a:xfrm flipH="1">
            <a:off x="7483085" y="105020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A3A8F2BA-3C2A-42BC-8AD8-26505751FD43}"/>
              </a:ext>
            </a:extLst>
          </p:cNvPr>
          <p:cNvCxnSpPr>
            <a:cxnSpLocks/>
            <a:endCxn id="78" idx="1"/>
          </p:cNvCxnSpPr>
          <p:nvPr/>
        </p:nvCxnSpPr>
        <p:spPr>
          <a:xfrm flipH="1" flipV="1">
            <a:off x="7677638" y="1137776"/>
            <a:ext cx="1749578" cy="1237518"/>
          </a:xfrm>
          <a:prstGeom prst="curvedConnector3">
            <a:avLst>
              <a:gd name="adj1" fmla="val 50000"/>
            </a:avLst>
          </a:prstGeom>
          <a:ln>
            <a:headEnd type="none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B734C00F-D941-4BC9-A82A-DB58F893A04E}"/>
              </a:ext>
            </a:extLst>
          </p:cNvPr>
          <p:cNvSpPr/>
          <p:nvPr/>
        </p:nvSpPr>
        <p:spPr>
          <a:xfrm flipH="1">
            <a:off x="7483085" y="145623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6ECC0411-AB87-4117-8B33-EF32736F9DB5}"/>
              </a:ext>
            </a:extLst>
          </p:cNvPr>
          <p:cNvCxnSpPr>
            <a:cxnSpLocks/>
            <a:endCxn id="80" idx="1"/>
          </p:cNvCxnSpPr>
          <p:nvPr/>
        </p:nvCxnSpPr>
        <p:spPr>
          <a:xfrm flipH="1" flipV="1">
            <a:off x="7677638" y="1543806"/>
            <a:ext cx="1749578" cy="831488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BEF8DE4-C171-4B34-998D-46FB00964CBC}"/>
              </a:ext>
            </a:extLst>
          </p:cNvPr>
          <p:cNvSpPr/>
          <p:nvPr/>
        </p:nvSpPr>
        <p:spPr>
          <a:xfrm flipH="1">
            <a:off x="7483085" y="186226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9AFEBBF-69F0-43E2-A1CA-BA51E2514C34}"/>
              </a:ext>
            </a:extLst>
          </p:cNvPr>
          <p:cNvCxnSpPr>
            <a:cxnSpLocks/>
            <a:endCxn id="82" idx="1"/>
          </p:cNvCxnSpPr>
          <p:nvPr/>
        </p:nvCxnSpPr>
        <p:spPr>
          <a:xfrm flipH="1" flipV="1">
            <a:off x="7677638" y="1949836"/>
            <a:ext cx="1749578" cy="425458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C0F5590-C083-4EB9-8479-CC2D89FBCD54}"/>
              </a:ext>
            </a:extLst>
          </p:cNvPr>
          <p:cNvSpPr/>
          <p:nvPr/>
        </p:nvSpPr>
        <p:spPr>
          <a:xfrm flipH="1">
            <a:off x="7483085" y="226829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6748E45F-B9A1-499B-A6AE-2CB5C483F832}"/>
              </a:ext>
            </a:extLst>
          </p:cNvPr>
          <p:cNvCxnSpPr>
            <a:cxnSpLocks/>
            <a:endCxn id="84" idx="1"/>
          </p:cNvCxnSpPr>
          <p:nvPr/>
        </p:nvCxnSpPr>
        <p:spPr>
          <a:xfrm flipH="1" flipV="1">
            <a:off x="7677638" y="2355866"/>
            <a:ext cx="1749578" cy="19428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AAC8C29-C518-496E-90FE-51B4330FA9A8}"/>
              </a:ext>
            </a:extLst>
          </p:cNvPr>
          <p:cNvSpPr/>
          <p:nvPr/>
        </p:nvSpPr>
        <p:spPr>
          <a:xfrm flipH="1">
            <a:off x="7483085" y="267432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CB1743B-4823-4738-B8A8-24A2AE1A4872}"/>
              </a:ext>
            </a:extLst>
          </p:cNvPr>
          <p:cNvCxnSpPr>
            <a:cxnSpLocks/>
            <a:endCxn id="86" idx="1"/>
          </p:cNvCxnSpPr>
          <p:nvPr/>
        </p:nvCxnSpPr>
        <p:spPr>
          <a:xfrm flipH="1">
            <a:off x="7677638" y="2375294"/>
            <a:ext cx="1749578" cy="386602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7BDD3CC-7D6A-45CD-BD37-FC855599EA02}"/>
              </a:ext>
            </a:extLst>
          </p:cNvPr>
          <p:cNvSpPr/>
          <p:nvPr/>
        </p:nvSpPr>
        <p:spPr>
          <a:xfrm flipH="1">
            <a:off x="7483085" y="3080350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47FE0804-771A-4D48-BD0A-8743ADEA391D}"/>
              </a:ext>
            </a:extLst>
          </p:cNvPr>
          <p:cNvCxnSpPr>
            <a:cxnSpLocks/>
            <a:endCxn id="88" idx="1"/>
          </p:cNvCxnSpPr>
          <p:nvPr/>
        </p:nvCxnSpPr>
        <p:spPr>
          <a:xfrm flipH="1">
            <a:off x="7677638" y="2375294"/>
            <a:ext cx="1749578" cy="792632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3DB66B4-9601-45DB-BD1F-602393304CF1}"/>
              </a:ext>
            </a:extLst>
          </p:cNvPr>
          <p:cNvSpPr/>
          <p:nvPr/>
        </p:nvSpPr>
        <p:spPr>
          <a:xfrm flipH="1">
            <a:off x="7483085" y="3486379"/>
            <a:ext cx="194553" cy="1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07B3AEEF-2EE9-4CB0-B4F5-A180F5393EE8}"/>
              </a:ext>
            </a:extLst>
          </p:cNvPr>
          <p:cNvCxnSpPr>
            <a:cxnSpLocks/>
            <a:endCxn id="90" idx="1"/>
          </p:cNvCxnSpPr>
          <p:nvPr/>
        </p:nvCxnSpPr>
        <p:spPr>
          <a:xfrm flipH="1">
            <a:off x="7677638" y="2375294"/>
            <a:ext cx="1749578" cy="1198661"/>
          </a:xfrm>
          <a:prstGeom prst="curvedConnector3">
            <a:avLst>
              <a:gd name="adj1" fmla="val 50000"/>
            </a:avLst>
          </a:prstGeom>
          <a:ln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E52DCC71-8FB0-46E4-A8DB-860E631D751D}"/>
              </a:ext>
            </a:extLst>
          </p:cNvPr>
          <p:cNvCxnSpPr>
            <a:cxnSpLocks/>
            <a:stCxn id="9" idx="3"/>
            <a:endCxn id="88" idx="3"/>
          </p:cNvCxnSpPr>
          <p:nvPr/>
        </p:nvCxnSpPr>
        <p:spPr>
          <a:xfrm>
            <a:off x="3484535" y="1118348"/>
            <a:ext cx="3998550" cy="204957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lgDashDot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6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3351B3-D768-46BB-87B2-237B0D14FC9A}"/>
              </a:ext>
            </a:extLst>
          </p:cNvPr>
          <p:cNvSpPr/>
          <p:nvPr/>
        </p:nvSpPr>
        <p:spPr>
          <a:xfrm>
            <a:off x="1990594" y="1555289"/>
            <a:ext cx="8672945" cy="2802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D5A38-3457-4BCA-BBCA-6BA2E5F74AD9}"/>
              </a:ext>
            </a:extLst>
          </p:cNvPr>
          <p:cNvSpPr/>
          <p:nvPr/>
        </p:nvSpPr>
        <p:spPr>
          <a:xfrm>
            <a:off x="1791855" y="1606405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4B01D82-7705-4882-B568-BBFAEB0B2BF2}"/>
              </a:ext>
            </a:extLst>
          </p:cNvPr>
          <p:cNvSpPr/>
          <p:nvPr/>
        </p:nvSpPr>
        <p:spPr>
          <a:xfrm>
            <a:off x="882073" y="2216718"/>
            <a:ext cx="1330037" cy="1450109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746DB85-8081-42A6-A5C4-6E22B2A82473}"/>
              </a:ext>
            </a:extLst>
          </p:cNvPr>
          <p:cNvSpPr/>
          <p:nvPr/>
        </p:nvSpPr>
        <p:spPr>
          <a:xfrm rot="16200000">
            <a:off x="3081663" y="711593"/>
            <a:ext cx="1330037" cy="189078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132A687-3E03-4A57-9C9B-D8BF433B8A5C}"/>
              </a:ext>
            </a:extLst>
          </p:cNvPr>
          <p:cNvSpPr/>
          <p:nvPr/>
        </p:nvSpPr>
        <p:spPr>
          <a:xfrm rot="16200000">
            <a:off x="4972444" y="720107"/>
            <a:ext cx="1330037" cy="189078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073419F-152E-41A2-8A52-6C03BB45088D}"/>
              </a:ext>
            </a:extLst>
          </p:cNvPr>
          <p:cNvSpPr/>
          <p:nvPr/>
        </p:nvSpPr>
        <p:spPr>
          <a:xfrm rot="16200000">
            <a:off x="8538046" y="720108"/>
            <a:ext cx="1330037" cy="189078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43BFC1-7B1F-49A0-A919-3E7217E4A0A2}"/>
              </a:ext>
            </a:extLst>
          </p:cNvPr>
          <p:cNvSpPr/>
          <p:nvPr/>
        </p:nvSpPr>
        <p:spPr>
          <a:xfrm>
            <a:off x="6719665" y="1878770"/>
            <a:ext cx="129310" cy="129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4A444E-D783-4EC3-82C6-1D0EDB5A6DEE}"/>
              </a:ext>
            </a:extLst>
          </p:cNvPr>
          <p:cNvSpPr/>
          <p:nvPr/>
        </p:nvSpPr>
        <p:spPr>
          <a:xfrm>
            <a:off x="7155942" y="1878770"/>
            <a:ext cx="129310" cy="129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21BFF9-B852-4A7A-AFC6-D57B1D41D0A3}"/>
              </a:ext>
            </a:extLst>
          </p:cNvPr>
          <p:cNvSpPr/>
          <p:nvPr/>
        </p:nvSpPr>
        <p:spPr>
          <a:xfrm>
            <a:off x="7592219" y="1878770"/>
            <a:ext cx="129310" cy="129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EAF0CE-EF35-4B84-94D9-757051DE88CE}"/>
              </a:ext>
            </a:extLst>
          </p:cNvPr>
          <p:cNvSpPr/>
          <p:nvPr/>
        </p:nvSpPr>
        <p:spPr>
          <a:xfrm>
            <a:off x="8028496" y="1878770"/>
            <a:ext cx="129310" cy="1293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A0EDE7-5B53-4283-87EC-0CEF10271883}"/>
              </a:ext>
            </a:extLst>
          </p:cNvPr>
          <p:cNvSpPr/>
          <p:nvPr/>
        </p:nvSpPr>
        <p:spPr>
          <a:xfrm>
            <a:off x="882073" y="2583975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75E7-87C7-427F-B497-B138F154B793}"/>
              </a:ext>
            </a:extLst>
          </p:cNvPr>
          <p:cNvSpPr/>
          <p:nvPr/>
        </p:nvSpPr>
        <p:spPr>
          <a:xfrm>
            <a:off x="2979383" y="1463130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Param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1AC900-A1AB-4F80-BC95-B154AE876AE8}"/>
              </a:ext>
            </a:extLst>
          </p:cNvPr>
          <p:cNvSpPr/>
          <p:nvPr/>
        </p:nvSpPr>
        <p:spPr>
          <a:xfrm>
            <a:off x="4902163" y="1470692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Param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3E55A5-146F-4D7F-B394-1BC755FE15C0}"/>
              </a:ext>
            </a:extLst>
          </p:cNvPr>
          <p:cNvSpPr/>
          <p:nvPr/>
        </p:nvSpPr>
        <p:spPr>
          <a:xfrm>
            <a:off x="8446654" y="1473849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Param n</a:t>
            </a: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8A582319-38F4-4BC0-88EA-83B87ADB9795}"/>
              </a:ext>
            </a:extLst>
          </p:cNvPr>
          <p:cNvSpPr/>
          <p:nvPr/>
        </p:nvSpPr>
        <p:spPr>
          <a:xfrm rot="5400000">
            <a:off x="2542730" y="72670"/>
            <a:ext cx="1193548" cy="1833533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F89D28-9EEA-4F08-9D92-6F0D9BEEB315}"/>
              </a:ext>
            </a:extLst>
          </p:cNvPr>
          <p:cNvSpPr/>
          <p:nvPr/>
        </p:nvSpPr>
        <p:spPr>
          <a:xfrm>
            <a:off x="2003988" y="179139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Item 1</a:t>
            </a: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C26AA99B-E387-4C6E-BFB8-0878D9B789E3}"/>
              </a:ext>
            </a:extLst>
          </p:cNvPr>
          <p:cNvSpPr/>
          <p:nvPr/>
        </p:nvSpPr>
        <p:spPr>
          <a:xfrm rot="5400000">
            <a:off x="4401418" y="97811"/>
            <a:ext cx="1193548" cy="1833533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A4B150B1-48BE-462A-94A6-292BB1752CBD}"/>
              </a:ext>
            </a:extLst>
          </p:cNvPr>
          <p:cNvSpPr/>
          <p:nvPr/>
        </p:nvSpPr>
        <p:spPr>
          <a:xfrm rot="5400000">
            <a:off x="7986106" y="146630"/>
            <a:ext cx="1193548" cy="1833533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C009E0-A5A5-4F4C-A915-95F7D9B441D4}"/>
              </a:ext>
            </a:extLst>
          </p:cNvPr>
          <p:cNvSpPr/>
          <p:nvPr/>
        </p:nvSpPr>
        <p:spPr>
          <a:xfrm>
            <a:off x="3801748" y="203131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Item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DDE49E-55AD-4690-969B-598BB955A75C}"/>
              </a:ext>
            </a:extLst>
          </p:cNvPr>
          <p:cNvSpPr/>
          <p:nvPr/>
        </p:nvSpPr>
        <p:spPr>
          <a:xfrm>
            <a:off x="7386444" y="252279"/>
            <a:ext cx="1512819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Item 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72CB43-C9F3-4112-8805-E86C24B844E9}"/>
              </a:ext>
            </a:extLst>
          </p:cNvPr>
          <p:cNvSpPr/>
          <p:nvPr/>
        </p:nvSpPr>
        <p:spPr>
          <a:xfrm>
            <a:off x="5200388" y="2668632"/>
            <a:ext cx="225335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Computations</a:t>
            </a:r>
          </a:p>
        </p:txBody>
      </p:sp>
    </p:spTree>
    <p:extLst>
      <p:ext uri="{BB962C8B-B14F-4D97-AF65-F5344CB8AC3E}">
        <p14:creationId xmlns:p14="http://schemas.microsoft.com/office/powerpoint/2010/main" val="421962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F83CFAC-2CFF-41DE-8A96-DD11A52B9DE1}"/>
              </a:ext>
            </a:extLst>
          </p:cNvPr>
          <p:cNvSpPr/>
          <p:nvPr/>
        </p:nvSpPr>
        <p:spPr>
          <a:xfrm>
            <a:off x="6562806" y="1903766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B94707-4505-418F-9486-ABEC626AA8F8}"/>
              </a:ext>
            </a:extLst>
          </p:cNvPr>
          <p:cNvSpPr/>
          <p:nvPr/>
        </p:nvSpPr>
        <p:spPr>
          <a:xfrm>
            <a:off x="7123105" y="1899432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4E3F6-540A-4558-A7BF-AD83D808EAC2}"/>
              </a:ext>
            </a:extLst>
          </p:cNvPr>
          <p:cNvSpPr/>
          <p:nvPr/>
        </p:nvSpPr>
        <p:spPr>
          <a:xfrm>
            <a:off x="3279367" y="1905705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w="254000" h="13335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C2F36-1B16-42DD-9A86-4B8605B3F482}"/>
              </a:ext>
            </a:extLst>
          </p:cNvPr>
          <p:cNvSpPr/>
          <p:nvPr/>
        </p:nvSpPr>
        <p:spPr>
          <a:xfrm>
            <a:off x="1953858" y="1852105"/>
            <a:ext cx="110690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B7C6E-51CE-4FC1-A9BD-7B36410EE643}"/>
              </a:ext>
            </a:extLst>
          </p:cNvPr>
          <p:cNvSpPr/>
          <p:nvPr/>
        </p:nvSpPr>
        <p:spPr>
          <a:xfrm>
            <a:off x="3839666" y="1905705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7C3339-3A7E-45EF-91C7-642106C21EBC}"/>
              </a:ext>
            </a:extLst>
          </p:cNvPr>
          <p:cNvSpPr/>
          <p:nvPr/>
        </p:nvSpPr>
        <p:spPr>
          <a:xfrm>
            <a:off x="4384680" y="1905705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EE6319-EDA1-49A1-8DF0-F644391309A1}"/>
              </a:ext>
            </a:extLst>
          </p:cNvPr>
          <p:cNvSpPr/>
          <p:nvPr/>
        </p:nvSpPr>
        <p:spPr>
          <a:xfrm>
            <a:off x="4929694" y="1905705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507419-7F66-45CE-8400-F6AC30B1CD5E}"/>
              </a:ext>
            </a:extLst>
          </p:cNvPr>
          <p:cNvSpPr/>
          <p:nvPr/>
        </p:nvSpPr>
        <p:spPr>
          <a:xfrm>
            <a:off x="5474708" y="1905705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EFCD6-5BD2-4C8E-B828-8181D13533AD}"/>
              </a:ext>
            </a:extLst>
          </p:cNvPr>
          <p:cNvSpPr/>
          <p:nvPr/>
        </p:nvSpPr>
        <p:spPr>
          <a:xfrm>
            <a:off x="6019722" y="1905705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575AAB-F40F-49BA-849D-63448E3171B0}"/>
              </a:ext>
            </a:extLst>
          </p:cNvPr>
          <p:cNvSpPr/>
          <p:nvPr/>
        </p:nvSpPr>
        <p:spPr>
          <a:xfrm>
            <a:off x="7684533" y="1899432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2990D-0790-4EC7-A2FD-D649270F1739}"/>
              </a:ext>
            </a:extLst>
          </p:cNvPr>
          <p:cNvSpPr/>
          <p:nvPr/>
        </p:nvSpPr>
        <p:spPr>
          <a:xfrm>
            <a:off x="8246883" y="1899432"/>
            <a:ext cx="545014" cy="535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254000" h="254000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ADB4C1-7B4E-4762-BCA9-4B7851E60CFC}"/>
              </a:ext>
            </a:extLst>
          </p:cNvPr>
          <p:cNvSpPr/>
          <p:nvPr/>
        </p:nvSpPr>
        <p:spPr>
          <a:xfrm>
            <a:off x="6230400" y="2115230"/>
            <a:ext cx="83467" cy="1002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20E7DA-B2FF-4A16-8B68-3E6CB02D7796}"/>
              </a:ext>
            </a:extLst>
          </p:cNvPr>
          <p:cNvSpPr/>
          <p:nvPr/>
        </p:nvSpPr>
        <p:spPr>
          <a:xfrm>
            <a:off x="6784989" y="2110609"/>
            <a:ext cx="83467" cy="1002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2B218F-8C2D-4E05-AE8D-259090335243}"/>
              </a:ext>
            </a:extLst>
          </p:cNvPr>
          <p:cNvSpPr/>
          <p:nvPr/>
        </p:nvSpPr>
        <p:spPr>
          <a:xfrm>
            <a:off x="7353878" y="2110609"/>
            <a:ext cx="83467" cy="1002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614043-5A7C-48C2-A6DD-F51F04B35622}"/>
              </a:ext>
            </a:extLst>
          </p:cNvPr>
          <p:cNvSpPr/>
          <p:nvPr/>
        </p:nvSpPr>
        <p:spPr>
          <a:xfrm>
            <a:off x="1953858" y="2519104"/>
            <a:ext cx="110690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31C3B3-04C4-4192-9CF1-A53CF6AB969E}"/>
              </a:ext>
            </a:extLst>
          </p:cNvPr>
          <p:cNvSpPr/>
          <p:nvPr/>
        </p:nvSpPr>
        <p:spPr>
          <a:xfrm>
            <a:off x="3270658" y="2519104"/>
            <a:ext cx="545014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440788-8CC6-401A-8676-C3C41B499224}"/>
              </a:ext>
            </a:extLst>
          </p:cNvPr>
          <p:cNvSpPr/>
          <p:nvPr/>
        </p:nvSpPr>
        <p:spPr>
          <a:xfrm>
            <a:off x="3823441" y="2519104"/>
            <a:ext cx="545014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4B9F82-478A-46F1-B8DB-4998FE58C1FA}"/>
              </a:ext>
            </a:extLst>
          </p:cNvPr>
          <p:cNvSpPr/>
          <p:nvPr/>
        </p:nvSpPr>
        <p:spPr>
          <a:xfrm>
            <a:off x="4381908" y="2519104"/>
            <a:ext cx="545014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3006B-C4E3-43F8-B64E-46C6941B29A2}"/>
              </a:ext>
            </a:extLst>
          </p:cNvPr>
          <p:cNvSpPr/>
          <p:nvPr/>
        </p:nvSpPr>
        <p:spPr>
          <a:xfrm>
            <a:off x="4906126" y="2519104"/>
            <a:ext cx="545014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ED3F3D-A82D-49EB-9A4E-71461B7101D6}"/>
              </a:ext>
            </a:extLst>
          </p:cNvPr>
          <p:cNvSpPr/>
          <p:nvPr/>
        </p:nvSpPr>
        <p:spPr>
          <a:xfrm>
            <a:off x="5381316" y="2519104"/>
            <a:ext cx="545014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B832AC-9418-472A-9362-AF009173511D}"/>
              </a:ext>
            </a:extLst>
          </p:cNvPr>
          <p:cNvSpPr/>
          <p:nvPr/>
        </p:nvSpPr>
        <p:spPr>
          <a:xfrm>
            <a:off x="8234771" y="2519104"/>
            <a:ext cx="545014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9089CB-7B4D-4699-A835-C5D4ACEA4C51}"/>
              </a:ext>
            </a:extLst>
          </p:cNvPr>
          <p:cNvSpPr/>
          <p:nvPr/>
        </p:nvSpPr>
        <p:spPr>
          <a:xfrm>
            <a:off x="7665763" y="2519104"/>
            <a:ext cx="59223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80803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4233316" y="4421105"/>
            <a:ext cx="2127625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6218533" y="2282074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4165574" y="2084523"/>
            <a:ext cx="2263111" cy="182629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Logical 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A3C44-6F40-4958-93E7-B844CD9E712B}"/>
              </a:ext>
            </a:extLst>
          </p:cNvPr>
          <p:cNvCxnSpPr>
            <a:cxnSpLocks/>
          </p:cNvCxnSpPr>
          <p:nvPr/>
        </p:nvCxnSpPr>
        <p:spPr>
          <a:xfrm>
            <a:off x="5297129" y="996093"/>
            <a:ext cx="1" cy="109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97129" y="3884433"/>
            <a:ext cx="0" cy="53667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5149154" y="5699760"/>
            <a:ext cx="295951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60E999-3F3F-46C7-A092-37A054E01ABC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5297129" y="5136702"/>
            <a:ext cx="1" cy="5630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700ED-2633-4035-B5E5-30C79A3F1E9A}"/>
              </a:ext>
            </a:extLst>
          </p:cNvPr>
          <p:cNvSpPr/>
          <p:nvPr/>
        </p:nvSpPr>
        <p:spPr>
          <a:xfrm>
            <a:off x="5214514" y="3690645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B2803-C980-4B12-8539-67BAB4CF6E20}"/>
              </a:ext>
            </a:extLst>
          </p:cNvPr>
          <p:cNvCxnSpPr>
            <a:cxnSpLocks/>
          </p:cNvCxnSpPr>
          <p:nvPr/>
        </p:nvCxnSpPr>
        <p:spPr>
          <a:xfrm>
            <a:off x="6360941" y="2982808"/>
            <a:ext cx="1069057" cy="1423434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2C9E-DD15-4A64-986E-C5A506A4FAFB}"/>
              </a:ext>
            </a:extLst>
          </p:cNvPr>
          <p:cNvCxnSpPr>
            <a:cxnSpLocks/>
          </p:cNvCxnSpPr>
          <p:nvPr/>
        </p:nvCxnSpPr>
        <p:spPr>
          <a:xfrm>
            <a:off x="5297128" y="6016679"/>
            <a:ext cx="1" cy="5630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4281011" y="5486741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89503B-E3C0-4C79-A406-9A6619890366}"/>
              </a:ext>
            </a:extLst>
          </p:cNvPr>
          <p:cNvSpPr/>
          <p:nvPr/>
        </p:nvSpPr>
        <p:spPr>
          <a:xfrm>
            <a:off x="6711293" y="4421105"/>
            <a:ext cx="1572898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05AD47-D577-4DBD-84B4-3465A5CE2768}"/>
              </a:ext>
            </a:extLst>
          </p:cNvPr>
          <p:cNvCxnSpPr>
            <a:cxnSpLocks/>
            <a:stCxn id="30" idx="2"/>
            <a:endCxn id="18" idx="6"/>
          </p:cNvCxnSpPr>
          <p:nvPr/>
        </p:nvCxnSpPr>
        <p:spPr>
          <a:xfrm rot="5400000">
            <a:off x="6117505" y="4464303"/>
            <a:ext cx="707838" cy="2052637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3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377596" y="4329665"/>
            <a:ext cx="2127625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2362686" y="2202429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309854" y="1993083"/>
            <a:ext cx="2263111" cy="182629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Logical Test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A3C44-6F40-4958-93E7-B844CD9E712B}"/>
              </a:ext>
            </a:extLst>
          </p:cNvPr>
          <p:cNvCxnSpPr>
            <a:cxnSpLocks/>
          </p:cNvCxnSpPr>
          <p:nvPr/>
        </p:nvCxnSpPr>
        <p:spPr>
          <a:xfrm>
            <a:off x="1441409" y="904653"/>
            <a:ext cx="1" cy="109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41409" y="3792993"/>
            <a:ext cx="0" cy="53667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1293434" y="5608320"/>
            <a:ext cx="295951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60E999-3F3F-46C7-A092-37A054E01ABC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1441409" y="5045262"/>
            <a:ext cx="1" cy="5630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700ED-2633-4035-B5E5-30C79A3F1E9A}"/>
              </a:ext>
            </a:extLst>
          </p:cNvPr>
          <p:cNvSpPr/>
          <p:nvPr/>
        </p:nvSpPr>
        <p:spPr>
          <a:xfrm>
            <a:off x="1358794" y="3599205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2C9E-DD15-4A64-986E-C5A506A4FAFB}"/>
              </a:ext>
            </a:extLst>
          </p:cNvPr>
          <p:cNvCxnSpPr>
            <a:cxnSpLocks/>
          </p:cNvCxnSpPr>
          <p:nvPr/>
        </p:nvCxnSpPr>
        <p:spPr>
          <a:xfrm>
            <a:off x="1441408" y="5925239"/>
            <a:ext cx="1" cy="5630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425291" y="5395301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28D50504-0032-4BDB-A541-74A9F0D27FA8}"/>
              </a:ext>
            </a:extLst>
          </p:cNvPr>
          <p:cNvSpPr/>
          <p:nvPr/>
        </p:nvSpPr>
        <p:spPr>
          <a:xfrm>
            <a:off x="3161683" y="1993083"/>
            <a:ext cx="2263111" cy="182629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Logical Test 2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E6BB613C-0CA6-40B8-8C6B-8332E8A1A4D7}"/>
              </a:ext>
            </a:extLst>
          </p:cNvPr>
          <p:cNvSpPr/>
          <p:nvPr/>
        </p:nvSpPr>
        <p:spPr>
          <a:xfrm>
            <a:off x="6897432" y="1993083"/>
            <a:ext cx="2263111" cy="182629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Logical Test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FC7FF3-88C3-4486-B286-CD17E06D5F7F}"/>
              </a:ext>
            </a:extLst>
          </p:cNvPr>
          <p:cNvSpPr/>
          <p:nvPr/>
        </p:nvSpPr>
        <p:spPr>
          <a:xfrm>
            <a:off x="6356421" y="2823326"/>
            <a:ext cx="116988" cy="1331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D4E280-5938-4F63-8B24-D10A4D05300F}"/>
              </a:ext>
            </a:extLst>
          </p:cNvPr>
          <p:cNvSpPr/>
          <p:nvPr/>
        </p:nvSpPr>
        <p:spPr>
          <a:xfrm>
            <a:off x="6096001" y="2823326"/>
            <a:ext cx="116988" cy="1331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0E30D2-AD55-42B3-8221-746D1F0F7750}"/>
              </a:ext>
            </a:extLst>
          </p:cNvPr>
          <p:cNvSpPr/>
          <p:nvPr/>
        </p:nvSpPr>
        <p:spPr>
          <a:xfrm>
            <a:off x="6610384" y="2823326"/>
            <a:ext cx="116988" cy="1331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47DD45-6079-4DE6-8C97-E143E7D963FD}"/>
              </a:ext>
            </a:extLst>
          </p:cNvPr>
          <p:cNvSpPr/>
          <p:nvPr/>
        </p:nvSpPr>
        <p:spPr>
          <a:xfrm>
            <a:off x="3222582" y="4329665"/>
            <a:ext cx="2127625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 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86D3B4-27D9-4D3F-9DED-099A49B2AB7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286395" y="3792993"/>
            <a:ext cx="0" cy="53667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5CEE85E-7341-4A86-A0C6-F4106733631E}"/>
              </a:ext>
            </a:extLst>
          </p:cNvPr>
          <p:cNvSpPr/>
          <p:nvPr/>
        </p:nvSpPr>
        <p:spPr>
          <a:xfrm>
            <a:off x="4138420" y="5608320"/>
            <a:ext cx="295951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74AC81-C446-446B-A4B6-3C70221D81C6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286395" y="5045262"/>
            <a:ext cx="1" cy="5630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35BB061-3B3F-4C7F-B442-DDF5F845088F}"/>
              </a:ext>
            </a:extLst>
          </p:cNvPr>
          <p:cNvSpPr/>
          <p:nvPr/>
        </p:nvSpPr>
        <p:spPr>
          <a:xfrm>
            <a:off x="4203780" y="3599205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91117F-B12E-4AA6-B525-34323D02C334}"/>
              </a:ext>
            </a:extLst>
          </p:cNvPr>
          <p:cNvSpPr/>
          <p:nvPr/>
        </p:nvSpPr>
        <p:spPr>
          <a:xfrm>
            <a:off x="6981022" y="4358395"/>
            <a:ext cx="2127625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 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D48CB-EAC6-440E-9595-4333E9FBFF7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044835" y="3821723"/>
            <a:ext cx="0" cy="53667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1E7A2EF-687E-4B1C-95F3-92150D074D4C}"/>
              </a:ext>
            </a:extLst>
          </p:cNvPr>
          <p:cNvSpPr/>
          <p:nvPr/>
        </p:nvSpPr>
        <p:spPr>
          <a:xfrm>
            <a:off x="7896860" y="5637050"/>
            <a:ext cx="295951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24E6E1-1B65-4568-AA1C-D4BB1F920DF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8044835" y="5073992"/>
            <a:ext cx="1" cy="5630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5487ADA-4055-4214-8CCD-5C92BB89EF7D}"/>
              </a:ext>
            </a:extLst>
          </p:cNvPr>
          <p:cNvSpPr/>
          <p:nvPr/>
        </p:nvSpPr>
        <p:spPr>
          <a:xfrm>
            <a:off x="7962220" y="3627935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7B70E2-5B15-44C2-9C69-FD279FC59DF5}"/>
              </a:ext>
            </a:extLst>
          </p:cNvPr>
          <p:cNvSpPr/>
          <p:nvPr/>
        </p:nvSpPr>
        <p:spPr>
          <a:xfrm>
            <a:off x="7028717" y="5424031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61E36C-0015-476E-A6C5-25DEA2594CEB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2572965" y="2906231"/>
            <a:ext cx="58871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E2130B5-FAAA-4292-9788-5DF8F80C3F92}"/>
              </a:ext>
            </a:extLst>
          </p:cNvPr>
          <p:cNvSpPr/>
          <p:nvPr/>
        </p:nvSpPr>
        <p:spPr>
          <a:xfrm>
            <a:off x="5185213" y="2202429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3706FF-DAF4-4CBC-9477-5AD7B25F6234}"/>
              </a:ext>
            </a:extLst>
          </p:cNvPr>
          <p:cNvCxnSpPr>
            <a:cxnSpLocks/>
          </p:cNvCxnSpPr>
          <p:nvPr/>
        </p:nvCxnSpPr>
        <p:spPr>
          <a:xfrm flipV="1">
            <a:off x="5350207" y="2904378"/>
            <a:ext cx="631936" cy="185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76EFAD8-03AC-4AD5-B2CC-501D38EF37CF}"/>
              </a:ext>
            </a:extLst>
          </p:cNvPr>
          <p:cNvSpPr/>
          <p:nvPr/>
        </p:nvSpPr>
        <p:spPr>
          <a:xfrm>
            <a:off x="9036637" y="2202429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8BCF54-A781-4264-9790-D9EC81F2DBBA}"/>
              </a:ext>
            </a:extLst>
          </p:cNvPr>
          <p:cNvCxnSpPr>
            <a:cxnSpLocks/>
            <a:stCxn id="35" idx="2"/>
            <a:endCxn id="27" idx="6"/>
          </p:cNvCxnSpPr>
          <p:nvPr/>
        </p:nvCxnSpPr>
        <p:spPr>
          <a:xfrm flipH="1" flipV="1">
            <a:off x="4434371" y="5753100"/>
            <a:ext cx="3462489" cy="287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017440-3F24-474B-8D96-C8E634ED4EE7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>
            <a:off x="1589385" y="5753100"/>
            <a:ext cx="2549035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92DEF6B-B72A-44C4-9C29-E8D90EE0DA56}"/>
              </a:ext>
            </a:extLst>
          </p:cNvPr>
          <p:cNvSpPr/>
          <p:nvPr/>
        </p:nvSpPr>
        <p:spPr>
          <a:xfrm>
            <a:off x="9308518" y="4366418"/>
            <a:ext cx="1572898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B81E496-97AB-43DA-929C-E910933C423A}"/>
              </a:ext>
            </a:extLst>
          </p:cNvPr>
          <p:cNvCxnSpPr>
            <a:stCxn id="15" idx="3"/>
            <a:endCxn id="52" idx="0"/>
          </p:cNvCxnSpPr>
          <p:nvPr/>
        </p:nvCxnSpPr>
        <p:spPr>
          <a:xfrm>
            <a:off x="9160543" y="2906231"/>
            <a:ext cx="934424" cy="1460187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C68AFFA-D2C8-4B2F-A7DF-76ECEEB7A6EB}"/>
              </a:ext>
            </a:extLst>
          </p:cNvPr>
          <p:cNvCxnSpPr>
            <a:cxnSpLocks/>
            <a:stCxn id="52" idx="2"/>
            <a:endCxn id="35" idx="6"/>
          </p:cNvCxnSpPr>
          <p:nvPr/>
        </p:nvCxnSpPr>
        <p:spPr>
          <a:xfrm rot="5400000">
            <a:off x="8793982" y="4480844"/>
            <a:ext cx="699815" cy="1902156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2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4233317" y="964236"/>
            <a:ext cx="2263111" cy="1826296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Iteration Vector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4246662" y="3444764"/>
            <a:ext cx="2127625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6490344" y="1230025"/>
            <a:ext cx="121146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finished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</p:cNvCxnSpPr>
          <p:nvPr/>
        </p:nvCxnSpPr>
        <p:spPr>
          <a:xfrm>
            <a:off x="5345446" y="510882"/>
            <a:ext cx="0" cy="45335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5203554" y="5074357"/>
            <a:ext cx="295951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700ED-2633-4035-B5E5-30C79A3F1E9A}"/>
              </a:ext>
            </a:extLst>
          </p:cNvPr>
          <p:cNvSpPr/>
          <p:nvPr/>
        </p:nvSpPr>
        <p:spPr>
          <a:xfrm>
            <a:off x="4521335" y="2648874"/>
            <a:ext cx="2113715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  finished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DF74D2-3A8E-4054-89F3-8760F5D8F6A6}"/>
              </a:ext>
            </a:extLst>
          </p:cNvPr>
          <p:cNvSpPr/>
          <p:nvPr/>
        </p:nvSpPr>
        <p:spPr>
          <a:xfrm>
            <a:off x="5992883" y="2836424"/>
            <a:ext cx="295951" cy="2895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B2803-C980-4B12-8539-67BAB4CF6E20}"/>
              </a:ext>
            </a:extLst>
          </p:cNvPr>
          <p:cNvCxnSpPr>
            <a:cxnSpLocks/>
          </p:cNvCxnSpPr>
          <p:nvPr/>
        </p:nvCxnSpPr>
        <p:spPr>
          <a:xfrm flipH="1">
            <a:off x="5345446" y="1877384"/>
            <a:ext cx="1144898" cy="3196973"/>
          </a:xfrm>
          <a:prstGeom prst="bentConnector4">
            <a:avLst>
              <a:gd name="adj1" fmla="val -108179"/>
              <a:gd name="adj2" fmla="val 83918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5407348" y="4835802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1049AA7-4D13-4765-B9C6-C043490C5075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4233318" y="1877385"/>
            <a:ext cx="13345" cy="1925179"/>
          </a:xfrm>
          <a:prstGeom prst="bentConnector3">
            <a:avLst>
              <a:gd name="adj1" fmla="val 5187868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8B243-3884-42F5-8217-845AF6100F2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310474" y="2790532"/>
            <a:ext cx="1" cy="654232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54EC51-7222-4ED6-A7B6-AF9FB4D002F2}"/>
              </a:ext>
            </a:extLst>
          </p:cNvPr>
          <p:cNvCxnSpPr>
            <a:cxnSpLocks/>
          </p:cNvCxnSpPr>
          <p:nvPr/>
        </p:nvCxnSpPr>
        <p:spPr>
          <a:xfrm>
            <a:off x="5341764" y="5354872"/>
            <a:ext cx="0" cy="45335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9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B494F-D0A6-4C3E-9862-F39C9F807E25}"/>
              </a:ext>
            </a:extLst>
          </p:cNvPr>
          <p:cNvSpPr/>
          <p:nvPr/>
        </p:nvSpPr>
        <p:spPr>
          <a:xfrm>
            <a:off x="4233316" y="4421105"/>
            <a:ext cx="2127625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D3DD4-0C0A-4A64-8062-0EED66C1EEDE}"/>
              </a:ext>
            </a:extLst>
          </p:cNvPr>
          <p:cNvSpPr/>
          <p:nvPr/>
        </p:nvSpPr>
        <p:spPr>
          <a:xfrm>
            <a:off x="6218533" y="2282074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DD161980-5A34-4253-BB4E-1AE7B0A1B801}"/>
              </a:ext>
            </a:extLst>
          </p:cNvPr>
          <p:cNvSpPr/>
          <p:nvPr/>
        </p:nvSpPr>
        <p:spPr>
          <a:xfrm>
            <a:off x="4053388" y="2084523"/>
            <a:ext cx="2498130" cy="182629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Finished?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AA3C44-6F40-4958-93E7-B844CD9E712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297128" y="1684331"/>
            <a:ext cx="2" cy="40568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4882-48B1-4A40-834D-7014DB3092F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97129" y="3884433"/>
            <a:ext cx="0" cy="536672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7A3B06-40EB-4553-A195-BF6CCEDF4EC8}"/>
              </a:ext>
            </a:extLst>
          </p:cNvPr>
          <p:cNvSpPr/>
          <p:nvPr/>
        </p:nvSpPr>
        <p:spPr>
          <a:xfrm>
            <a:off x="5149154" y="5699760"/>
            <a:ext cx="295951" cy="289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700ED-2633-4035-B5E5-30C79A3F1E9A}"/>
              </a:ext>
            </a:extLst>
          </p:cNvPr>
          <p:cNvSpPr/>
          <p:nvPr/>
        </p:nvSpPr>
        <p:spPr>
          <a:xfrm>
            <a:off x="5214514" y="3690645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02B2803-C980-4B12-8539-67BAB4CF6E20}"/>
              </a:ext>
            </a:extLst>
          </p:cNvPr>
          <p:cNvCxnSpPr>
            <a:cxnSpLocks/>
            <a:stCxn id="21" idx="6"/>
            <a:endCxn id="18" idx="6"/>
          </p:cNvCxnSpPr>
          <p:nvPr/>
        </p:nvCxnSpPr>
        <p:spPr>
          <a:xfrm flipH="1">
            <a:off x="5445105" y="2995625"/>
            <a:ext cx="1087896" cy="2848915"/>
          </a:xfrm>
          <a:prstGeom prst="bentConnector3">
            <a:avLst>
              <a:gd name="adj1" fmla="val -6743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AE2C9E-DD15-4A64-986E-C5A506A4FAFB}"/>
              </a:ext>
            </a:extLst>
          </p:cNvPr>
          <p:cNvCxnSpPr>
            <a:cxnSpLocks/>
          </p:cNvCxnSpPr>
          <p:nvPr/>
        </p:nvCxnSpPr>
        <p:spPr>
          <a:xfrm>
            <a:off x="5297128" y="6016679"/>
            <a:ext cx="1" cy="563058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4281011" y="5486741"/>
            <a:ext cx="881486" cy="715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4BDD37-3BD9-4D13-B792-9B6D532C32F9}"/>
              </a:ext>
            </a:extLst>
          </p:cNvPr>
          <p:cNvSpPr/>
          <p:nvPr/>
        </p:nvSpPr>
        <p:spPr>
          <a:xfrm>
            <a:off x="4510679" y="968734"/>
            <a:ext cx="1572898" cy="71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1C555E-1175-4681-A477-EAE8AC3C1D53}"/>
              </a:ext>
            </a:extLst>
          </p:cNvPr>
          <p:cNvCxnSpPr>
            <a:cxnSpLocks/>
          </p:cNvCxnSpPr>
          <p:nvPr/>
        </p:nvCxnSpPr>
        <p:spPr>
          <a:xfrm>
            <a:off x="5297128" y="549369"/>
            <a:ext cx="2" cy="40568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5576C91-BC8E-477B-A18C-73D4FAB8220F}"/>
              </a:ext>
            </a:extLst>
          </p:cNvPr>
          <p:cNvSpPr/>
          <p:nvPr/>
        </p:nvSpPr>
        <p:spPr>
          <a:xfrm>
            <a:off x="4053388" y="2850845"/>
            <a:ext cx="295951" cy="2895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4847B-9725-498D-99F3-02CD074AB11A}"/>
              </a:ext>
            </a:extLst>
          </p:cNvPr>
          <p:cNvSpPr/>
          <p:nvPr/>
        </p:nvSpPr>
        <p:spPr>
          <a:xfrm>
            <a:off x="6237050" y="2850845"/>
            <a:ext cx="295951" cy="2895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ACF0A5B-5143-4DA5-AC62-C835A48E6C70}"/>
              </a:ext>
            </a:extLst>
          </p:cNvPr>
          <p:cNvCxnSpPr>
            <a:cxnSpLocks/>
            <a:stCxn id="11" idx="2"/>
            <a:endCxn id="20" idx="2"/>
          </p:cNvCxnSpPr>
          <p:nvPr/>
        </p:nvCxnSpPr>
        <p:spPr>
          <a:xfrm rot="5400000" flipH="1">
            <a:off x="3604720" y="3444294"/>
            <a:ext cx="2141077" cy="1243741"/>
          </a:xfrm>
          <a:prstGeom prst="bentConnector4">
            <a:avLst>
              <a:gd name="adj1" fmla="val -17689"/>
              <a:gd name="adj2" fmla="val 15678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055ED-F10C-4646-A638-4276E63D8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32" y="514350"/>
            <a:ext cx="5133975" cy="58293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AC8C66-F45D-419D-809F-C3F6ED1B1B94}"/>
              </a:ext>
            </a:extLst>
          </p:cNvPr>
          <p:cNvCxnSpPr/>
          <p:nvPr/>
        </p:nvCxnSpPr>
        <p:spPr>
          <a:xfrm flipH="1">
            <a:off x="4138047" y="1325105"/>
            <a:ext cx="1751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A0A48D-A29D-406C-AB99-8953E95203F1}"/>
              </a:ext>
            </a:extLst>
          </p:cNvPr>
          <p:cNvCxnSpPr/>
          <p:nvPr/>
        </p:nvCxnSpPr>
        <p:spPr>
          <a:xfrm flipH="1">
            <a:off x="4138047" y="5375251"/>
            <a:ext cx="1751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711490-7B65-405F-87EC-32040A691EED}"/>
              </a:ext>
            </a:extLst>
          </p:cNvPr>
          <p:cNvCxnSpPr/>
          <p:nvPr/>
        </p:nvCxnSpPr>
        <p:spPr>
          <a:xfrm>
            <a:off x="4239491" y="1325105"/>
            <a:ext cx="0" cy="4068931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F4B029-F898-4276-A810-B58911045D4C}"/>
              </a:ext>
            </a:extLst>
          </p:cNvPr>
          <p:cNvSpPr/>
          <p:nvPr/>
        </p:nvSpPr>
        <p:spPr>
          <a:xfrm>
            <a:off x="3924687" y="2750103"/>
            <a:ext cx="629608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CA1D5E-4CA3-4250-8912-A3B0222B2BD9}"/>
              </a:ext>
            </a:extLst>
          </p:cNvPr>
          <p:cNvCxnSpPr>
            <a:cxnSpLocks/>
          </p:cNvCxnSpPr>
          <p:nvPr/>
        </p:nvCxnSpPr>
        <p:spPr>
          <a:xfrm flipH="1">
            <a:off x="6972529" y="3675447"/>
            <a:ext cx="7075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E39C94-98D2-40EB-815A-B3F8EC6EAFED}"/>
              </a:ext>
            </a:extLst>
          </p:cNvPr>
          <p:cNvCxnSpPr/>
          <p:nvPr/>
        </p:nvCxnSpPr>
        <p:spPr>
          <a:xfrm flipH="1">
            <a:off x="5928819" y="5388792"/>
            <a:ext cx="1751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D4DBFB-1397-4F4B-8041-EEDA1C92B49F}"/>
              </a:ext>
            </a:extLst>
          </p:cNvPr>
          <p:cNvCxnSpPr>
            <a:cxnSpLocks/>
          </p:cNvCxnSpPr>
          <p:nvPr/>
        </p:nvCxnSpPr>
        <p:spPr>
          <a:xfrm>
            <a:off x="7597000" y="3675447"/>
            <a:ext cx="0" cy="1718589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93F8649-614D-46C2-8A45-2938FA6ADE4B}"/>
              </a:ext>
            </a:extLst>
          </p:cNvPr>
          <p:cNvSpPr/>
          <p:nvPr/>
        </p:nvSpPr>
        <p:spPr>
          <a:xfrm>
            <a:off x="7282196" y="4288160"/>
            <a:ext cx="629608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AE81A8-122E-4387-A322-16779EAE7A56}"/>
              </a:ext>
            </a:extLst>
          </p:cNvPr>
          <p:cNvCxnSpPr>
            <a:cxnSpLocks/>
          </p:cNvCxnSpPr>
          <p:nvPr/>
        </p:nvCxnSpPr>
        <p:spPr>
          <a:xfrm flipV="1">
            <a:off x="5928819" y="1727200"/>
            <a:ext cx="804490" cy="67425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4E1AD0-725E-4F46-9FEB-5481CBC6899F}"/>
              </a:ext>
            </a:extLst>
          </p:cNvPr>
          <p:cNvSpPr/>
          <p:nvPr/>
        </p:nvSpPr>
        <p:spPr>
          <a:xfrm>
            <a:off x="6763769" y="1300824"/>
            <a:ext cx="629608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00958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113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Smith</dc:creator>
  <cp:lastModifiedBy>David Smith</cp:lastModifiedBy>
  <cp:revision>30</cp:revision>
  <dcterms:created xsi:type="dcterms:W3CDTF">2019-10-28T04:19:53Z</dcterms:created>
  <dcterms:modified xsi:type="dcterms:W3CDTF">2019-11-08T23:03:56Z</dcterms:modified>
</cp:coreProperties>
</file>